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-1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365421dc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365421dc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65421dc1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65421dc1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365421dc1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365421dc1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365421dc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365421dc1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0539df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0539df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365421dc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365421dc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365421dc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365421dc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65421dc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365421dc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365421dc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365421dc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365421dc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365421dc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365421dc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365421dc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14 - Waves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Transverse and Longitudinal Waves, The Wave Equation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 Frequency and Time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frequency and time period.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frequency of a wave can be calculated from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period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Consider a wave with a time period of 0.02 seconds. 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frequency is thus 1 ÷ 0.02 = </a:t>
            </a:r>
            <a:r>
              <a:rPr lang="e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50 Hz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equation can also be rearranged to solve for </a:t>
            </a:r>
            <a:r>
              <a:rPr lang="en" sz="1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 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1 ÷ </a:t>
            </a:r>
            <a:r>
              <a:rPr lang="en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22" name="Google Shape;222;p22"/>
          <p:cNvGrpSpPr/>
          <p:nvPr/>
        </p:nvGrpSpPr>
        <p:grpSpPr>
          <a:xfrm>
            <a:off x="2855950" y="2296475"/>
            <a:ext cx="3072398" cy="822524"/>
            <a:chOff x="2855950" y="2258625"/>
            <a:chExt cx="3072398" cy="822524"/>
          </a:xfrm>
        </p:grpSpPr>
        <p:sp>
          <p:nvSpPr>
            <p:cNvPr id="223" name="Google Shape;223;p22"/>
            <p:cNvSpPr txBox="1"/>
            <p:nvPr/>
          </p:nvSpPr>
          <p:spPr>
            <a:xfrm>
              <a:off x="4018848" y="2345725"/>
              <a:ext cx="1909500" cy="64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frequency (Hz)</a:t>
              </a:r>
              <a:endPara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 </a:t>
              </a:r>
              <a:r>
                <a:rPr lang="en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time period (s)</a:t>
              </a:r>
              <a:endPara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24" name="Google Shape;224;p22"/>
            <p:cNvGrpSpPr/>
            <p:nvPr/>
          </p:nvGrpSpPr>
          <p:grpSpPr>
            <a:xfrm>
              <a:off x="2855950" y="2258625"/>
              <a:ext cx="1049324" cy="822524"/>
              <a:chOff x="550450" y="238125"/>
              <a:chExt cx="6558275" cy="5140775"/>
            </a:xfrm>
          </p:grpSpPr>
          <p:sp>
            <p:nvSpPr>
              <p:cNvPr id="225" name="Google Shape;225;p22"/>
              <p:cNvSpPr/>
              <p:nvPr/>
            </p:nvSpPr>
            <p:spPr>
              <a:xfrm>
                <a:off x="550450" y="1851550"/>
                <a:ext cx="1254200" cy="2305850"/>
              </a:xfrm>
              <a:custGeom>
                <a:avLst/>
                <a:gdLst/>
                <a:ahLst/>
                <a:cxnLst/>
                <a:rect l="l" t="t" r="r" b="b"/>
                <a:pathLst>
                  <a:path w="50168" h="92234" extrusionOk="0">
                    <a:moveTo>
                      <a:pt x="41545" y="0"/>
                    </a:moveTo>
                    <a:cubicBezTo>
                      <a:pt x="37103" y="0"/>
                      <a:pt x="32922" y="3136"/>
                      <a:pt x="30832" y="7055"/>
                    </a:cubicBezTo>
                    <a:cubicBezTo>
                      <a:pt x="29003" y="10713"/>
                      <a:pt x="27958" y="14371"/>
                      <a:pt x="25607" y="27696"/>
                    </a:cubicBezTo>
                    <a:lnTo>
                      <a:pt x="18813" y="27696"/>
                    </a:lnTo>
                    <a:cubicBezTo>
                      <a:pt x="16984" y="27696"/>
                      <a:pt x="15939" y="27696"/>
                      <a:pt x="15939" y="29525"/>
                    </a:cubicBezTo>
                    <a:cubicBezTo>
                      <a:pt x="15939" y="30570"/>
                      <a:pt x="16462" y="30570"/>
                      <a:pt x="18552" y="30570"/>
                    </a:cubicBezTo>
                    <a:lnTo>
                      <a:pt x="25084" y="30570"/>
                    </a:lnTo>
                    <a:cubicBezTo>
                      <a:pt x="23255" y="39977"/>
                      <a:pt x="19074" y="62970"/>
                      <a:pt x="16723" y="73944"/>
                    </a:cubicBezTo>
                    <a:cubicBezTo>
                      <a:pt x="14894" y="82827"/>
                      <a:pt x="13587" y="90143"/>
                      <a:pt x="8362" y="90143"/>
                    </a:cubicBezTo>
                    <a:cubicBezTo>
                      <a:pt x="8100" y="90143"/>
                      <a:pt x="5226" y="90143"/>
                      <a:pt x="3397" y="88314"/>
                    </a:cubicBezTo>
                    <a:cubicBezTo>
                      <a:pt x="8623" y="87792"/>
                      <a:pt x="8623" y="83350"/>
                      <a:pt x="8623" y="83350"/>
                    </a:cubicBezTo>
                    <a:cubicBezTo>
                      <a:pt x="8623" y="81260"/>
                      <a:pt x="7055" y="79953"/>
                      <a:pt x="4965" y="79953"/>
                    </a:cubicBezTo>
                    <a:cubicBezTo>
                      <a:pt x="3136" y="79953"/>
                      <a:pt x="1" y="81782"/>
                      <a:pt x="1" y="85701"/>
                    </a:cubicBezTo>
                    <a:cubicBezTo>
                      <a:pt x="1" y="89882"/>
                      <a:pt x="4443" y="92234"/>
                      <a:pt x="8362" y="92234"/>
                    </a:cubicBezTo>
                    <a:cubicBezTo>
                      <a:pt x="18813" y="92234"/>
                      <a:pt x="22994" y="73682"/>
                      <a:pt x="24039" y="68457"/>
                    </a:cubicBezTo>
                    <a:cubicBezTo>
                      <a:pt x="25868" y="60618"/>
                      <a:pt x="31094" y="33706"/>
                      <a:pt x="31355" y="30570"/>
                    </a:cubicBezTo>
                    <a:lnTo>
                      <a:pt x="40238" y="30570"/>
                    </a:lnTo>
                    <a:cubicBezTo>
                      <a:pt x="42067" y="30570"/>
                      <a:pt x="42851" y="30570"/>
                      <a:pt x="42851" y="28741"/>
                    </a:cubicBezTo>
                    <a:cubicBezTo>
                      <a:pt x="42851" y="27696"/>
                      <a:pt x="42067" y="27696"/>
                      <a:pt x="40238" y="27696"/>
                    </a:cubicBezTo>
                    <a:lnTo>
                      <a:pt x="32139" y="27696"/>
                    </a:lnTo>
                    <a:cubicBezTo>
                      <a:pt x="33968" y="17245"/>
                      <a:pt x="35535" y="9929"/>
                      <a:pt x="36319" y="6794"/>
                    </a:cubicBezTo>
                    <a:cubicBezTo>
                      <a:pt x="36842" y="4181"/>
                      <a:pt x="38932" y="1829"/>
                      <a:pt x="41545" y="1829"/>
                    </a:cubicBezTo>
                    <a:cubicBezTo>
                      <a:pt x="43896" y="1829"/>
                      <a:pt x="45987" y="2874"/>
                      <a:pt x="47032" y="3658"/>
                    </a:cubicBezTo>
                    <a:cubicBezTo>
                      <a:pt x="42851" y="4181"/>
                      <a:pt x="41806" y="7055"/>
                      <a:pt x="41806" y="8884"/>
                    </a:cubicBezTo>
                    <a:cubicBezTo>
                      <a:pt x="41806" y="10974"/>
                      <a:pt x="43374" y="12019"/>
                      <a:pt x="45203" y="12019"/>
                    </a:cubicBezTo>
                    <a:cubicBezTo>
                      <a:pt x="47293" y="12019"/>
                      <a:pt x="50167" y="10452"/>
                      <a:pt x="50167" y="6532"/>
                    </a:cubicBezTo>
                    <a:cubicBezTo>
                      <a:pt x="50167" y="2090"/>
                      <a:pt x="45987" y="0"/>
                      <a:pt x="4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2738700" y="2733375"/>
                <a:ext cx="1593875" cy="542200"/>
              </a:xfrm>
              <a:custGeom>
                <a:avLst/>
                <a:gdLst/>
                <a:ahLst/>
                <a:cxnLst/>
                <a:rect l="l" t="t" r="r" b="b"/>
                <a:pathLst>
                  <a:path w="63755" h="21688" extrusionOk="0">
                    <a:moveTo>
                      <a:pt x="3659" y="1"/>
                    </a:moveTo>
                    <a:cubicBezTo>
                      <a:pt x="1830" y="1"/>
                      <a:pt x="1" y="1"/>
                      <a:pt x="1" y="1830"/>
                    </a:cubicBezTo>
                    <a:cubicBezTo>
                      <a:pt x="1" y="3659"/>
                      <a:pt x="1569" y="3659"/>
                      <a:pt x="3136" y="3659"/>
                    </a:cubicBezTo>
                    <a:lnTo>
                      <a:pt x="60880" y="3659"/>
                    </a:lnTo>
                    <a:cubicBezTo>
                      <a:pt x="62448" y="3659"/>
                      <a:pt x="63754" y="3659"/>
                      <a:pt x="63754" y="1830"/>
                    </a:cubicBezTo>
                    <a:cubicBezTo>
                      <a:pt x="63754" y="1"/>
                      <a:pt x="62187" y="1"/>
                      <a:pt x="60358" y="1"/>
                    </a:cubicBezTo>
                    <a:close/>
                    <a:moveTo>
                      <a:pt x="3136" y="18029"/>
                    </a:moveTo>
                    <a:cubicBezTo>
                      <a:pt x="1569" y="18029"/>
                      <a:pt x="1" y="18029"/>
                      <a:pt x="1" y="19858"/>
                    </a:cubicBezTo>
                    <a:cubicBezTo>
                      <a:pt x="1" y="21687"/>
                      <a:pt x="1830" y="21687"/>
                      <a:pt x="3659" y="21687"/>
                    </a:cubicBezTo>
                    <a:lnTo>
                      <a:pt x="60358" y="21687"/>
                    </a:lnTo>
                    <a:cubicBezTo>
                      <a:pt x="62187" y="21687"/>
                      <a:pt x="63754" y="21687"/>
                      <a:pt x="63754" y="19858"/>
                    </a:cubicBezTo>
                    <a:cubicBezTo>
                      <a:pt x="63754" y="18029"/>
                      <a:pt x="62448" y="18029"/>
                      <a:pt x="60880" y="1802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5848000" y="238125"/>
                <a:ext cx="757750" cy="1678775"/>
              </a:xfrm>
              <a:custGeom>
                <a:avLst/>
                <a:gdLst/>
                <a:ahLst/>
                <a:cxnLst/>
                <a:rect l="l" t="t" r="r" b="b"/>
                <a:pathLst>
                  <a:path w="30310" h="67151" extrusionOk="0">
                    <a:moveTo>
                      <a:pt x="16722" y="0"/>
                    </a:moveTo>
                    <a:cubicBezTo>
                      <a:pt x="12803" y="4703"/>
                      <a:pt x="6794" y="6271"/>
                      <a:pt x="1045" y="6532"/>
                    </a:cubicBezTo>
                    <a:cubicBezTo>
                      <a:pt x="784" y="6532"/>
                      <a:pt x="261" y="6532"/>
                      <a:pt x="0" y="6793"/>
                    </a:cubicBezTo>
                    <a:cubicBezTo>
                      <a:pt x="0" y="6793"/>
                      <a:pt x="0" y="7055"/>
                      <a:pt x="0" y="9145"/>
                    </a:cubicBezTo>
                    <a:cubicBezTo>
                      <a:pt x="3136" y="9145"/>
                      <a:pt x="8361" y="8622"/>
                      <a:pt x="12542" y="6271"/>
                    </a:cubicBezTo>
                    <a:lnTo>
                      <a:pt x="12542" y="59834"/>
                    </a:lnTo>
                    <a:cubicBezTo>
                      <a:pt x="12542" y="63231"/>
                      <a:pt x="12281" y="64537"/>
                      <a:pt x="3658" y="64537"/>
                    </a:cubicBezTo>
                    <a:lnTo>
                      <a:pt x="523" y="64537"/>
                    </a:lnTo>
                    <a:lnTo>
                      <a:pt x="523" y="67150"/>
                    </a:lnTo>
                    <a:cubicBezTo>
                      <a:pt x="5487" y="67150"/>
                      <a:pt x="10452" y="66889"/>
                      <a:pt x="15416" y="66889"/>
                    </a:cubicBezTo>
                    <a:cubicBezTo>
                      <a:pt x="20119" y="66889"/>
                      <a:pt x="25345" y="67150"/>
                      <a:pt x="30309" y="67150"/>
                    </a:cubicBezTo>
                    <a:lnTo>
                      <a:pt x="30309" y="64537"/>
                    </a:lnTo>
                    <a:lnTo>
                      <a:pt x="27174" y="64537"/>
                    </a:lnTo>
                    <a:cubicBezTo>
                      <a:pt x="18290" y="64537"/>
                      <a:pt x="18290" y="63492"/>
                      <a:pt x="18290" y="59834"/>
                    </a:cubicBezTo>
                    <a:lnTo>
                      <a:pt x="18290" y="2352"/>
                    </a:lnTo>
                    <a:cubicBezTo>
                      <a:pt x="18290" y="0"/>
                      <a:pt x="18029" y="0"/>
                      <a:pt x="167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5305825" y="2948925"/>
                <a:ext cx="1802900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72116" h="4182" extrusionOk="0">
                    <a:moveTo>
                      <a:pt x="1" y="1"/>
                    </a:moveTo>
                    <a:lnTo>
                      <a:pt x="1" y="4182"/>
                    </a:lnTo>
                    <a:lnTo>
                      <a:pt x="72115" y="4182"/>
                    </a:lnTo>
                    <a:lnTo>
                      <a:pt x="721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5371150" y="3660925"/>
                <a:ext cx="1691850" cy="1717975"/>
              </a:xfrm>
              <a:custGeom>
                <a:avLst/>
                <a:gdLst/>
                <a:ahLst/>
                <a:cxnLst/>
                <a:rect l="l" t="t" r="r" b="b"/>
                <a:pathLst>
                  <a:path w="67674" h="68719" extrusionOk="0">
                    <a:moveTo>
                      <a:pt x="9407" y="1"/>
                    </a:moveTo>
                    <a:cubicBezTo>
                      <a:pt x="7316" y="1"/>
                      <a:pt x="7055" y="1"/>
                      <a:pt x="6533" y="1830"/>
                    </a:cubicBezTo>
                    <a:lnTo>
                      <a:pt x="262" y="20120"/>
                    </a:lnTo>
                    <a:cubicBezTo>
                      <a:pt x="262" y="20381"/>
                      <a:pt x="0" y="21426"/>
                      <a:pt x="0" y="21426"/>
                    </a:cubicBezTo>
                    <a:cubicBezTo>
                      <a:pt x="0" y="21949"/>
                      <a:pt x="262" y="22471"/>
                      <a:pt x="784" y="22471"/>
                    </a:cubicBezTo>
                    <a:cubicBezTo>
                      <a:pt x="1829" y="22471"/>
                      <a:pt x="1829" y="22210"/>
                      <a:pt x="2352" y="20904"/>
                    </a:cubicBezTo>
                    <a:cubicBezTo>
                      <a:pt x="6533" y="8623"/>
                      <a:pt x="8623" y="2875"/>
                      <a:pt x="22210" y="2875"/>
                    </a:cubicBezTo>
                    <a:lnTo>
                      <a:pt x="29003" y="2875"/>
                    </a:lnTo>
                    <a:cubicBezTo>
                      <a:pt x="31616" y="2875"/>
                      <a:pt x="32400" y="2875"/>
                      <a:pt x="32400" y="3920"/>
                    </a:cubicBezTo>
                    <a:cubicBezTo>
                      <a:pt x="32400" y="4182"/>
                      <a:pt x="32400" y="4443"/>
                      <a:pt x="31877" y="6272"/>
                    </a:cubicBezTo>
                    <a:lnTo>
                      <a:pt x="18290" y="60880"/>
                    </a:lnTo>
                    <a:cubicBezTo>
                      <a:pt x="17245" y="64799"/>
                      <a:pt x="17245" y="65845"/>
                      <a:pt x="6271" y="65845"/>
                    </a:cubicBezTo>
                    <a:cubicBezTo>
                      <a:pt x="3920" y="65845"/>
                      <a:pt x="3136" y="65845"/>
                      <a:pt x="3136" y="67935"/>
                    </a:cubicBezTo>
                    <a:cubicBezTo>
                      <a:pt x="3136" y="68719"/>
                      <a:pt x="4181" y="68719"/>
                      <a:pt x="4704" y="68719"/>
                    </a:cubicBezTo>
                    <a:lnTo>
                      <a:pt x="36058" y="68719"/>
                    </a:lnTo>
                    <a:cubicBezTo>
                      <a:pt x="37364" y="68719"/>
                      <a:pt x="38409" y="68719"/>
                      <a:pt x="38409" y="66890"/>
                    </a:cubicBezTo>
                    <a:cubicBezTo>
                      <a:pt x="38409" y="65845"/>
                      <a:pt x="37625" y="65845"/>
                      <a:pt x="35013" y="65845"/>
                    </a:cubicBezTo>
                    <a:cubicBezTo>
                      <a:pt x="25868" y="65845"/>
                      <a:pt x="25868" y="65061"/>
                      <a:pt x="25868" y="63493"/>
                    </a:cubicBezTo>
                    <a:cubicBezTo>
                      <a:pt x="25868" y="63232"/>
                      <a:pt x="25868" y="62709"/>
                      <a:pt x="26129" y="60880"/>
                    </a:cubicBezTo>
                    <a:lnTo>
                      <a:pt x="39716" y="6794"/>
                    </a:lnTo>
                    <a:cubicBezTo>
                      <a:pt x="40499" y="4443"/>
                      <a:pt x="40761" y="3398"/>
                      <a:pt x="42067" y="3136"/>
                    </a:cubicBezTo>
                    <a:cubicBezTo>
                      <a:pt x="43112" y="2875"/>
                      <a:pt x="46248" y="2875"/>
                      <a:pt x="48599" y="2875"/>
                    </a:cubicBezTo>
                    <a:cubicBezTo>
                      <a:pt x="58528" y="2875"/>
                      <a:pt x="63493" y="3136"/>
                      <a:pt x="63493" y="11236"/>
                    </a:cubicBezTo>
                    <a:cubicBezTo>
                      <a:pt x="63493" y="12804"/>
                      <a:pt x="62970" y="16462"/>
                      <a:pt x="62447" y="20381"/>
                    </a:cubicBezTo>
                    <a:lnTo>
                      <a:pt x="62186" y="21426"/>
                    </a:lnTo>
                    <a:cubicBezTo>
                      <a:pt x="62186" y="21949"/>
                      <a:pt x="62709" y="22471"/>
                      <a:pt x="63231" y="22471"/>
                    </a:cubicBezTo>
                    <a:cubicBezTo>
                      <a:pt x="64276" y="22471"/>
                      <a:pt x="64276" y="21949"/>
                      <a:pt x="64538" y="20381"/>
                    </a:cubicBezTo>
                    <a:lnTo>
                      <a:pt x="67673" y="2353"/>
                    </a:lnTo>
                    <a:cubicBezTo>
                      <a:pt x="67673" y="1569"/>
                      <a:pt x="67673" y="1307"/>
                      <a:pt x="67673" y="1046"/>
                    </a:cubicBezTo>
                    <a:cubicBezTo>
                      <a:pt x="67673" y="1"/>
                      <a:pt x="67150" y="1"/>
                      <a:pt x="65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5B251D3-330C-C313-DF12-680C16E1E4E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674596B-4E95-D11C-F99B-A8E7A2B5ECE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B7099-5C4B-5CC6-5B0F-4F11E6314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F83E83-D148-6A94-B43F-DD69CAF25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312325" y="1401900"/>
            <a:ext cx="4088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a wave has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wavelength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0.1 m and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period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0.005 s, calculate its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velocity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1 ÷ 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÷ 0.005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 Hz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× 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λ</a:t>
            </a:r>
            <a:endParaRPr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 × 0.1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 m/s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6" name="Google Shape;236;p23"/>
          <p:cNvGrpSpPr/>
          <p:nvPr/>
        </p:nvGrpSpPr>
        <p:grpSpPr>
          <a:xfrm>
            <a:off x="4719175" y="1617726"/>
            <a:ext cx="3918833" cy="1765869"/>
            <a:chOff x="238125" y="1248650"/>
            <a:chExt cx="7125150" cy="3205425"/>
          </a:xfrm>
        </p:grpSpPr>
        <p:sp>
          <p:nvSpPr>
            <p:cNvPr id="237" name="Google Shape;237;p23"/>
            <p:cNvSpPr/>
            <p:nvPr/>
          </p:nvSpPr>
          <p:spPr>
            <a:xfrm>
              <a:off x="473775" y="2791625"/>
              <a:ext cx="52250" cy="331525"/>
            </a:xfrm>
            <a:custGeom>
              <a:avLst/>
              <a:gdLst/>
              <a:ahLst/>
              <a:cxnLst/>
              <a:rect l="l" t="t" r="r" b="b"/>
              <a:pathLst>
                <a:path w="2090" h="13261" extrusionOk="0">
                  <a:moveTo>
                    <a:pt x="1054" y="13260"/>
                  </a:moveTo>
                  <a:cubicBezTo>
                    <a:pt x="473" y="13260"/>
                    <a:pt x="1" y="12861"/>
                    <a:pt x="1" y="12370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12370"/>
                  </a:lnTo>
                  <a:cubicBezTo>
                    <a:pt x="2090" y="12861"/>
                    <a:pt x="1636" y="13260"/>
                    <a:pt x="1054" y="13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591850" y="2538250"/>
              <a:ext cx="52250" cy="625750"/>
            </a:xfrm>
            <a:custGeom>
              <a:avLst/>
              <a:gdLst/>
              <a:ahLst/>
              <a:cxnLst/>
              <a:rect l="l" t="t" r="r" b="b"/>
              <a:pathLst>
                <a:path w="2090" h="25030" extrusionOk="0">
                  <a:moveTo>
                    <a:pt x="1036" y="25030"/>
                  </a:moveTo>
                  <a:cubicBezTo>
                    <a:pt x="455" y="25030"/>
                    <a:pt x="0" y="24630"/>
                    <a:pt x="0" y="24122"/>
                  </a:cubicBezTo>
                  <a:lnTo>
                    <a:pt x="0" y="909"/>
                  </a:lnTo>
                  <a:cubicBezTo>
                    <a:pt x="0" y="400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24122"/>
                  </a:lnTo>
                  <a:cubicBezTo>
                    <a:pt x="2089" y="24630"/>
                    <a:pt x="1617" y="25030"/>
                    <a:pt x="1036" y="2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709450" y="2640875"/>
              <a:ext cx="52250" cy="420975"/>
            </a:xfrm>
            <a:custGeom>
              <a:avLst/>
              <a:gdLst/>
              <a:ahLst/>
              <a:cxnLst/>
              <a:rect l="l" t="t" r="r" b="b"/>
              <a:pathLst>
                <a:path w="2090" h="16839" extrusionOk="0">
                  <a:moveTo>
                    <a:pt x="1036" y="16838"/>
                  </a:moveTo>
                  <a:cubicBezTo>
                    <a:pt x="473" y="16838"/>
                    <a:pt x="1" y="16439"/>
                    <a:pt x="1" y="15930"/>
                  </a:cubicBezTo>
                  <a:lnTo>
                    <a:pt x="1" y="890"/>
                  </a:lnTo>
                  <a:cubicBezTo>
                    <a:pt x="1" y="400"/>
                    <a:pt x="473" y="0"/>
                    <a:pt x="1036" y="0"/>
                  </a:cubicBezTo>
                  <a:cubicBezTo>
                    <a:pt x="1617" y="0"/>
                    <a:pt x="2090" y="400"/>
                    <a:pt x="2090" y="890"/>
                  </a:cubicBezTo>
                  <a:lnTo>
                    <a:pt x="2090" y="15930"/>
                  </a:lnTo>
                  <a:cubicBezTo>
                    <a:pt x="2090" y="16439"/>
                    <a:pt x="1636" y="16838"/>
                    <a:pt x="1036" y="16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827525" y="2241725"/>
              <a:ext cx="52250" cy="1219725"/>
            </a:xfrm>
            <a:custGeom>
              <a:avLst/>
              <a:gdLst/>
              <a:ahLst/>
              <a:cxnLst/>
              <a:rect l="l" t="t" r="r" b="b"/>
              <a:pathLst>
                <a:path w="2090" h="48789" extrusionOk="0">
                  <a:moveTo>
                    <a:pt x="1054" y="48788"/>
                  </a:moveTo>
                  <a:cubicBezTo>
                    <a:pt x="473" y="48788"/>
                    <a:pt x="0" y="48388"/>
                    <a:pt x="0" y="47880"/>
                  </a:cubicBezTo>
                  <a:lnTo>
                    <a:pt x="0" y="891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47898"/>
                  </a:lnTo>
                  <a:cubicBezTo>
                    <a:pt x="2089" y="48388"/>
                    <a:pt x="1617" y="48788"/>
                    <a:pt x="1054" y="48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945125" y="2077350"/>
              <a:ext cx="52700" cy="1547550"/>
            </a:xfrm>
            <a:custGeom>
              <a:avLst/>
              <a:gdLst/>
              <a:ahLst/>
              <a:cxnLst/>
              <a:rect l="l" t="t" r="r" b="b"/>
              <a:pathLst>
                <a:path w="2108" h="61902" extrusionOk="0">
                  <a:moveTo>
                    <a:pt x="1054" y="61902"/>
                  </a:moveTo>
                  <a:cubicBezTo>
                    <a:pt x="473" y="61902"/>
                    <a:pt x="1" y="61502"/>
                    <a:pt x="1" y="61012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108" y="400"/>
                    <a:pt x="2108" y="909"/>
                  </a:cubicBezTo>
                  <a:lnTo>
                    <a:pt x="2108" y="61012"/>
                  </a:lnTo>
                  <a:cubicBezTo>
                    <a:pt x="2108" y="61502"/>
                    <a:pt x="1635" y="61902"/>
                    <a:pt x="1054" y="61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063200" y="2333000"/>
              <a:ext cx="52700" cy="1517150"/>
            </a:xfrm>
            <a:custGeom>
              <a:avLst/>
              <a:gdLst/>
              <a:ahLst/>
              <a:cxnLst/>
              <a:rect l="l" t="t" r="r" b="b"/>
              <a:pathLst>
                <a:path w="2108" h="60686" extrusionOk="0">
                  <a:moveTo>
                    <a:pt x="1054" y="60685"/>
                  </a:moveTo>
                  <a:cubicBezTo>
                    <a:pt x="473" y="60685"/>
                    <a:pt x="0" y="60267"/>
                    <a:pt x="0" y="59777"/>
                  </a:cubicBezTo>
                  <a:lnTo>
                    <a:pt x="0" y="891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59777"/>
                  </a:lnTo>
                  <a:cubicBezTo>
                    <a:pt x="2107" y="60267"/>
                    <a:pt x="1617" y="60685"/>
                    <a:pt x="1054" y="60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1250" y="1660950"/>
              <a:ext cx="52250" cy="2380825"/>
            </a:xfrm>
            <a:custGeom>
              <a:avLst/>
              <a:gdLst/>
              <a:ahLst/>
              <a:cxnLst/>
              <a:rect l="l" t="t" r="r" b="b"/>
              <a:pathLst>
                <a:path w="2090" h="95233" extrusionOk="0">
                  <a:moveTo>
                    <a:pt x="1036" y="95232"/>
                  </a:moveTo>
                  <a:cubicBezTo>
                    <a:pt x="473" y="95232"/>
                    <a:pt x="1" y="94832"/>
                    <a:pt x="1" y="94324"/>
                  </a:cubicBezTo>
                  <a:lnTo>
                    <a:pt x="1" y="909"/>
                  </a:lnTo>
                  <a:cubicBezTo>
                    <a:pt x="1" y="418"/>
                    <a:pt x="455" y="1"/>
                    <a:pt x="1036" y="1"/>
                  </a:cubicBezTo>
                  <a:cubicBezTo>
                    <a:pt x="1617" y="1"/>
                    <a:pt x="2090" y="400"/>
                    <a:pt x="2090" y="909"/>
                  </a:cubicBezTo>
                  <a:lnTo>
                    <a:pt x="2090" y="94342"/>
                  </a:lnTo>
                  <a:cubicBezTo>
                    <a:pt x="2090" y="94832"/>
                    <a:pt x="1617" y="95232"/>
                    <a:pt x="1036" y="95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298875" y="2257625"/>
              <a:ext cx="52250" cy="1187000"/>
            </a:xfrm>
            <a:custGeom>
              <a:avLst/>
              <a:gdLst/>
              <a:ahLst/>
              <a:cxnLst/>
              <a:rect l="l" t="t" r="r" b="b"/>
              <a:pathLst>
                <a:path w="2090" h="47480" extrusionOk="0">
                  <a:moveTo>
                    <a:pt x="1054" y="47480"/>
                  </a:moveTo>
                  <a:cubicBezTo>
                    <a:pt x="472" y="47480"/>
                    <a:pt x="0" y="47080"/>
                    <a:pt x="0" y="46572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35" y="0"/>
                    <a:pt x="2089" y="400"/>
                    <a:pt x="2089" y="909"/>
                  </a:cubicBezTo>
                  <a:lnTo>
                    <a:pt x="2089" y="46590"/>
                  </a:lnTo>
                  <a:cubicBezTo>
                    <a:pt x="2089" y="47080"/>
                    <a:pt x="1635" y="47480"/>
                    <a:pt x="1054" y="47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416925" y="2391575"/>
              <a:ext cx="52250" cy="919100"/>
            </a:xfrm>
            <a:custGeom>
              <a:avLst/>
              <a:gdLst/>
              <a:ahLst/>
              <a:cxnLst/>
              <a:rect l="l" t="t" r="r" b="b"/>
              <a:pathLst>
                <a:path w="2090" h="36764" extrusionOk="0">
                  <a:moveTo>
                    <a:pt x="1036" y="36764"/>
                  </a:moveTo>
                  <a:cubicBezTo>
                    <a:pt x="473" y="36764"/>
                    <a:pt x="1" y="36364"/>
                    <a:pt x="1" y="35856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90" y="418"/>
                    <a:pt x="2090" y="909"/>
                  </a:cubicBezTo>
                  <a:lnTo>
                    <a:pt x="2090" y="35874"/>
                  </a:lnTo>
                  <a:cubicBezTo>
                    <a:pt x="2090" y="36364"/>
                    <a:pt x="1617" y="36764"/>
                    <a:pt x="1036" y="3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534550" y="2640875"/>
              <a:ext cx="52700" cy="615325"/>
            </a:xfrm>
            <a:custGeom>
              <a:avLst/>
              <a:gdLst/>
              <a:ahLst/>
              <a:cxnLst/>
              <a:rect l="l" t="t" r="r" b="b"/>
              <a:pathLst>
                <a:path w="2108" h="24613" extrusionOk="0">
                  <a:moveTo>
                    <a:pt x="1054" y="24612"/>
                  </a:moveTo>
                  <a:cubicBezTo>
                    <a:pt x="472" y="24612"/>
                    <a:pt x="0" y="24213"/>
                    <a:pt x="0" y="23704"/>
                  </a:cubicBezTo>
                  <a:lnTo>
                    <a:pt x="0" y="909"/>
                  </a:lnTo>
                  <a:cubicBezTo>
                    <a:pt x="0" y="400"/>
                    <a:pt x="472" y="0"/>
                    <a:pt x="1054" y="0"/>
                  </a:cubicBezTo>
                  <a:cubicBezTo>
                    <a:pt x="1635" y="0"/>
                    <a:pt x="2107" y="400"/>
                    <a:pt x="2107" y="909"/>
                  </a:cubicBezTo>
                  <a:lnTo>
                    <a:pt x="2107" y="23722"/>
                  </a:lnTo>
                  <a:cubicBezTo>
                    <a:pt x="2089" y="24213"/>
                    <a:pt x="1635" y="24612"/>
                    <a:pt x="1054" y="24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652600" y="2259900"/>
              <a:ext cx="52250" cy="1182925"/>
            </a:xfrm>
            <a:custGeom>
              <a:avLst/>
              <a:gdLst/>
              <a:ahLst/>
              <a:cxnLst/>
              <a:rect l="l" t="t" r="r" b="b"/>
              <a:pathLst>
                <a:path w="2090" h="47317" extrusionOk="0">
                  <a:moveTo>
                    <a:pt x="1054" y="47316"/>
                  </a:moveTo>
                  <a:cubicBezTo>
                    <a:pt x="473" y="47316"/>
                    <a:pt x="1" y="46917"/>
                    <a:pt x="1" y="46408"/>
                  </a:cubicBezTo>
                  <a:lnTo>
                    <a:pt x="1" y="908"/>
                  </a:lnTo>
                  <a:cubicBezTo>
                    <a:pt x="1" y="418"/>
                    <a:pt x="473" y="0"/>
                    <a:pt x="1054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46408"/>
                  </a:lnTo>
                  <a:cubicBezTo>
                    <a:pt x="2089" y="46917"/>
                    <a:pt x="1635" y="47316"/>
                    <a:pt x="1054" y="4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356175" y="2685375"/>
              <a:ext cx="52250" cy="331975"/>
            </a:xfrm>
            <a:custGeom>
              <a:avLst/>
              <a:gdLst/>
              <a:ahLst/>
              <a:cxnLst/>
              <a:rect l="l" t="t" r="r" b="b"/>
              <a:pathLst>
                <a:path w="2090" h="13279" extrusionOk="0">
                  <a:moveTo>
                    <a:pt x="1036" y="13278"/>
                  </a:moveTo>
                  <a:cubicBezTo>
                    <a:pt x="455" y="13278"/>
                    <a:pt x="1" y="12878"/>
                    <a:pt x="1" y="12370"/>
                  </a:cubicBezTo>
                  <a:lnTo>
                    <a:pt x="1" y="909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12370"/>
                  </a:lnTo>
                  <a:cubicBezTo>
                    <a:pt x="2089" y="12878"/>
                    <a:pt x="1617" y="13278"/>
                    <a:pt x="1036" y="13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238125" y="2728525"/>
              <a:ext cx="52225" cy="245225"/>
            </a:xfrm>
            <a:custGeom>
              <a:avLst/>
              <a:gdLst/>
              <a:ahLst/>
              <a:cxnLst/>
              <a:rect l="l" t="t" r="r" b="b"/>
              <a:pathLst>
                <a:path w="2089" h="9809" extrusionOk="0">
                  <a:moveTo>
                    <a:pt x="1053" y="9808"/>
                  </a:moveTo>
                  <a:cubicBezTo>
                    <a:pt x="472" y="9808"/>
                    <a:pt x="0" y="9409"/>
                    <a:pt x="0" y="8900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3" y="0"/>
                  </a:cubicBezTo>
                  <a:cubicBezTo>
                    <a:pt x="1635" y="0"/>
                    <a:pt x="2089" y="400"/>
                    <a:pt x="2089" y="908"/>
                  </a:cubicBezTo>
                  <a:lnTo>
                    <a:pt x="2089" y="8900"/>
                  </a:lnTo>
                  <a:cubicBezTo>
                    <a:pt x="2089" y="9409"/>
                    <a:pt x="1617" y="9808"/>
                    <a:pt x="1053" y="9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770675" y="2459250"/>
              <a:ext cx="52250" cy="602600"/>
            </a:xfrm>
            <a:custGeom>
              <a:avLst/>
              <a:gdLst/>
              <a:ahLst/>
              <a:cxnLst/>
              <a:rect l="l" t="t" r="r" b="b"/>
              <a:pathLst>
                <a:path w="2090" h="24104" extrusionOk="0">
                  <a:moveTo>
                    <a:pt x="1054" y="24103"/>
                  </a:moveTo>
                  <a:cubicBezTo>
                    <a:pt x="472" y="24103"/>
                    <a:pt x="0" y="23704"/>
                    <a:pt x="0" y="23195"/>
                  </a:cubicBezTo>
                  <a:lnTo>
                    <a:pt x="0" y="890"/>
                  </a:lnTo>
                  <a:cubicBezTo>
                    <a:pt x="0" y="400"/>
                    <a:pt x="472" y="0"/>
                    <a:pt x="1054" y="0"/>
                  </a:cubicBezTo>
                  <a:cubicBezTo>
                    <a:pt x="1635" y="0"/>
                    <a:pt x="2089" y="400"/>
                    <a:pt x="2089" y="890"/>
                  </a:cubicBezTo>
                  <a:lnTo>
                    <a:pt x="2089" y="23195"/>
                  </a:lnTo>
                  <a:cubicBezTo>
                    <a:pt x="2089" y="23704"/>
                    <a:pt x="1617" y="24103"/>
                    <a:pt x="1054" y="24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888275" y="2546875"/>
              <a:ext cx="52250" cy="608950"/>
            </a:xfrm>
            <a:custGeom>
              <a:avLst/>
              <a:gdLst/>
              <a:ahLst/>
              <a:cxnLst/>
              <a:rect l="l" t="t" r="r" b="b"/>
              <a:pathLst>
                <a:path w="2090" h="24358" extrusionOk="0">
                  <a:moveTo>
                    <a:pt x="1054" y="24358"/>
                  </a:moveTo>
                  <a:cubicBezTo>
                    <a:pt x="473" y="24358"/>
                    <a:pt x="1" y="23958"/>
                    <a:pt x="1" y="2345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23450"/>
                  </a:lnTo>
                  <a:cubicBezTo>
                    <a:pt x="2089" y="23958"/>
                    <a:pt x="1635" y="24358"/>
                    <a:pt x="1054" y="24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006350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54" y="39706"/>
                  </a:moveTo>
                  <a:cubicBezTo>
                    <a:pt x="472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54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2124400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36" y="54128"/>
                  </a:moveTo>
                  <a:cubicBezTo>
                    <a:pt x="455" y="54128"/>
                    <a:pt x="1" y="53728"/>
                    <a:pt x="1" y="53220"/>
                  </a:cubicBezTo>
                  <a:lnTo>
                    <a:pt x="1" y="909"/>
                  </a:lnTo>
                  <a:cubicBezTo>
                    <a:pt x="1" y="418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53238"/>
                  </a:lnTo>
                  <a:cubicBezTo>
                    <a:pt x="2089" y="53728"/>
                    <a:pt x="1617" y="54128"/>
                    <a:pt x="1036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2242025" y="2011050"/>
              <a:ext cx="52225" cy="1680150"/>
            </a:xfrm>
            <a:custGeom>
              <a:avLst/>
              <a:gdLst/>
              <a:ahLst/>
              <a:cxnLst/>
              <a:rect l="l" t="t" r="r" b="b"/>
              <a:pathLst>
                <a:path w="2089" h="67206" extrusionOk="0">
                  <a:moveTo>
                    <a:pt x="1035" y="67206"/>
                  </a:moveTo>
                  <a:cubicBezTo>
                    <a:pt x="472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2" y="1"/>
                    <a:pt x="1035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06"/>
                    <a:pt x="1617" y="67206"/>
                    <a:pt x="1035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2360075" y="1853025"/>
              <a:ext cx="52250" cy="1997125"/>
            </a:xfrm>
            <a:custGeom>
              <a:avLst/>
              <a:gdLst/>
              <a:ahLst/>
              <a:cxnLst/>
              <a:rect l="l" t="t" r="r" b="b"/>
              <a:pathLst>
                <a:path w="2090" h="79885" extrusionOk="0">
                  <a:moveTo>
                    <a:pt x="1036" y="79884"/>
                  </a:moveTo>
                  <a:cubicBezTo>
                    <a:pt x="473" y="79884"/>
                    <a:pt x="1" y="79466"/>
                    <a:pt x="1" y="78976"/>
                  </a:cubicBezTo>
                  <a:lnTo>
                    <a:pt x="1" y="891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78976"/>
                  </a:lnTo>
                  <a:cubicBezTo>
                    <a:pt x="2089" y="79466"/>
                    <a:pt x="1617" y="79884"/>
                    <a:pt x="1036" y="79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2477675" y="2011050"/>
              <a:ext cx="52250" cy="1680150"/>
            </a:xfrm>
            <a:custGeom>
              <a:avLst/>
              <a:gdLst/>
              <a:ahLst/>
              <a:cxnLst/>
              <a:rect l="l" t="t" r="r" b="b"/>
              <a:pathLst>
                <a:path w="2090" h="67206" extrusionOk="0">
                  <a:moveTo>
                    <a:pt x="1054" y="67206"/>
                  </a:moveTo>
                  <a:cubicBezTo>
                    <a:pt x="473" y="67206"/>
                    <a:pt x="1" y="66806"/>
                    <a:pt x="1" y="66298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66298"/>
                  </a:lnTo>
                  <a:cubicBezTo>
                    <a:pt x="2090" y="66806"/>
                    <a:pt x="1636" y="67206"/>
                    <a:pt x="1054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2595750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36" y="54128"/>
                  </a:moveTo>
                  <a:cubicBezTo>
                    <a:pt x="473" y="54128"/>
                    <a:pt x="0" y="53728"/>
                    <a:pt x="0" y="53220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53238"/>
                  </a:lnTo>
                  <a:cubicBezTo>
                    <a:pt x="2089" y="53728"/>
                    <a:pt x="1617" y="54128"/>
                    <a:pt x="1036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2713825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35" y="39706"/>
                  </a:moveTo>
                  <a:cubicBezTo>
                    <a:pt x="454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54" y="0"/>
                    <a:pt x="1035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35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2831425" y="2546875"/>
              <a:ext cx="52250" cy="931825"/>
            </a:xfrm>
            <a:custGeom>
              <a:avLst/>
              <a:gdLst/>
              <a:ahLst/>
              <a:cxnLst/>
              <a:rect l="l" t="t" r="r" b="b"/>
              <a:pathLst>
                <a:path w="2090" h="37273" extrusionOk="0">
                  <a:moveTo>
                    <a:pt x="1054" y="37272"/>
                  </a:moveTo>
                  <a:cubicBezTo>
                    <a:pt x="473" y="37272"/>
                    <a:pt x="0" y="36873"/>
                    <a:pt x="0" y="36364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36364"/>
                  </a:lnTo>
                  <a:cubicBezTo>
                    <a:pt x="2089" y="36873"/>
                    <a:pt x="1617" y="37272"/>
                    <a:pt x="1054" y="37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949475" y="1992425"/>
              <a:ext cx="52250" cy="1717850"/>
            </a:xfrm>
            <a:custGeom>
              <a:avLst/>
              <a:gdLst/>
              <a:ahLst/>
              <a:cxnLst/>
              <a:rect l="l" t="t" r="r" b="b"/>
              <a:pathLst>
                <a:path w="2090" h="68714" extrusionOk="0">
                  <a:moveTo>
                    <a:pt x="1036" y="68714"/>
                  </a:moveTo>
                  <a:cubicBezTo>
                    <a:pt x="455" y="68714"/>
                    <a:pt x="1" y="68314"/>
                    <a:pt x="1" y="67805"/>
                  </a:cubicBezTo>
                  <a:lnTo>
                    <a:pt x="1" y="909"/>
                  </a:lnTo>
                  <a:cubicBezTo>
                    <a:pt x="1" y="419"/>
                    <a:pt x="455" y="1"/>
                    <a:pt x="1036" y="1"/>
                  </a:cubicBezTo>
                  <a:cubicBezTo>
                    <a:pt x="1618" y="1"/>
                    <a:pt x="2090" y="401"/>
                    <a:pt x="2090" y="909"/>
                  </a:cubicBezTo>
                  <a:lnTo>
                    <a:pt x="2090" y="67805"/>
                  </a:lnTo>
                  <a:cubicBezTo>
                    <a:pt x="2090" y="68314"/>
                    <a:pt x="1618" y="68714"/>
                    <a:pt x="1036" y="68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3067100" y="2259900"/>
              <a:ext cx="52250" cy="1182925"/>
            </a:xfrm>
            <a:custGeom>
              <a:avLst/>
              <a:gdLst/>
              <a:ahLst/>
              <a:cxnLst/>
              <a:rect l="l" t="t" r="r" b="b"/>
              <a:pathLst>
                <a:path w="2090" h="47317" extrusionOk="0">
                  <a:moveTo>
                    <a:pt x="1054" y="47316"/>
                  </a:moveTo>
                  <a:cubicBezTo>
                    <a:pt x="473" y="47316"/>
                    <a:pt x="0" y="46917"/>
                    <a:pt x="0" y="46408"/>
                  </a:cubicBezTo>
                  <a:lnTo>
                    <a:pt x="0" y="908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35" y="0"/>
                    <a:pt x="2089" y="400"/>
                    <a:pt x="2089" y="908"/>
                  </a:cubicBezTo>
                  <a:lnTo>
                    <a:pt x="2089" y="46408"/>
                  </a:lnTo>
                  <a:cubicBezTo>
                    <a:pt x="2089" y="46917"/>
                    <a:pt x="1635" y="47316"/>
                    <a:pt x="1054" y="4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3302775" y="2259450"/>
              <a:ext cx="52700" cy="1395425"/>
            </a:xfrm>
            <a:custGeom>
              <a:avLst/>
              <a:gdLst/>
              <a:ahLst/>
              <a:cxnLst/>
              <a:rect l="l" t="t" r="r" b="b"/>
              <a:pathLst>
                <a:path w="2108" h="55817" extrusionOk="0">
                  <a:moveTo>
                    <a:pt x="1054" y="55817"/>
                  </a:moveTo>
                  <a:cubicBezTo>
                    <a:pt x="473" y="55817"/>
                    <a:pt x="0" y="55417"/>
                    <a:pt x="0" y="54909"/>
                  </a:cubicBezTo>
                  <a:lnTo>
                    <a:pt x="0" y="908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35" y="0"/>
                    <a:pt x="2107" y="400"/>
                    <a:pt x="2107" y="908"/>
                  </a:cubicBezTo>
                  <a:lnTo>
                    <a:pt x="2107" y="54909"/>
                  </a:lnTo>
                  <a:cubicBezTo>
                    <a:pt x="2107" y="55417"/>
                    <a:pt x="1635" y="55817"/>
                    <a:pt x="1054" y="55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3420825" y="1774475"/>
              <a:ext cx="52250" cy="1572975"/>
            </a:xfrm>
            <a:custGeom>
              <a:avLst/>
              <a:gdLst/>
              <a:ahLst/>
              <a:cxnLst/>
              <a:rect l="l" t="t" r="r" b="b"/>
              <a:pathLst>
                <a:path w="2090" h="62919" extrusionOk="0">
                  <a:moveTo>
                    <a:pt x="1054" y="62919"/>
                  </a:moveTo>
                  <a:cubicBezTo>
                    <a:pt x="473" y="62919"/>
                    <a:pt x="1" y="62519"/>
                    <a:pt x="1" y="62011"/>
                  </a:cubicBezTo>
                  <a:lnTo>
                    <a:pt x="1" y="909"/>
                  </a:lnTo>
                  <a:cubicBezTo>
                    <a:pt x="1" y="400"/>
                    <a:pt x="473" y="0"/>
                    <a:pt x="1054" y="0"/>
                  </a:cubicBezTo>
                  <a:cubicBezTo>
                    <a:pt x="1636" y="0"/>
                    <a:pt x="2090" y="400"/>
                    <a:pt x="2090" y="909"/>
                  </a:cubicBezTo>
                  <a:lnTo>
                    <a:pt x="2090" y="62029"/>
                  </a:lnTo>
                  <a:cubicBezTo>
                    <a:pt x="2090" y="62519"/>
                    <a:pt x="1617" y="62919"/>
                    <a:pt x="1054" y="6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3538900" y="1625975"/>
              <a:ext cx="52250" cy="2450750"/>
            </a:xfrm>
            <a:custGeom>
              <a:avLst/>
              <a:gdLst/>
              <a:ahLst/>
              <a:cxnLst/>
              <a:rect l="l" t="t" r="r" b="b"/>
              <a:pathLst>
                <a:path w="2090" h="98030" extrusionOk="0">
                  <a:moveTo>
                    <a:pt x="1036" y="98030"/>
                  </a:moveTo>
                  <a:cubicBezTo>
                    <a:pt x="454" y="98030"/>
                    <a:pt x="0" y="97630"/>
                    <a:pt x="0" y="97140"/>
                  </a:cubicBezTo>
                  <a:lnTo>
                    <a:pt x="0" y="909"/>
                  </a:lnTo>
                  <a:cubicBezTo>
                    <a:pt x="0" y="401"/>
                    <a:pt x="454" y="1"/>
                    <a:pt x="1036" y="1"/>
                  </a:cubicBezTo>
                  <a:cubicBezTo>
                    <a:pt x="1617" y="1"/>
                    <a:pt x="2089" y="401"/>
                    <a:pt x="2089" y="909"/>
                  </a:cubicBezTo>
                  <a:lnTo>
                    <a:pt x="2089" y="97140"/>
                  </a:lnTo>
                  <a:cubicBezTo>
                    <a:pt x="2089" y="97630"/>
                    <a:pt x="1617" y="98030"/>
                    <a:pt x="1036" y="98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3656500" y="1836225"/>
              <a:ext cx="52250" cy="2429400"/>
            </a:xfrm>
            <a:custGeom>
              <a:avLst/>
              <a:gdLst/>
              <a:ahLst/>
              <a:cxnLst/>
              <a:rect l="l" t="t" r="r" b="b"/>
              <a:pathLst>
                <a:path w="2090" h="97176" extrusionOk="0">
                  <a:moveTo>
                    <a:pt x="1054" y="97176"/>
                  </a:moveTo>
                  <a:cubicBezTo>
                    <a:pt x="473" y="97176"/>
                    <a:pt x="1" y="96776"/>
                    <a:pt x="1" y="96286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5" y="1"/>
                    <a:pt x="2090" y="400"/>
                    <a:pt x="2090" y="909"/>
                  </a:cubicBezTo>
                  <a:lnTo>
                    <a:pt x="2090" y="96286"/>
                  </a:lnTo>
                  <a:cubicBezTo>
                    <a:pt x="2090" y="96776"/>
                    <a:pt x="1635" y="97176"/>
                    <a:pt x="1054" y="97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3774575" y="1248650"/>
              <a:ext cx="52250" cy="3205425"/>
            </a:xfrm>
            <a:custGeom>
              <a:avLst/>
              <a:gdLst/>
              <a:ahLst/>
              <a:cxnLst/>
              <a:rect l="l" t="t" r="r" b="b"/>
              <a:pathLst>
                <a:path w="2090" h="128217" extrusionOk="0">
                  <a:moveTo>
                    <a:pt x="1036" y="128217"/>
                  </a:moveTo>
                  <a:cubicBezTo>
                    <a:pt x="472" y="128217"/>
                    <a:pt x="0" y="127817"/>
                    <a:pt x="0" y="127327"/>
                  </a:cubicBezTo>
                  <a:lnTo>
                    <a:pt x="0" y="890"/>
                  </a:lnTo>
                  <a:cubicBezTo>
                    <a:pt x="0" y="400"/>
                    <a:pt x="472" y="0"/>
                    <a:pt x="1036" y="0"/>
                  </a:cubicBezTo>
                  <a:cubicBezTo>
                    <a:pt x="1617" y="0"/>
                    <a:pt x="2089" y="400"/>
                    <a:pt x="2089" y="890"/>
                  </a:cubicBezTo>
                  <a:lnTo>
                    <a:pt x="2089" y="127327"/>
                  </a:lnTo>
                  <a:cubicBezTo>
                    <a:pt x="2089" y="127817"/>
                    <a:pt x="1617" y="128217"/>
                    <a:pt x="1036" y="128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3892175" y="1524275"/>
              <a:ext cx="52250" cy="2325875"/>
            </a:xfrm>
            <a:custGeom>
              <a:avLst/>
              <a:gdLst/>
              <a:ahLst/>
              <a:cxnLst/>
              <a:rect l="l" t="t" r="r" b="b"/>
              <a:pathLst>
                <a:path w="2090" h="93035" extrusionOk="0">
                  <a:moveTo>
                    <a:pt x="1054" y="93034"/>
                  </a:moveTo>
                  <a:cubicBezTo>
                    <a:pt x="473" y="93034"/>
                    <a:pt x="1" y="92616"/>
                    <a:pt x="1" y="92126"/>
                  </a:cubicBezTo>
                  <a:lnTo>
                    <a:pt x="1" y="908"/>
                  </a:lnTo>
                  <a:cubicBezTo>
                    <a:pt x="1" y="418"/>
                    <a:pt x="473" y="0"/>
                    <a:pt x="1054" y="0"/>
                  </a:cubicBezTo>
                  <a:cubicBezTo>
                    <a:pt x="1635" y="0"/>
                    <a:pt x="2089" y="418"/>
                    <a:pt x="2089" y="908"/>
                  </a:cubicBezTo>
                  <a:lnTo>
                    <a:pt x="2089" y="92126"/>
                  </a:lnTo>
                  <a:cubicBezTo>
                    <a:pt x="2089" y="92616"/>
                    <a:pt x="1635" y="93034"/>
                    <a:pt x="1054" y="9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4010250" y="1813075"/>
              <a:ext cx="52225" cy="2076125"/>
            </a:xfrm>
            <a:custGeom>
              <a:avLst/>
              <a:gdLst/>
              <a:ahLst/>
              <a:cxnLst/>
              <a:rect l="l" t="t" r="r" b="b"/>
              <a:pathLst>
                <a:path w="2089" h="83045" extrusionOk="0">
                  <a:moveTo>
                    <a:pt x="1054" y="83044"/>
                  </a:moveTo>
                  <a:cubicBezTo>
                    <a:pt x="472" y="83044"/>
                    <a:pt x="0" y="82645"/>
                    <a:pt x="0" y="82136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18"/>
                    <a:pt x="2089" y="908"/>
                  </a:cubicBezTo>
                  <a:lnTo>
                    <a:pt x="2089" y="82154"/>
                  </a:lnTo>
                  <a:cubicBezTo>
                    <a:pt x="2089" y="82645"/>
                    <a:pt x="1617" y="83044"/>
                    <a:pt x="1054" y="83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4128300" y="1928400"/>
              <a:ext cx="52250" cy="1514425"/>
            </a:xfrm>
            <a:custGeom>
              <a:avLst/>
              <a:gdLst/>
              <a:ahLst/>
              <a:cxnLst/>
              <a:rect l="l" t="t" r="r" b="b"/>
              <a:pathLst>
                <a:path w="2090" h="60577" extrusionOk="0">
                  <a:moveTo>
                    <a:pt x="1036" y="60576"/>
                  </a:moveTo>
                  <a:cubicBezTo>
                    <a:pt x="455" y="60576"/>
                    <a:pt x="1" y="60177"/>
                    <a:pt x="1" y="59668"/>
                  </a:cubicBezTo>
                  <a:lnTo>
                    <a:pt x="1" y="891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90" y="400"/>
                    <a:pt x="2090" y="891"/>
                  </a:cubicBezTo>
                  <a:lnTo>
                    <a:pt x="2090" y="59668"/>
                  </a:lnTo>
                  <a:cubicBezTo>
                    <a:pt x="2090" y="60177"/>
                    <a:pt x="1617" y="60576"/>
                    <a:pt x="1036" y="60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4245925" y="2391575"/>
              <a:ext cx="52225" cy="1221525"/>
            </a:xfrm>
            <a:custGeom>
              <a:avLst/>
              <a:gdLst/>
              <a:ahLst/>
              <a:cxnLst/>
              <a:rect l="l" t="t" r="r" b="b"/>
              <a:pathLst>
                <a:path w="2089" h="48861" extrusionOk="0">
                  <a:moveTo>
                    <a:pt x="1054" y="48861"/>
                  </a:moveTo>
                  <a:cubicBezTo>
                    <a:pt x="472" y="48861"/>
                    <a:pt x="0" y="48461"/>
                    <a:pt x="0" y="47952"/>
                  </a:cubicBezTo>
                  <a:lnTo>
                    <a:pt x="0" y="909"/>
                  </a:lnTo>
                  <a:cubicBezTo>
                    <a:pt x="0" y="418"/>
                    <a:pt x="472" y="1"/>
                    <a:pt x="1054" y="1"/>
                  </a:cubicBezTo>
                  <a:cubicBezTo>
                    <a:pt x="1617" y="1"/>
                    <a:pt x="2089" y="418"/>
                    <a:pt x="2089" y="909"/>
                  </a:cubicBezTo>
                  <a:lnTo>
                    <a:pt x="2089" y="47952"/>
                  </a:lnTo>
                  <a:cubicBezTo>
                    <a:pt x="2089" y="48461"/>
                    <a:pt x="1617" y="48861"/>
                    <a:pt x="1054" y="48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4481575" y="1991975"/>
              <a:ext cx="52700" cy="215725"/>
            </a:xfrm>
            <a:custGeom>
              <a:avLst/>
              <a:gdLst/>
              <a:ahLst/>
              <a:cxnLst/>
              <a:rect l="l" t="t" r="r" b="b"/>
              <a:pathLst>
                <a:path w="2108" h="8629" extrusionOk="0">
                  <a:moveTo>
                    <a:pt x="1054" y="8628"/>
                  </a:moveTo>
                  <a:cubicBezTo>
                    <a:pt x="473" y="8628"/>
                    <a:pt x="1" y="8229"/>
                    <a:pt x="1" y="7720"/>
                  </a:cubicBezTo>
                  <a:lnTo>
                    <a:pt x="1" y="909"/>
                  </a:lnTo>
                  <a:cubicBezTo>
                    <a:pt x="1" y="419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7720"/>
                  </a:lnTo>
                  <a:cubicBezTo>
                    <a:pt x="2108" y="8229"/>
                    <a:pt x="1636" y="8628"/>
                    <a:pt x="1054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5896525" y="2492400"/>
              <a:ext cx="52250" cy="215700"/>
            </a:xfrm>
            <a:custGeom>
              <a:avLst/>
              <a:gdLst/>
              <a:ahLst/>
              <a:cxnLst/>
              <a:rect l="l" t="t" r="r" b="b"/>
              <a:pathLst>
                <a:path w="2090" h="8628" extrusionOk="0">
                  <a:moveTo>
                    <a:pt x="1036" y="8628"/>
                  </a:moveTo>
                  <a:cubicBezTo>
                    <a:pt x="455" y="8628"/>
                    <a:pt x="1" y="8228"/>
                    <a:pt x="1" y="7720"/>
                  </a:cubicBezTo>
                  <a:lnTo>
                    <a:pt x="1" y="908"/>
                  </a:lnTo>
                  <a:cubicBezTo>
                    <a:pt x="1" y="400"/>
                    <a:pt x="455" y="0"/>
                    <a:pt x="1036" y="0"/>
                  </a:cubicBezTo>
                  <a:cubicBezTo>
                    <a:pt x="1617" y="0"/>
                    <a:pt x="2090" y="400"/>
                    <a:pt x="2090" y="908"/>
                  </a:cubicBezTo>
                  <a:lnTo>
                    <a:pt x="2090" y="7720"/>
                  </a:lnTo>
                  <a:cubicBezTo>
                    <a:pt x="2090" y="8228"/>
                    <a:pt x="1617" y="8628"/>
                    <a:pt x="1036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7075350" y="3025500"/>
              <a:ext cx="52250" cy="215250"/>
            </a:xfrm>
            <a:custGeom>
              <a:avLst/>
              <a:gdLst/>
              <a:ahLst/>
              <a:cxnLst/>
              <a:rect l="l" t="t" r="r" b="b"/>
              <a:pathLst>
                <a:path w="2090" h="8610" extrusionOk="0">
                  <a:moveTo>
                    <a:pt x="1036" y="8610"/>
                  </a:moveTo>
                  <a:cubicBezTo>
                    <a:pt x="455" y="8610"/>
                    <a:pt x="1" y="8210"/>
                    <a:pt x="1" y="7720"/>
                  </a:cubicBezTo>
                  <a:lnTo>
                    <a:pt x="1" y="908"/>
                  </a:lnTo>
                  <a:cubicBezTo>
                    <a:pt x="1" y="418"/>
                    <a:pt x="455" y="0"/>
                    <a:pt x="1036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7720"/>
                  </a:lnTo>
                  <a:cubicBezTo>
                    <a:pt x="2089" y="8210"/>
                    <a:pt x="1599" y="8610"/>
                    <a:pt x="1036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6839675" y="3348350"/>
              <a:ext cx="52250" cy="215700"/>
            </a:xfrm>
            <a:custGeom>
              <a:avLst/>
              <a:gdLst/>
              <a:ahLst/>
              <a:cxnLst/>
              <a:rect l="l" t="t" r="r" b="b"/>
              <a:pathLst>
                <a:path w="2090" h="8628" extrusionOk="0">
                  <a:moveTo>
                    <a:pt x="1036" y="8628"/>
                  </a:moveTo>
                  <a:cubicBezTo>
                    <a:pt x="473" y="8628"/>
                    <a:pt x="1" y="8228"/>
                    <a:pt x="1" y="7720"/>
                  </a:cubicBezTo>
                  <a:lnTo>
                    <a:pt x="1" y="908"/>
                  </a:lnTo>
                  <a:cubicBezTo>
                    <a:pt x="1" y="400"/>
                    <a:pt x="473" y="0"/>
                    <a:pt x="1036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7720"/>
                  </a:lnTo>
                  <a:cubicBezTo>
                    <a:pt x="2071" y="8228"/>
                    <a:pt x="1617" y="8628"/>
                    <a:pt x="1036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6721625" y="2066900"/>
              <a:ext cx="52225" cy="215725"/>
            </a:xfrm>
            <a:custGeom>
              <a:avLst/>
              <a:gdLst/>
              <a:ahLst/>
              <a:cxnLst/>
              <a:rect l="l" t="t" r="r" b="b"/>
              <a:pathLst>
                <a:path w="2089" h="8629" extrusionOk="0">
                  <a:moveTo>
                    <a:pt x="1035" y="8628"/>
                  </a:moveTo>
                  <a:cubicBezTo>
                    <a:pt x="472" y="8628"/>
                    <a:pt x="0" y="8229"/>
                    <a:pt x="0" y="7720"/>
                  </a:cubicBezTo>
                  <a:lnTo>
                    <a:pt x="0" y="909"/>
                  </a:lnTo>
                  <a:cubicBezTo>
                    <a:pt x="0" y="419"/>
                    <a:pt x="472" y="1"/>
                    <a:pt x="1035" y="1"/>
                  </a:cubicBezTo>
                  <a:cubicBezTo>
                    <a:pt x="1617" y="1"/>
                    <a:pt x="2089" y="419"/>
                    <a:pt x="2089" y="909"/>
                  </a:cubicBezTo>
                  <a:lnTo>
                    <a:pt x="2089" y="7720"/>
                  </a:lnTo>
                  <a:cubicBezTo>
                    <a:pt x="2089" y="8229"/>
                    <a:pt x="1617" y="8628"/>
                    <a:pt x="1035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6367875" y="3227100"/>
              <a:ext cx="52250" cy="215275"/>
            </a:xfrm>
            <a:custGeom>
              <a:avLst/>
              <a:gdLst/>
              <a:ahLst/>
              <a:cxnLst/>
              <a:rect l="l" t="t" r="r" b="b"/>
              <a:pathLst>
                <a:path w="2090" h="8611" extrusionOk="0">
                  <a:moveTo>
                    <a:pt x="1054" y="8610"/>
                  </a:moveTo>
                  <a:cubicBezTo>
                    <a:pt x="473" y="8610"/>
                    <a:pt x="1" y="8211"/>
                    <a:pt x="1" y="772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7720"/>
                  </a:lnTo>
                  <a:cubicBezTo>
                    <a:pt x="2089" y="8211"/>
                    <a:pt x="1617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660400" y="2141825"/>
              <a:ext cx="52700" cy="380100"/>
            </a:xfrm>
            <a:custGeom>
              <a:avLst/>
              <a:gdLst/>
              <a:ahLst/>
              <a:cxnLst/>
              <a:rect l="l" t="t" r="r" b="b"/>
              <a:pathLst>
                <a:path w="2108" h="15204" extrusionOk="0">
                  <a:moveTo>
                    <a:pt x="1054" y="15204"/>
                  </a:moveTo>
                  <a:cubicBezTo>
                    <a:pt x="473" y="15204"/>
                    <a:pt x="1" y="14804"/>
                    <a:pt x="1" y="14295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090" y="418"/>
                    <a:pt x="2090" y="909"/>
                  </a:cubicBezTo>
                  <a:lnTo>
                    <a:pt x="2090" y="14295"/>
                  </a:lnTo>
                  <a:cubicBezTo>
                    <a:pt x="2108" y="14804"/>
                    <a:pt x="1635" y="15204"/>
                    <a:pt x="1054" y="15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4835325" y="1799900"/>
              <a:ext cx="52250" cy="150775"/>
            </a:xfrm>
            <a:custGeom>
              <a:avLst/>
              <a:gdLst/>
              <a:ahLst/>
              <a:cxnLst/>
              <a:rect l="l" t="t" r="r" b="b"/>
              <a:pathLst>
                <a:path w="2090" h="6031" extrusionOk="0">
                  <a:moveTo>
                    <a:pt x="1054" y="6031"/>
                  </a:moveTo>
                  <a:cubicBezTo>
                    <a:pt x="473" y="6031"/>
                    <a:pt x="0" y="5631"/>
                    <a:pt x="0" y="5141"/>
                  </a:cubicBezTo>
                  <a:lnTo>
                    <a:pt x="0" y="909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5141"/>
                  </a:lnTo>
                  <a:cubicBezTo>
                    <a:pt x="2089" y="5631"/>
                    <a:pt x="1635" y="6031"/>
                    <a:pt x="1054" y="6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245925" y="2142275"/>
              <a:ext cx="52225" cy="215275"/>
            </a:xfrm>
            <a:custGeom>
              <a:avLst/>
              <a:gdLst/>
              <a:ahLst/>
              <a:cxnLst/>
              <a:rect l="l" t="t" r="r" b="b"/>
              <a:pathLst>
                <a:path w="2089" h="8611" extrusionOk="0">
                  <a:moveTo>
                    <a:pt x="1054" y="8610"/>
                  </a:moveTo>
                  <a:cubicBezTo>
                    <a:pt x="472" y="8610"/>
                    <a:pt x="0" y="8211"/>
                    <a:pt x="0" y="7702"/>
                  </a:cubicBezTo>
                  <a:lnTo>
                    <a:pt x="0" y="891"/>
                  </a:lnTo>
                  <a:cubicBezTo>
                    <a:pt x="0" y="400"/>
                    <a:pt x="472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7702"/>
                  </a:lnTo>
                  <a:cubicBezTo>
                    <a:pt x="2089" y="8211"/>
                    <a:pt x="1617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4717725" y="3541325"/>
              <a:ext cx="52225" cy="215725"/>
            </a:xfrm>
            <a:custGeom>
              <a:avLst/>
              <a:gdLst/>
              <a:ahLst/>
              <a:cxnLst/>
              <a:rect l="l" t="t" r="r" b="b"/>
              <a:pathLst>
                <a:path w="2089" h="8629" extrusionOk="0">
                  <a:moveTo>
                    <a:pt x="1035" y="8629"/>
                  </a:moveTo>
                  <a:cubicBezTo>
                    <a:pt x="454" y="8629"/>
                    <a:pt x="0" y="8229"/>
                    <a:pt x="0" y="7720"/>
                  </a:cubicBezTo>
                  <a:lnTo>
                    <a:pt x="0" y="909"/>
                  </a:lnTo>
                  <a:cubicBezTo>
                    <a:pt x="0" y="400"/>
                    <a:pt x="454" y="1"/>
                    <a:pt x="1035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7720"/>
                  </a:lnTo>
                  <a:cubicBezTo>
                    <a:pt x="2089" y="8229"/>
                    <a:pt x="1617" y="8629"/>
                    <a:pt x="1035" y="8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3892175" y="3882800"/>
              <a:ext cx="52250" cy="215275"/>
            </a:xfrm>
            <a:custGeom>
              <a:avLst/>
              <a:gdLst/>
              <a:ahLst/>
              <a:cxnLst/>
              <a:rect l="l" t="t" r="r" b="b"/>
              <a:pathLst>
                <a:path w="2090" h="8611" extrusionOk="0">
                  <a:moveTo>
                    <a:pt x="1054" y="8610"/>
                  </a:moveTo>
                  <a:cubicBezTo>
                    <a:pt x="473" y="8610"/>
                    <a:pt x="1" y="8211"/>
                    <a:pt x="1" y="7720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7720"/>
                  </a:lnTo>
                  <a:cubicBezTo>
                    <a:pt x="2089" y="8211"/>
                    <a:pt x="1635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4128300" y="3471400"/>
              <a:ext cx="52250" cy="215275"/>
            </a:xfrm>
            <a:custGeom>
              <a:avLst/>
              <a:gdLst/>
              <a:ahLst/>
              <a:cxnLst/>
              <a:rect l="l" t="t" r="r" b="b"/>
              <a:pathLst>
                <a:path w="2090" h="8611" extrusionOk="0">
                  <a:moveTo>
                    <a:pt x="1036" y="8610"/>
                  </a:moveTo>
                  <a:cubicBezTo>
                    <a:pt x="455" y="8610"/>
                    <a:pt x="1" y="8211"/>
                    <a:pt x="1" y="7702"/>
                  </a:cubicBezTo>
                  <a:lnTo>
                    <a:pt x="1" y="891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90" y="400"/>
                    <a:pt x="2090" y="891"/>
                  </a:cubicBezTo>
                  <a:lnTo>
                    <a:pt x="2090" y="7702"/>
                  </a:lnTo>
                  <a:cubicBezTo>
                    <a:pt x="2090" y="8211"/>
                    <a:pt x="1617" y="8610"/>
                    <a:pt x="1036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3420825" y="3385125"/>
              <a:ext cx="52250" cy="539025"/>
            </a:xfrm>
            <a:custGeom>
              <a:avLst/>
              <a:gdLst/>
              <a:ahLst/>
              <a:cxnLst/>
              <a:rect l="l" t="t" r="r" b="b"/>
              <a:pathLst>
                <a:path w="2090" h="21561" extrusionOk="0">
                  <a:moveTo>
                    <a:pt x="1054" y="21561"/>
                  </a:moveTo>
                  <a:cubicBezTo>
                    <a:pt x="473" y="21561"/>
                    <a:pt x="1" y="21161"/>
                    <a:pt x="1" y="20653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20653"/>
                  </a:lnTo>
                  <a:cubicBezTo>
                    <a:pt x="2090" y="21161"/>
                    <a:pt x="1617" y="21561"/>
                    <a:pt x="1054" y="21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831425" y="2298500"/>
              <a:ext cx="52250" cy="215250"/>
            </a:xfrm>
            <a:custGeom>
              <a:avLst/>
              <a:gdLst/>
              <a:ahLst/>
              <a:cxnLst/>
              <a:rect l="l" t="t" r="r" b="b"/>
              <a:pathLst>
                <a:path w="2090" h="8610" extrusionOk="0">
                  <a:moveTo>
                    <a:pt x="1054" y="8610"/>
                  </a:moveTo>
                  <a:cubicBezTo>
                    <a:pt x="473" y="8610"/>
                    <a:pt x="0" y="8210"/>
                    <a:pt x="0" y="7702"/>
                  </a:cubicBezTo>
                  <a:lnTo>
                    <a:pt x="0" y="890"/>
                  </a:lnTo>
                  <a:cubicBezTo>
                    <a:pt x="0" y="400"/>
                    <a:pt x="473" y="0"/>
                    <a:pt x="1054" y="0"/>
                  </a:cubicBezTo>
                  <a:cubicBezTo>
                    <a:pt x="1617" y="0"/>
                    <a:pt x="2089" y="400"/>
                    <a:pt x="2089" y="890"/>
                  </a:cubicBezTo>
                  <a:lnTo>
                    <a:pt x="2089" y="7702"/>
                  </a:lnTo>
                  <a:cubicBezTo>
                    <a:pt x="2089" y="8228"/>
                    <a:pt x="1617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473775" y="2600000"/>
              <a:ext cx="52250" cy="170325"/>
            </a:xfrm>
            <a:custGeom>
              <a:avLst/>
              <a:gdLst/>
              <a:ahLst/>
              <a:cxnLst/>
              <a:rect l="l" t="t" r="r" b="b"/>
              <a:pathLst>
                <a:path w="2090" h="6813" extrusionOk="0">
                  <a:moveTo>
                    <a:pt x="1054" y="6812"/>
                  </a:moveTo>
                  <a:cubicBezTo>
                    <a:pt x="473" y="6812"/>
                    <a:pt x="1" y="6413"/>
                    <a:pt x="1" y="5904"/>
                  </a:cubicBezTo>
                  <a:lnTo>
                    <a:pt x="1" y="909"/>
                  </a:lnTo>
                  <a:cubicBezTo>
                    <a:pt x="1" y="419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5904"/>
                  </a:lnTo>
                  <a:cubicBezTo>
                    <a:pt x="2090" y="6413"/>
                    <a:pt x="1636" y="6812"/>
                    <a:pt x="1054" y="6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1063200" y="1835775"/>
              <a:ext cx="52700" cy="467275"/>
            </a:xfrm>
            <a:custGeom>
              <a:avLst/>
              <a:gdLst/>
              <a:ahLst/>
              <a:cxnLst/>
              <a:rect l="l" t="t" r="r" b="b"/>
              <a:pathLst>
                <a:path w="2108" h="18691" extrusionOk="0">
                  <a:moveTo>
                    <a:pt x="1054" y="18691"/>
                  </a:moveTo>
                  <a:cubicBezTo>
                    <a:pt x="473" y="18691"/>
                    <a:pt x="0" y="18273"/>
                    <a:pt x="0" y="17783"/>
                  </a:cubicBezTo>
                  <a:lnTo>
                    <a:pt x="0" y="909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17" y="0"/>
                    <a:pt x="2089" y="418"/>
                    <a:pt x="2089" y="909"/>
                  </a:cubicBezTo>
                  <a:lnTo>
                    <a:pt x="2089" y="17783"/>
                  </a:lnTo>
                  <a:cubicBezTo>
                    <a:pt x="2107" y="18273"/>
                    <a:pt x="1617" y="18691"/>
                    <a:pt x="1054" y="18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1534550" y="2430175"/>
              <a:ext cx="52700" cy="170300"/>
            </a:xfrm>
            <a:custGeom>
              <a:avLst/>
              <a:gdLst/>
              <a:ahLst/>
              <a:cxnLst/>
              <a:rect l="l" t="t" r="r" b="b"/>
              <a:pathLst>
                <a:path w="2108" h="6812" extrusionOk="0">
                  <a:moveTo>
                    <a:pt x="1054" y="6812"/>
                  </a:moveTo>
                  <a:cubicBezTo>
                    <a:pt x="472" y="6812"/>
                    <a:pt x="0" y="6412"/>
                    <a:pt x="0" y="5904"/>
                  </a:cubicBezTo>
                  <a:lnTo>
                    <a:pt x="0" y="909"/>
                  </a:lnTo>
                  <a:cubicBezTo>
                    <a:pt x="0" y="400"/>
                    <a:pt x="472" y="1"/>
                    <a:pt x="1054" y="1"/>
                  </a:cubicBezTo>
                  <a:cubicBezTo>
                    <a:pt x="1635" y="1"/>
                    <a:pt x="2107" y="400"/>
                    <a:pt x="2107" y="909"/>
                  </a:cubicBezTo>
                  <a:lnTo>
                    <a:pt x="2107" y="5904"/>
                  </a:lnTo>
                  <a:cubicBezTo>
                    <a:pt x="2089" y="6412"/>
                    <a:pt x="1635" y="6812"/>
                    <a:pt x="1054" y="6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1770675" y="3073175"/>
              <a:ext cx="52250" cy="320600"/>
            </a:xfrm>
            <a:custGeom>
              <a:avLst/>
              <a:gdLst/>
              <a:ahLst/>
              <a:cxnLst/>
              <a:rect l="l" t="t" r="r" b="b"/>
              <a:pathLst>
                <a:path w="2090" h="12824" extrusionOk="0">
                  <a:moveTo>
                    <a:pt x="1054" y="12824"/>
                  </a:moveTo>
                  <a:cubicBezTo>
                    <a:pt x="472" y="12824"/>
                    <a:pt x="0" y="12424"/>
                    <a:pt x="0" y="11915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35" y="0"/>
                    <a:pt x="2089" y="418"/>
                    <a:pt x="2089" y="908"/>
                  </a:cubicBezTo>
                  <a:lnTo>
                    <a:pt x="2089" y="11915"/>
                  </a:lnTo>
                  <a:cubicBezTo>
                    <a:pt x="2089" y="12424"/>
                    <a:pt x="1617" y="12824"/>
                    <a:pt x="1054" y="12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713825" y="3380575"/>
              <a:ext cx="52225" cy="215275"/>
            </a:xfrm>
            <a:custGeom>
              <a:avLst/>
              <a:gdLst/>
              <a:ahLst/>
              <a:cxnLst/>
              <a:rect l="l" t="t" r="r" b="b"/>
              <a:pathLst>
                <a:path w="2089" h="8611" extrusionOk="0">
                  <a:moveTo>
                    <a:pt x="1035" y="8610"/>
                  </a:moveTo>
                  <a:cubicBezTo>
                    <a:pt x="454" y="8610"/>
                    <a:pt x="0" y="8211"/>
                    <a:pt x="0" y="7702"/>
                  </a:cubicBezTo>
                  <a:lnTo>
                    <a:pt x="0" y="891"/>
                  </a:lnTo>
                  <a:cubicBezTo>
                    <a:pt x="0" y="401"/>
                    <a:pt x="454" y="1"/>
                    <a:pt x="1035" y="1"/>
                  </a:cubicBezTo>
                  <a:cubicBezTo>
                    <a:pt x="1617" y="1"/>
                    <a:pt x="2089" y="401"/>
                    <a:pt x="2089" y="891"/>
                  </a:cubicBezTo>
                  <a:lnTo>
                    <a:pt x="2089" y="7702"/>
                  </a:lnTo>
                  <a:cubicBezTo>
                    <a:pt x="2089" y="8211"/>
                    <a:pt x="1617" y="8610"/>
                    <a:pt x="1035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3302775" y="1928400"/>
              <a:ext cx="52700" cy="291550"/>
            </a:xfrm>
            <a:custGeom>
              <a:avLst/>
              <a:gdLst/>
              <a:ahLst/>
              <a:cxnLst/>
              <a:rect l="l" t="t" r="r" b="b"/>
              <a:pathLst>
                <a:path w="2108" h="11662" extrusionOk="0">
                  <a:moveTo>
                    <a:pt x="1054" y="11662"/>
                  </a:moveTo>
                  <a:cubicBezTo>
                    <a:pt x="473" y="11662"/>
                    <a:pt x="0" y="11262"/>
                    <a:pt x="0" y="10754"/>
                  </a:cubicBezTo>
                  <a:lnTo>
                    <a:pt x="0" y="891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35" y="1"/>
                    <a:pt x="2107" y="400"/>
                    <a:pt x="2107" y="891"/>
                  </a:cubicBezTo>
                  <a:lnTo>
                    <a:pt x="2107" y="10754"/>
                  </a:lnTo>
                  <a:cubicBezTo>
                    <a:pt x="2107" y="11262"/>
                    <a:pt x="1635" y="11662"/>
                    <a:pt x="1054" y="11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3656500" y="1515200"/>
              <a:ext cx="52250" cy="292000"/>
            </a:xfrm>
            <a:custGeom>
              <a:avLst/>
              <a:gdLst/>
              <a:ahLst/>
              <a:cxnLst/>
              <a:rect l="l" t="t" r="r" b="b"/>
              <a:pathLst>
                <a:path w="2090" h="11680" extrusionOk="0">
                  <a:moveTo>
                    <a:pt x="1054" y="11679"/>
                  </a:moveTo>
                  <a:cubicBezTo>
                    <a:pt x="473" y="11679"/>
                    <a:pt x="1" y="11261"/>
                    <a:pt x="1" y="10771"/>
                  </a:cubicBezTo>
                  <a:lnTo>
                    <a:pt x="1" y="890"/>
                  </a:lnTo>
                  <a:cubicBezTo>
                    <a:pt x="1" y="400"/>
                    <a:pt x="473" y="0"/>
                    <a:pt x="1054" y="0"/>
                  </a:cubicBezTo>
                  <a:cubicBezTo>
                    <a:pt x="1635" y="0"/>
                    <a:pt x="2090" y="400"/>
                    <a:pt x="2090" y="890"/>
                  </a:cubicBezTo>
                  <a:lnTo>
                    <a:pt x="2090" y="10771"/>
                  </a:lnTo>
                  <a:cubicBezTo>
                    <a:pt x="2090" y="11261"/>
                    <a:pt x="1635" y="11679"/>
                    <a:pt x="1054" y="11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4363975" y="1904350"/>
              <a:ext cx="52250" cy="1894025"/>
            </a:xfrm>
            <a:custGeom>
              <a:avLst/>
              <a:gdLst/>
              <a:ahLst/>
              <a:cxnLst/>
              <a:rect l="l" t="t" r="r" b="b"/>
              <a:pathLst>
                <a:path w="2090" h="75761" extrusionOk="0">
                  <a:moveTo>
                    <a:pt x="1036" y="75760"/>
                  </a:moveTo>
                  <a:cubicBezTo>
                    <a:pt x="473" y="75760"/>
                    <a:pt x="1" y="75361"/>
                    <a:pt x="1" y="74852"/>
                  </a:cubicBezTo>
                  <a:lnTo>
                    <a:pt x="1" y="908"/>
                  </a:lnTo>
                  <a:cubicBezTo>
                    <a:pt x="1" y="418"/>
                    <a:pt x="473" y="0"/>
                    <a:pt x="1036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74852"/>
                  </a:lnTo>
                  <a:cubicBezTo>
                    <a:pt x="2089" y="75361"/>
                    <a:pt x="1617" y="75760"/>
                    <a:pt x="1036" y="757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4481575" y="2241725"/>
              <a:ext cx="52700" cy="1468550"/>
            </a:xfrm>
            <a:custGeom>
              <a:avLst/>
              <a:gdLst/>
              <a:ahLst/>
              <a:cxnLst/>
              <a:rect l="l" t="t" r="r" b="b"/>
              <a:pathLst>
                <a:path w="2108" h="58742" extrusionOk="0">
                  <a:moveTo>
                    <a:pt x="1054" y="58742"/>
                  </a:moveTo>
                  <a:cubicBezTo>
                    <a:pt x="473" y="58742"/>
                    <a:pt x="1" y="58342"/>
                    <a:pt x="1" y="57833"/>
                  </a:cubicBezTo>
                  <a:lnTo>
                    <a:pt x="1" y="891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891"/>
                  </a:cubicBezTo>
                  <a:lnTo>
                    <a:pt x="2090" y="57852"/>
                  </a:lnTo>
                  <a:cubicBezTo>
                    <a:pt x="2108" y="58342"/>
                    <a:pt x="1636" y="58742"/>
                    <a:pt x="1054" y="58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3185150" y="2030575"/>
              <a:ext cx="52250" cy="1641100"/>
            </a:xfrm>
            <a:custGeom>
              <a:avLst/>
              <a:gdLst/>
              <a:ahLst/>
              <a:cxnLst/>
              <a:rect l="l" t="t" r="r" b="b"/>
              <a:pathLst>
                <a:path w="2090" h="65644" extrusionOk="0">
                  <a:moveTo>
                    <a:pt x="1036" y="65644"/>
                  </a:moveTo>
                  <a:cubicBezTo>
                    <a:pt x="473" y="65644"/>
                    <a:pt x="1" y="65244"/>
                    <a:pt x="1" y="64736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90" y="400"/>
                    <a:pt x="2090" y="909"/>
                  </a:cubicBezTo>
                  <a:lnTo>
                    <a:pt x="2090" y="64754"/>
                  </a:lnTo>
                  <a:cubicBezTo>
                    <a:pt x="2090" y="65262"/>
                    <a:pt x="1617" y="65644"/>
                    <a:pt x="1036" y="65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4599650" y="1836225"/>
              <a:ext cx="52250" cy="2030250"/>
            </a:xfrm>
            <a:custGeom>
              <a:avLst/>
              <a:gdLst/>
              <a:ahLst/>
              <a:cxnLst/>
              <a:rect l="l" t="t" r="r" b="b"/>
              <a:pathLst>
                <a:path w="2090" h="81210" extrusionOk="0">
                  <a:moveTo>
                    <a:pt x="1036" y="81210"/>
                  </a:moveTo>
                  <a:cubicBezTo>
                    <a:pt x="473" y="81210"/>
                    <a:pt x="1" y="80810"/>
                    <a:pt x="1" y="80302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80320"/>
                  </a:lnTo>
                  <a:cubicBezTo>
                    <a:pt x="2089" y="80810"/>
                    <a:pt x="1617" y="81210"/>
                    <a:pt x="1036" y="81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4717725" y="1736325"/>
              <a:ext cx="52225" cy="1780050"/>
            </a:xfrm>
            <a:custGeom>
              <a:avLst/>
              <a:gdLst/>
              <a:ahLst/>
              <a:cxnLst/>
              <a:rect l="l" t="t" r="r" b="b"/>
              <a:pathLst>
                <a:path w="2089" h="71202" extrusionOk="0">
                  <a:moveTo>
                    <a:pt x="1035" y="71202"/>
                  </a:moveTo>
                  <a:cubicBezTo>
                    <a:pt x="454" y="71202"/>
                    <a:pt x="0" y="70802"/>
                    <a:pt x="0" y="70294"/>
                  </a:cubicBezTo>
                  <a:lnTo>
                    <a:pt x="0" y="909"/>
                  </a:lnTo>
                  <a:cubicBezTo>
                    <a:pt x="0" y="418"/>
                    <a:pt x="454" y="1"/>
                    <a:pt x="1035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70312"/>
                  </a:lnTo>
                  <a:cubicBezTo>
                    <a:pt x="2089" y="70802"/>
                    <a:pt x="1617" y="71202"/>
                    <a:pt x="1035" y="71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4835325" y="1991525"/>
              <a:ext cx="52250" cy="1680150"/>
            </a:xfrm>
            <a:custGeom>
              <a:avLst/>
              <a:gdLst/>
              <a:ahLst/>
              <a:cxnLst/>
              <a:rect l="l" t="t" r="r" b="b"/>
              <a:pathLst>
                <a:path w="2090" h="67206" extrusionOk="0">
                  <a:moveTo>
                    <a:pt x="1054" y="67206"/>
                  </a:moveTo>
                  <a:cubicBezTo>
                    <a:pt x="473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24"/>
                    <a:pt x="1635" y="67206"/>
                    <a:pt x="1054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4953375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36" y="54128"/>
                  </a:moveTo>
                  <a:cubicBezTo>
                    <a:pt x="473" y="54128"/>
                    <a:pt x="1" y="53728"/>
                    <a:pt x="1" y="5322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8" y="1"/>
                    <a:pt x="2090" y="400"/>
                    <a:pt x="2090" y="909"/>
                  </a:cubicBezTo>
                  <a:lnTo>
                    <a:pt x="2090" y="53238"/>
                  </a:lnTo>
                  <a:cubicBezTo>
                    <a:pt x="2090" y="53728"/>
                    <a:pt x="1618" y="54128"/>
                    <a:pt x="1036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5071000" y="2011050"/>
              <a:ext cx="52700" cy="1680150"/>
            </a:xfrm>
            <a:custGeom>
              <a:avLst/>
              <a:gdLst/>
              <a:ahLst/>
              <a:cxnLst/>
              <a:rect l="l" t="t" r="r" b="b"/>
              <a:pathLst>
                <a:path w="2108" h="67206" extrusionOk="0">
                  <a:moveTo>
                    <a:pt x="1054" y="67206"/>
                  </a:moveTo>
                  <a:cubicBezTo>
                    <a:pt x="473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54" y="1"/>
                  </a:cubicBezTo>
                  <a:cubicBezTo>
                    <a:pt x="1635" y="1"/>
                    <a:pt x="2107" y="400"/>
                    <a:pt x="2107" y="909"/>
                  </a:cubicBezTo>
                  <a:lnTo>
                    <a:pt x="2107" y="66298"/>
                  </a:lnTo>
                  <a:cubicBezTo>
                    <a:pt x="2107" y="66806"/>
                    <a:pt x="1635" y="67206"/>
                    <a:pt x="1054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5189050" y="1853025"/>
              <a:ext cx="52250" cy="1997125"/>
            </a:xfrm>
            <a:custGeom>
              <a:avLst/>
              <a:gdLst/>
              <a:ahLst/>
              <a:cxnLst/>
              <a:rect l="l" t="t" r="r" b="b"/>
              <a:pathLst>
                <a:path w="2090" h="79885" extrusionOk="0">
                  <a:moveTo>
                    <a:pt x="1054" y="79884"/>
                  </a:moveTo>
                  <a:cubicBezTo>
                    <a:pt x="473" y="79884"/>
                    <a:pt x="1" y="79466"/>
                    <a:pt x="1" y="78976"/>
                  </a:cubicBezTo>
                  <a:lnTo>
                    <a:pt x="1" y="891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17" y="1"/>
                    <a:pt x="2090" y="400"/>
                    <a:pt x="2090" y="891"/>
                  </a:cubicBezTo>
                  <a:lnTo>
                    <a:pt x="2090" y="78976"/>
                  </a:lnTo>
                  <a:cubicBezTo>
                    <a:pt x="2090" y="79466"/>
                    <a:pt x="1617" y="79884"/>
                    <a:pt x="1054" y="79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5307125" y="2011050"/>
              <a:ext cx="52250" cy="1680150"/>
            </a:xfrm>
            <a:custGeom>
              <a:avLst/>
              <a:gdLst/>
              <a:ahLst/>
              <a:cxnLst/>
              <a:rect l="l" t="t" r="r" b="b"/>
              <a:pathLst>
                <a:path w="2090" h="67206" extrusionOk="0">
                  <a:moveTo>
                    <a:pt x="1036" y="67206"/>
                  </a:moveTo>
                  <a:cubicBezTo>
                    <a:pt x="473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06"/>
                    <a:pt x="1617" y="67206"/>
                    <a:pt x="1036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5424725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54" y="54128"/>
                  </a:moveTo>
                  <a:cubicBezTo>
                    <a:pt x="473" y="54128"/>
                    <a:pt x="1" y="53728"/>
                    <a:pt x="1" y="5322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53238"/>
                  </a:lnTo>
                  <a:cubicBezTo>
                    <a:pt x="2090" y="53728"/>
                    <a:pt x="1636" y="54128"/>
                    <a:pt x="1054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5542800" y="2354800"/>
              <a:ext cx="52250" cy="992650"/>
            </a:xfrm>
            <a:custGeom>
              <a:avLst/>
              <a:gdLst/>
              <a:ahLst/>
              <a:cxnLst/>
              <a:rect l="l" t="t" r="r" b="b"/>
              <a:pathLst>
                <a:path w="2090" h="39706" extrusionOk="0">
                  <a:moveTo>
                    <a:pt x="1036" y="39706"/>
                  </a:moveTo>
                  <a:cubicBezTo>
                    <a:pt x="473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3" y="0"/>
                    <a:pt x="1036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36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5660400" y="2546875"/>
              <a:ext cx="52700" cy="953625"/>
            </a:xfrm>
            <a:custGeom>
              <a:avLst/>
              <a:gdLst/>
              <a:ahLst/>
              <a:cxnLst/>
              <a:rect l="l" t="t" r="r" b="b"/>
              <a:pathLst>
                <a:path w="2108" h="38145" extrusionOk="0">
                  <a:moveTo>
                    <a:pt x="1054" y="38144"/>
                  </a:moveTo>
                  <a:cubicBezTo>
                    <a:pt x="473" y="38144"/>
                    <a:pt x="1" y="37745"/>
                    <a:pt x="1" y="37254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090" y="400"/>
                    <a:pt x="2090" y="909"/>
                  </a:cubicBezTo>
                  <a:lnTo>
                    <a:pt x="2090" y="37254"/>
                  </a:lnTo>
                  <a:cubicBezTo>
                    <a:pt x="2108" y="37745"/>
                    <a:pt x="1635" y="38144"/>
                    <a:pt x="1054" y="38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5778475" y="2324375"/>
              <a:ext cx="52250" cy="1053975"/>
            </a:xfrm>
            <a:custGeom>
              <a:avLst/>
              <a:gdLst/>
              <a:ahLst/>
              <a:cxnLst/>
              <a:rect l="l" t="t" r="r" b="b"/>
              <a:pathLst>
                <a:path w="2090" h="42159" extrusionOk="0">
                  <a:moveTo>
                    <a:pt x="1054" y="42158"/>
                  </a:moveTo>
                  <a:cubicBezTo>
                    <a:pt x="473" y="42158"/>
                    <a:pt x="0" y="41759"/>
                    <a:pt x="0" y="41250"/>
                  </a:cubicBezTo>
                  <a:lnTo>
                    <a:pt x="0" y="909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41250"/>
                  </a:lnTo>
                  <a:cubicBezTo>
                    <a:pt x="2089" y="41759"/>
                    <a:pt x="1617" y="42158"/>
                    <a:pt x="1054" y="4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5896525" y="2728975"/>
              <a:ext cx="52250" cy="374175"/>
            </a:xfrm>
            <a:custGeom>
              <a:avLst/>
              <a:gdLst/>
              <a:ahLst/>
              <a:cxnLst/>
              <a:rect l="l" t="t" r="r" b="b"/>
              <a:pathLst>
                <a:path w="2090" h="14967" extrusionOk="0">
                  <a:moveTo>
                    <a:pt x="1036" y="14967"/>
                  </a:moveTo>
                  <a:cubicBezTo>
                    <a:pt x="455" y="14967"/>
                    <a:pt x="1" y="14567"/>
                    <a:pt x="1" y="14077"/>
                  </a:cubicBezTo>
                  <a:lnTo>
                    <a:pt x="1" y="908"/>
                  </a:lnTo>
                  <a:cubicBezTo>
                    <a:pt x="1" y="418"/>
                    <a:pt x="455" y="0"/>
                    <a:pt x="1036" y="0"/>
                  </a:cubicBezTo>
                  <a:cubicBezTo>
                    <a:pt x="1617" y="0"/>
                    <a:pt x="2090" y="400"/>
                    <a:pt x="2090" y="908"/>
                  </a:cubicBezTo>
                  <a:lnTo>
                    <a:pt x="2090" y="14077"/>
                  </a:lnTo>
                  <a:cubicBezTo>
                    <a:pt x="2090" y="14567"/>
                    <a:pt x="1617" y="14967"/>
                    <a:pt x="1036" y="149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6132200" y="2546875"/>
              <a:ext cx="52250" cy="608950"/>
            </a:xfrm>
            <a:custGeom>
              <a:avLst/>
              <a:gdLst/>
              <a:ahLst/>
              <a:cxnLst/>
              <a:rect l="l" t="t" r="r" b="b"/>
              <a:pathLst>
                <a:path w="2090" h="24358" extrusionOk="0">
                  <a:moveTo>
                    <a:pt x="1036" y="24358"/>
                  </a:moveTo>
                  <a:cubicBezTo>
                    <a:pt x="473" y="24358"/>
                    <a:pt x="1" y="23958"/>
                    <a:pt x="1" y="2345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90" y="400"/>
                    <a:pt x="2090" y="909"/>
                  </a:cubicBezTo>
                  <a:lnTo>
                    <a:pt x="2090" y="23450"/>
                  </a:lnTo>
                  <a:cubicBezTo>
                    <a:pt x="2090" y="23958"/>
                    <a:pt x="1617" y="24358"/>
                    <a:pt x="1036" y="24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6249825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54" y="39706"/>
                  </a:moveTo>
                  <a:cubicBezTo>
                    <a:pt x="472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35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35" y="39706"/>
                    <a:pt x="1054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6367875" y="2174525"/>
              <a:ext cx="52250" cy="1032625"/>
            </a:xfrm>
            <a:custGeom>
              <a:avLst/>
              <a:gdLst/>
              <a:ahLst/>
              <a:cxnLst/>
              <a:rect l="l" t="t" r="r" b="b"/>
              <a:pathLst>
                <a:path w="2090" h="41305" extrusionOk="0">
                  <a:moveTo>
                    <a:pt x="1054" y="41304"/>
                  </a:moveTo>
                  <a:cubicBezTo>
                    <a:pt x="473" y="41304"/>
                    <a:pt x="1" y="40905"/>
                    <a:pt x="1" y="40396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40396"/>
                  </a:lnTo>
                  <a:cubicBezTo>
                    <a:pt x="2089" y="40905"/>
                    <a:pt x="1617" y="41304"/>
                    <a:pt x="1054" y="41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6485950" y="2011050"/>
              <a:ext cx="52225" cy="1680150"/>
            </a:xfrm>
            <a:custGeom>
              <a:avLst/>
              <a:gdLst/>
              <a:ahLst/>
              <a:cxnLst/>
              <a:rect l="l" t="t" r="r" b="b"/>
              <a:pathLst>
                <a:path w="2089" h="67206" extrusionOk="0">
                  <a:moveTo>
                    <a:pt x="1036" y="67206"/>
                  </a:moveTo>
                  <a:cubicBezTo>
                    <a:pt x="454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54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06"/>
                    <a:pt x="1617" y="67206"/>
                    <a:pt x="1036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6603550" y="1853025"/>
              <a:ext cx="52250" cy="1997125"/>
            </a:xfrm>
            <a:custGeom>
              <a:avLst/>
              <a:gdLst/>
              <a:ahLst/>
              <a:cxnLst/>
              <a:rect l="l" t="t" r="r" b="b"/>
              <a:pathLst>
                <a:path w="2090" h="79885" extrusionOk="0">
                  <a:moveTo>
                    <a:pt x="1054" y="79884"/>
                  </a:moveTo>
                  <a:cubicBezTo>
                    <a:pt x="473" y="79884"/>
                    <a:pt x="1" y="79466"/>
                    <a:pt x="1" y="78976"/>
                  </a:cubicBezTo>
                  <a:lnTo>
                    <a:pt x="1" y="891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78976"/>
                  </a:lnTo>
                  <a:cubicBezTo>
                    <a:pt x="2089" y="79466"/>
                    <a:pt x="1635" y="79884"/>
                    <a:pt x="1054" y="79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6721625" y="2309400"/>
              <a:ext cx="52225" cy="1381800"/>
            </a:xfrm>
            <a:custGeom>
              <a:avLst/>
              <a:gdLst/>
              <a:ahLst/>
              <a:cxnLst/>
              <a:rect l="l" t="t" r="r" b="b"/>
              <a:pathLst>
                <a:path w="2089" h="55272" extrusionOk="0">
                  <a:moveTo>
                    <a:pt x="1035" y="55272"/>
                  </a:moveTo>
                  <a:cubicBezTo>
                    <a:pt x="472" y="55272"/>
                    <a:pt x="0" y="54872"/>
                    <a:pt x="0" y="54364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35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54382"/>
                  </a:lnTo>
                  <a:cubicBezTo>
                    <a:pt x="2089" y="54872"/>
                    <a:pt x="1617" y="55272"/>
                    <a:pt x="1035" y="55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6839675" y="2174525"/>
              <a:ext cx="52250" cy="1137075"/>
            </a:xfrm>
            <a:custGeom>
              <a:avLst/>
              <a:gdLst/>
              <a:ahLst/>
              <a:cxnLst/>
              <a:rect l="l" t="t" r="r" b="b"/>
              <a:pathLst>
                <a:path w="2090" h="45483" extrusionOk="0">
                  <a:moveTo>
                    <a:pt x="1036" y="45482"/>
                  </a:moveTo>
                  <a:cubicBezTo>
                    <a:pt x="473" y="45482"/>
                    <a:pt x="1" y="45082"/>
                    <a:pt x="1" y="44574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44592"/>
                  </a:lnTo>
                  <a:cubicBezTo>
                    <a:pt x="2071" y="45082"/>
                    <a:pt x="1617" y="45482"/>
                    <a:pt x="1036" y="4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6957300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54" y="39706"/>
                  </a:moveTo>
                  <a:cubicBezTo>
                    <a:pt x="472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54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7075350" y="2546875"/>
              <a:ext cx="52250" cy="451400"/>
            </a:xfrm>
            <a:custGeom>
              <a:avLst/>
              <a:gdLst/>
              <a:ahLst/>
              <a:cxnLst/>
              <a:rect l="l" t="t" r="r" b="b"/>
              <a:pathLst>
                <a:path w="2090" h="18056" extrusionOk="0">
                  <a:moveTo>
                    <a:pt x="1036" y="18055"/>
                  </a:moveTo>
                  <a:cubicBezTo>
                    <a:pt x="455" y="18055"/>
                    <a:pt x="1" y="17656"/>
                    <a:pt x="1" y="17165"/>
                  </a:cubicBezTo>
                  <a:lnTo>
                    <a:pt x="1" y="909"/>
                  </a:lnTo>
                  <a:cubicBezTo>
                    <a:pt x="1" y="418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17165"/>
                  </a:lnTo>
                  <a:cubicBezTo>
                    <a:pt x="2089" y="17656"/>
                    <a:pt x="1599" y="18055"/>
                    <a:pt x="1036" y="180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7192950" y="2640875"/>
              <a:ext cx="52250" cy="420975"/>
            </a:xfrm>
            <a:custGeom>
              <a:avLst/>
              <a:gdLst/>
              <a:ahLst/>
              <a:cxnLst/>
              <a:rect l="l" t="t" r="r" b="b"/>
              <a:pathLst>
                <a:path w="2090" h="16839" extrusionOk="0">
                  <a:moveTo>
                    <a:pt x="1054" y="16838"/>
                  </a:moveTo>
                  <a:cubicBezTo>
                    <a:pt x="473" y="16838"/>
                    <a:pt x="1" y="16439"/>
                    <a:pt x="1" y="15930"/>
                  </a:cubicBezTo>
                  <a:lnTo>
                    <a:pt x="1" y="890"/>
                  </a:lnTo>
                  <a:cubicBezTo>
                    <a:pt x="1" y="400"/>
                    <a:pt x="473" y="0"/>
                    <a:pt x="1054" y="0"/>
                  </a:cubicBezTo>
                  <a:cubicBezTo>
                    <a:pt x="1618" y="0"/>
                    <a:pt x="2090" y="400"/>
                    <a:pt x="2090" y="890"/>
                  </a:cubicBezTo>
                  <a:lnTo>
                    <a:pt x="2090" y="15930"/>
                  </a:lnTo>
                  <a:cubicBezTo>
                    <a:pt x="2090" y="16439"/>
                    <a:pt x="1618" y="16838"/>
                    <a:pt x="1054" y="16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7310575" y="2728525"/>
              <a:ext cx="52700" cy="245225"/>
            </a:xfrm>
            <a:custGeom>
              <a:avLst/>
              <a:gdLst/>
              <a:ahLst/>
              <a:cxnLst/>
              <a:rect l="l" t="t" r="r" b="b"/>
              <a:pathLst>
                <a:path w="2108" h="9809" extrusionOk="0">
                  <a:moveTo>
                    <a:pt x="1054" y="9808"/>
                  </a:moveTo>
                  <a:cubicBezTo>
                    <a:pt x="473" y="9808"/>
                    <a:pt x="0" y="9409"/>
                    <a:pt x="0" y="8900"/>
                  </a:cubicBezTo>
                  <a:lnTo>
                    <a:pt x="0" y="908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35" y="0"/>
                    <a:pt x="2089" y="400"/>
                    <a:pt x="2089" y="908"/>
                  </a:cubicBezTo>
                  <a:lnTo>
                    <a:pt x="2089" y="8900"/>
                  </a:lnTo>
                  <a:cubicBezTo>
                    <a:pt x="2107" y="9409"/>
                    <a:pt x="1635" y="9808"/>
                    <a:pt x="1054" y="9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6014150" y="2459250"/>
              <a:ext cx="52225" cy="784225"/>
            </a:xfrm>
            <a:custGeom>
              <a:avLst/>
              <a:gdLst/>
              <a:ahLst/>
              <a:cxnLst/>
              <a:rect l="l" t="t" r="r" b="b"/>
              <a:pathLst>
                <a:path w="2089" h="31369" extrusionOk="0">
                  <a:moveTo>
                    <a:pt x="1054" y="31369"/>
                  </a:moveTo>
                  <a:cubicBezTo>
                    <a:pt x="472" y="31369"/>
                    <a:pt x="0" y="30969"/>
                    <a:pt x="0" y="30460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18"/>
                    <a:pt x="2089" y="908"/>
                  </a:cubicBezTo>
                  <a:lnTo>
                    <a:pt x="2089" y="30460"/>
                  </a:lnTo>
                  <a:cubicBezTo>
                    <a:pt x="2089" y="30969"/>
                    <a:pt x="1635" y="31369"/>
                    <a:pt x="1054" y="31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2B17D77-5829-8611-919C-43AE9859564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ABAC09A-47F2-5B2C-F7F0-925D191C266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58F18-8DF3-7FFD-861C-EA4422238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5D45B-CF51-CA7A-27AA-7D0730D629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Waves, Energy and Matter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waves transfer energy and information without transferring matter.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transfer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place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transfer energy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without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matter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ocean wave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travels many miles without the water itself moving.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water moves up and down in a motion known as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disturbance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can also transfer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information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from one place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can be used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signals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transmit large packets of information.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Examples include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waves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7FDCF92-C07A-C07D-6933-308770436AB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AC13C12-E658-4C0C-20AE-9CE0E36DA15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D7AE7-9C65-3B9A-1554-7B938E7C2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D5AD2-027B-587A-D4C2-DC4B013AF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31" name="Google Shape;331;p25"/>
          <p:cNvGrpSpPr/>
          <p:nvPr/>
        </p:nvGrpSpPr>
        <p:grpSpPr>
          <a:xfrm>
            <a:off x="897300" y="1490050"/>
            <a:ext cx="3506055" cy="2163402"/>
            <a:chOff x="542425" y="1490050"/>
            <a:chExt cx="3506055" cy="2163402"/>
          </a:xfrm>
        </p:grpSpPr>
        <p:sp>
          <p:nvSpPr>
            <p:cNvPr id="332" name="Google Shape;332;p25"/>
            <p:cNvSpPr/>
            <p:nvPr/>
          </p:nvSpPr>
          <p:spPr>
            <a:xfrm>
              <a:off x="3991343" y="1769088"/>
              <a:ext cx="39147" cy="546367"/>
            </a:xfrm>
            <a:custGeom>
              <a:avLst/>
              <a:gdLst/>
              <a:ahLst/>
              <a:cxnLst/>
              <a:rect l="l" t="t" r="r" b="b"/>
              <a:pathLst>
                <a:path w="2237" h="31221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0949"/>
                  </a:lnTo>
                  <a:cubicBezTo>
                    <a:pt x="1" y="31099"/>
                    <a:pt x="122" y="31220"/>
                    <a:pt x="272" y="31220"/>
                  </a:cubicBezTo>
                  <a:lnTo>
                    <a:pt x="1965" y="31220"/>
                  </a:lnTo>
                  <a:cubicBezTo>
                    <a:pt x="2115" y="31220"/>
                    <a:pt x="2236" y="31099"/>
                    <a:pt x="2236" y="30949"/>
                  </a:cubicBezTo>
                  <a:lnTo>
                    <a:pt x="2236" y="265"/>
                  </a:lnTo>
                  <a:cubicBezTo>
                    <a:pt x="2236" y="115"/>
                    <a:pt x="2115" y="1"/>
                    <a:pt x="1965" y="1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4001598" y="1684370"/>
              <a:ext cx="46882" cy="171833"/>
            </a:xfrm>
            <a:custGeom>
              <a:avLst/>
              <a:gdLst/>
              <a:ahLst/>
              <a:cxnLst/>
              <a:rect l="l" t="t" r="r" b="b"/>
              <a:pathLst>
                <a:path w="2679" h="9819" extrusionOk="0">
                  <a:moveTo>
                    <a:pt x="893" y="0"/>
                  </a:moveTo>
                  <a:cubicBezTo>
                    <a:pt x="393" y="0"/>
                    <a:pt x="1" y="400"/>
                    <a:pt x="1" y="893"/>
                  </a:cubicBezTo>
                  <a:lnTo>
                    <a:pt x="1" y="8926"/>
                  </a:lnTo>
                  <a:cubicBezTo>
                    <a:pt x="1" y="9419"/>
                    <a:pt x="393" y="9819"/>
                    <a:pt x="893" y="9819"/>
                  </a:cubicBezTo>
                  <a:lnTo>
                    <a:pt x="1786" y="9819"/>
                  </a:lnTo>
                  <a:cubicBezTo>
                    <a:pt x="2278" y="9819"/>
                    <a:pt x="2678" y="9419"/>
                    <a:pt x="2678" y="8926"/>
                  </a:cubicBezTo>
                  <a:lnTo>
                    <a:pt x="2678" y="893"/>
                  </a:lnTo>
                  <a:cubicBezTo>
                    <a:pt x="2678" y="400"/>
                    <a:pt x="2278" y="0"/>
                    <a:pt x="1786" y="0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3991343" y="1676618"/>
              <a:ext cx="50890" cy="187460"/>
            </a:xfrm>
            <a:custGeom>
              <a:avLst/>
              <a:gdLst/>
              <a:ahLst/>
              <a:cxnLst/>
              <a:rect l="l" t="t" r="r" b="b"/>
              <a:pathLst>
                <a:path w="2908" h="10712" extrusionOk="0">
                  <a:moveTo>
                    <a:pt x="272" y="0"/>
                  </a:moveTo>
                  <a:cubicBezTo>
                    <a:pt x="122" y="0"/>
                    <a:pt x="1" y="115"/>
                    <a:pt x="1" y="265"/>
                  </a:cubicBezTo>
                  <a:lnTo>
                    <a:pt x="1" y="10440"/>
                  </a:lnTo>
                  <a:cubicBezTo>
                    <a:pt x="1" y="10590"/>
                    <a:pt x="122" y="10712"/>
                    <a:pt x="272" y="10712"/>
                  </a:cubicBezTo>
                  <a:lnTo>
                    <a:pt x="2636" y="10712"/>
                  </a:lnTo>
                  <a:cubicBezTo>
                    <a:pt x="2786" y="10712"/>
                    <a:pt x="2907" y="10590"/>
                    <a:pt x="2907" y="10440"/>
                  </a:cubicBezTo>
                  <a:lnTo>
                    <a:pt x="2907" y="265"/>
                  </a:lnTo>
                  <a:cubicBezTo>
                    <a:pt x="2907" y="115"/>
                    <a:pt x="2786" y="0"/>
                    <a:pt x="2636" y="0"/>
                  </a:cubicBezTo>
                  <a:close/>
                </a:path>
              </a:pathLst>
            </a:custGeom>
            <a:solidFill>
              <a:srgbClr val="615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560415" y="1769088"/>
              <a:ext cx="39130" cy="546367"/>
            </a:xfrm>
            <a:custGeom>
              <a:avLst/>
              <a:gdLst/>
              <a:ahLst/>
              <a:cxnLst/>
              <a:rect l="l" t="t" r="r" b="b"/>
              <a:pathLst>
                <a:path w="2236" h="31221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0949"/>
                  </a:lnTo>
                  <a:cubicBezTo>
                    <a:pt x="1" y="31099"/>
                    <a:pt x="122" y="31220"/>
                    <a:pt x="272" y="31220"/>
                  </a:cubicBezTo>
                  <a:lnTo>
                    <a:pt x="1964" y="31220"/>
                  </a:lnTo>
                  <a:cubicBezTo>
                    <a:pt x="2114" y="31220"/>
                    <a:pt x="2236" y="31099"/>
                    <a:pt x="2236" y="30949"/>
                  </a:cubicBezTo>
                  <a:lnTo>
                    <a:pt x="2236" y="265"/>
                  </a:lnTo>
                  <a:cubicBezTo>
                    <a:pt x="2236" y="115"/>
                    <a:pt x="2114" y="1"/>
                    <a:pt x="1964" y="1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542425" y="1684370"/>
              <a:ext cx="46882" cy="171833"/>
            </a:xfrm>
            <a:custGeom>
              <a:avLst/>
              <a:gdLst/>
              <a:ahLst/>
              <a:cxnLst/>
              <a:rect l="l" t="t" r="r" b="b"/>
              <a:pathLst>
                <a:path w="2679" h="9819" extrusionOk="0">
                  <a:moveTo>
                    <a:pt x="893" y="0"/>
                  </a:moveTo>
                  <a:cubicBezTo>
                    <a:pt x="400" y="0"/>
                    <a:pt x="0" y="400"/>
                    <a:pt x="0" y="893"/>
                  </a:cubicBezTo>
                  <a:lnTo>
                    <a:pt x="0" y="8926"/>
                  </a:lnTo>
                  <a:cubicBezTo>
                    <a:pt x="0" y="9419"/>
                    <a:pt x="400" y="9819"/>
                    <a:pt x="893" y="9819"/>
                  </a:cubicBezTo>
                  <a:lnTo>
                    <a:pt x="1786" y="9819"/>
                  </a:lnTo>
                  <a:cubicBezTo>
                    <a:pt x="2286" y="9819"/>
                    <a:pt x="2678" y="9419"/>
                    <a:pt x="2678" y="8926"/>
                  </a:cubicBezTo>
                  <a:lnTo>
                    <a:pt x="2678" y="893"/>
                  </a:lnTo>
                  <a:cubicBezTo>
                    <a:pt x="2678" y="400"/>
                    <a:pt x="2286" y="0"/>
                    <a:pt x="1786" y="0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548673" y="1676618"/>
              <a:ext cx="50873" cy="187460"/>
            </a:xfrm>
            <a:custGeom>
              <a:avLst/>
              <a:gdLst/>
              <a:ahLst/>
              <a:cxnLst/>
              <a:rect l="l" t="t" r="r" b="b"/>
              <a:pathLst>
                <a:path w="2907" h="10712" extrusionOk="0">
                  <a:moveTo>
                    <a:pt x="272" y="0"/>
                  </a:moveTo>
                  <a:cubicBezTo>
                    <a:pt x="122" y="0"/>
                    <a:pt x="0" y="115"/>
                    <a:pt x="0" y="265"/>
                  </a:cubicBezTo>
                  <a:lnTo>
                    <a:pt x="0" y="10440"/>
                  </a:lnTo>
                  <a:cubicBezTo>
                    <a:pt x="0" y="10590"/>
                    <a:pt x="122" y="10712"/>
                    <a:pt x="272" y="10712"/>
                  </a:cubicBezTo>
                  <a:lnTo>
                    <a:pt x="2635" y="10712"/>
                  </a:lnTo>
                  <a:cubicBezTo>
                    <a:pt x="2785" y="10712"/>
                    <a:pt x="2907" y="10590"/>
                    <a:pt x="2907" y="10440"/>
                  </a:cubicBezTo>
                  <a:lnTo>
                    <a:pt x="2907" y="265"/>
                  </a:lnTo>
                  <a:cubicBezTo>
                    <a:pt x="2907" y="115"/>
                    <a:pt x="2785" y="0"/>
                    <a:pt x="2635" y="0"/>
                  </a:cubicBezTo>
                  <a:close/>
                </a:path>
              </a:pathLst>
            </a:custGeom>
            <a:solidFill>
              <a:srgbClr val="615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583917" y="1490050"/>
              <a:ext cx="3420953" cy="2163402"/>
            </a:xfrm>
            <a:custGeom>
              <a:avLst/>
              <a:gdLst/>
              <a:ahLst/>
              <a:cxnLst/>
              <a:rect l="l" t="t" r="r" b="b"/>
              <a:pathLst>
                <a:path w="195483" h="123623" extrusionOk="0">
                  <a:moveTo>
                    <a:pt x="264" y="0"/>
                  </a:moveTo>
                  <a:cubicBezTo>
                    <a:pt x="114" y="0"/>
                    <a:pt x="0" y="121"/>
                    <a:pt x="0" y="264"/>
                  </a:cubicBezTo>
                  <a:lnTo>
                    <a:pt x="0" y="123359"/>
                  </a:lnTo>
                  <a:cubicBezTo>
                    <a:pt x="0" y="123509"/>
                    <a:pt x="114" y="123623"/>
                    <a:pt x="264" y="123623"/>
                  </a:cubicBezTo>
                  <a:lnTo>
                    <a:pt x="195211" y="123623"/>
                  </a:lnTo>
                  <a:cubicBezTo>
                    <a:pt x="195361" y="123623"/>
                    <a:pt x="195482" y="123509"/>
                    <a:pt x="195482" y="123359"/>
                  </a:cubicBezTo>
                  <a:lnTo>
                    <a:pt x="195482" y="264"/>
                  </a:lnTo>
                  <a:cubicBezTo>
                    <a:pt x="195482" y="121"/>
                    <a:pt x="195361" y="0"/>
                    <a:pt x="195211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599527" y="1505660"/>
              <a:ext cx="3389715" cy="2132182"/>
            </a:xfrm>
            <a:custGeom>
              <a:avLst/>
              <a:gdLst/>
              <a:ahLst/>
              <a:cxnLst/>
              <a:rect l="l" t="t" r="r" b="b"/>
              <a:pathLst>
                <a:path w="193698" h="121839" extrusionOk="0">
                  <a:moveTo>
                    <a:pt x="265" y="1"/>
                  </a:moveTo>
                  <a:cubicBezTo>
                    <a:pt x="115" y="1"/>
                    <a:pt x="1" y="122"/>
                    <a:pt x="1" y="265"/>
                  </a:cubicBezTo>
                  <a:lnTo>
                    <a:pt x="1" y="121574"/>
                  </a:lnTo>
                  <a:cubicBezTo>
                    <a:pt x="1" y="121724"/>
                    <a:pt x="115" y="121838"/>
                    <a:pt x="265" y="121838"/>
                  </a:cubicBezTo>
                  <a:lnTo>
                    <a:pt x="193426" y="121838"/>
                  </a:lnTo>
                  <a:cubicBezTo>
                    <a:pt x="193576" y="121838"/>
                    <a:pt x="193698" y="121724"/>
                    <a:pt x="193698" y="121574"/>
                  </a:cubicBezTo>
                  <a:lnTo>
                    <a:pt x="193698" y="265"/>
                  </a:lnTo>
                  <a:cubicBezTo>
                    <a:pt x="193698" y="122"/>
                    <a:pt x="193576" y="1"/>
                    <a:pt x="193426" y="1"/>
                  </a:cubicBezTo>
                  <a:close/>
                </a:path>
              </a:pathLst>
            </a:custGeom>
            <a:solidFill>
              <a:srgbClr val="323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734628" y="1846438"/>
              <a:ext cx="148348" cy="23520"/>
            </a:xfrm>
            <a:custGeom>
              <a:avLst/>
              <a:gdLst/>
              <a:ahLst/>
              <a:cxnLst/>
              <a:rect l="l" t="t" r="r" b="b"/>
              <a:pathLst>
                <a:path w="847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8476" y="1343"/>
                  </a:lnTo>
                  <a:lnTo>
                    <a:pt x="8476" y="1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793235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0" y="0"/>
                  </a:moveTo>
                  <a:lnTo>
                    <a:pt x="0" y="986"/>
                  </a:lnTo>
                  <a:lnTo>
                    <a:pt x="1785" y="98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758865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0" y="0"/>
                  </a:moveTo>
                  <a:lnTo>
                    <a:pt x="0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827588" y="1849570"/>
              <a:ext cx="31273" cy="17255"/>
            </a:xfrm>
            <a:custGeom>
              <a:avLst/>
              <a:gdLst/>
              <a:ahLst/>
              <a:cxnLst/>
              <a:rect l="l" t="t" r="r" b="b"/>
              <a:pathLst>
                <a:path w="1787" h="986" extrusionOk="0">
                  <a:moveTo>
                    <a:pt x="1" y="0"/>
                  </a:moveTo>
                  <a:lnTo>
                    <a:pt x="1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3706425" y="1846438"/>
              <a:ext cx="148488" cy="23520"/>
            </a:xfrm>
            <a:custGeom>
              <a:avLst/>
              <a:gdLst/>
              <a:ahLst/>
              <a:cxnLst/>
              <a:rect l="l" t="t" r="r" b="b"/>
              <a:pathLst>
                <a:path w="8485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8484" y="1343"/>
                  </a:lnTo>
                  <a:lnTo>
                    <a:pt x="8484" y="1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3765033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1" y="0"/>
                  </a:moveTo>
                  <a:lnTo>
                    <a:pt x="1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3730680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0" y="0"/>
                  </a:moveTo>
                  <a:lnTo>
                    <a:pt x="0" y="986"/>
                  </a:lnTo>
                  <a:lnTo>
                    <a:pt x="1785" y="98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3799403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1" y="0"/>
                  </a:moveTo>
                  <a:lnTo>
                    <a:pt x="1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607280" y="3589840"/>
              <a:ext cx="3374088" cy="39130"/>
            </a:xfrm>
            <a:custGeom>
              <a:avLst/>
              <a:gdLst/>
              <a:ahLst/>
              <a:cxnLst/>
              <a:rect l="l" t="t" r="r" b="b"/>
              <a:pathLst>
                <a:path w="192805" h="2236" extrusionOk="0">
                  <a:moveTo>
                    <a:pt x="1" y="0"/>
                  </a:moveTo>
                  <a:lnTo>
                    <a:pt x="1" y="1964"/>
                  </a:lnTo>
                  <a:cubicBezTo>
                    <a:pt x="1" y="2114"/>
                    <a:pt x="122" y="2235"/>
                    <a:pt x="272" y="2235"/>
                  </a:cubicBezTo>
                  <a:lnTo>
                    <a:pt x="192540" y="2235"/>
                  </a:lnTo>
                  <a:cubicBezTo>
                    <a:pt x="192683" y="2235"/>
                    <a:pt x="192805" y="2114"/>
                    <a:pt x="192805" y="1964"/>
                  </a:cubicBezTo>
                  <a:lnTo>
                    <a:pt x="192805" y="0"/>
                  </a:lnTo>
                  <a:close/>
                </a:path>
              </a:pathLst>
            </a:custGeom>
            <a:solidFill>
              <a:srgbClr val="615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1849185" y="2228830"/>
              <a:ext cx="890400" cy="1050613"/>
            </a:xfrm>
            <a:custGeom>
              <a:avLst/>
              <a:gdLst/>
              <a:ahLst/>
              <a:cxnLst/>
              <a:rect l="l" t="t" r="r" b="b"/>
              <a:pathLst>
                <a:path w="50880" h="60035" extrusionOk="0">
                  <a:moveTo>
                    <a:pt x="1" y="1"/>
                  </a:moveTo>
                  <a:lnTo>
                    <a:pt x="1" y="60034"/>
                  </a:lnTo>
                  <a:lnTo>
                    <a:pt x="50880" y="60034"/>
                  </a:lnTo>
                  <a:lnTo>
                    <a:pt x="50880" y="1"/>
                  </a:lnTo>
                  <a:close/>
                </a:path>
              </a:pathLst>
            </a:custGeom>
            <a:solidFill>
              <a:srgbClr val="2C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1864813" y="2244458"/>
              <a:ext cx="859145" cy="1023225"/>
            </a:xfrm>
            <a:custGeom>
              <a:avLst/>
              <a:gdLst/>
              <a:ahLst/>
              <a:cxnLst/>
              <a:rect l="l" t="t" r="r" b="b"/>
              <a:pathLst>
                <a:path w="49094" h="58470" extrusionOk="0">
                  <a:moveTo>
                    <a:pt x="0" y="0"/>
                  </a:moveTo>
                  <a:lnTo>
                    <a:pt x="0" y="57934"/>
                  </a:lnTo>
                  <a:cubicBezTo>
                    <a:pt x="0" y="58227"/>
                    <a:pt x="236" y="58470"/>
                    <a:pt x="536" y="58470"/>
                  </a:cubicBezTo>
                  <a:lnTo>
                    <a:pt x="48558" y="58470"/>
                  </a:lnTo>
                  <a:cubicBezTo>
                    <a:pt x="48851" y="58470"/>
                    <a:pt x="49094" y="58227"/>
                    <a:pt x="49094" y="57934"/>
                  </a:cubicBezTo>
                  <a:lnTo>
                    <a:pt x="49094" y="0"/>
                  </a:lnTo>
                  <a:close/>
                </a:path>
              </a:pathLst>
            </a:custGeom>
            <a:solidFill>
              <a:srgbClr val="3B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607280" y="2428032"/>
              <a:ext cx="3374088" cy="1171573"/>
            </a:xfrm>
            <a:custGeom>
              <a:avLst/>
              <a:gdLst/>
              <a:ahLst/>
              <a:cxnLst/>
              <a:rect l="l" t="t" r="r" b="b"/>
              <a:pathLst>
                <a:path w="192805" h="66947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66682"/>
                  </a:lnTo>
                  <a:cubicBezTo>
                    <a:pt x="1" y="66825"/>
                    <a:pt x="122" y="66946"/>
                    <a:pt x="272" y="66946"/>
                  </a:cubicBezTo>
                  <a:lnTo>
                    <a:pt x="192540" y="66946"/>
                  </a:lnTo>
                  <a:cubicBezTo>
                    <a:pt x="192683" y="66946"/>
                    <a:pt x="192805" y="66825"/>
                    <a:pt x="192805" y="66682"/>
                  </a:cubicBezTo>
                  <a:lnTo>
                    <a:pt x="192805" y="272"/>
                  </a:lnTo>
                  <a:cubicBezTo>
                    <a:pt x="192805" y="122"/>
                    <a:pt x="192683" y="0"/>
                    <a:pt x="192540" y="0"/>
                  </a:cubicBezTo>
                  <a:lnTo>
                    <a:pt x="122110" y="0"/>
                  </a:lnTo>
                  <a:cubicBezTo>
                    <a:pt x="121960" y="0"/>
                    <a:pt x="121846" y="122"/>
                    <a:pt x="121846" y="272"/>
                  </a:cubicBezTo>
                  <a:lnTo>
                    <a:pt x="121846" y="47844"/>
                  </a:lnTo>
                  <a:cubicBezTo>
                    <a:pt x="121846" y="48287"/>
                    <a:pt x="121481" y="48651"/>
                    <a:pt x="121039" y="48651"/>
                  </a:cubicBezTo>
                  <a:lnTo>
                    <a:pt x="71767" y="48651"/>
                  </a:lnTo>
                  <a:cubicBezTo>
                    <a:pt x="71324" y="48651"/>
                    <a:pt x="70967" y="48287"/>
                    <a:pt x="70967" y="47844"/>
                  </a:cubicBezTo>
                  <a:lnTo>
                    <a:pt x="70967" y="272"/>
                  </a:lnTo>
                  <a:cubicBezTo>
                    <a:pt x="70967" y="122"/>
                    <a:pt x="70845" y="0"/>
                    <a:pt x="70695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872303" y="3323157"/>
              <a:ext cx="843535" cy="187460"/>
            </a:xfrm>
            <a:custGeom>
              <a:avLst/>
              <a:gdLst/>
              <a:ahLst/>
              <a:cxnLst/>
              <a:rect l="l" t="t" r="r" b="b"/>
              <a:pathLst>
                <a:path w="48202" h="10712" fill="none" extrusionOk="0">
                  <a:moveTo>
                    <a:pt x="444" y="1"/>
                  </a:moveTo>
                  <a:lnTo>
                    <a:pt x="47752" y="1"/>
                  </a:lnTo>
                  <a:cubicBezTo>
                    <a:pt x="48002" y="1"/>
                    <a:pt x="48202" y="200"/>
                    <a:pt x="48202" y="443"/>
                  </a:cubicBezTo>
                  <a:lnTo>
                    <a:pt x="48202" y="10262"/>
                  </a:lnTo>
                  <a:cubicBezTo>
                    <a:pt x="48202" y="10512"/>
                    <a:pt x="48002" y="10712"/>
                    <a:pt x="47752" y="10712"/>
                  </a:cubicBezTo>
                  <a:lnTo>
                    <a:pt x="444" y="10712"/>
                  </a:lnTo>
                  <a:cubicBezTo>
                    <a:pt x="201" y="10712"/>
                    <a:pt x="1" y="10512"/>
                    <a:pt x="1" y="10262"/>
                  </a:cubicBezTo>
                  <a:lnTo>
                    <a:pt x="1" y="443"/>
                  </a:lnTo>
                  <a:cubicBezTo>
                    <a:pt x="1" y="200"/>
                    <a:pt x="201" y="1"/>
                    <a:pt x="444" y="1"/>
                  </a:cubicBezTo>
                  <a:close/>
                </a:path>
              </a:pathLst>
            </a:custGeom>
            <a:noFill/>
            <a:ln w="11250" cap="flat" cmpd="sng">
              <a:solidFill>
                <a:srgbClr val="74736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1937298" y="3377023"/>
              <a:ext cx="289047" cy="79607"/>
            </a:xfrm>
            <a:custGeom>
              <a:avLst/>
              <a:gdLst/>
              <a:ahLst/>
              <a:cxnLst/>
              <a:rect l="l" t="t" r="r" b="b"/>
              <a:pathLst>
                <a:path w="16517" h="4549" extrusionOk="0">
                  <a:moveTo>
                    <a:pt x="0" y="0"/>
                  </a:moveTo>
                  <a:lnTo>
                    <a:pt x="0" y="4549"/>
                  </a:lnTo>
                  <a:lnTo>
                    <a:pt x="16517" y="4549"/>
                  </a:lnTo>
                  <a:lnTo>
                    <a:pt x="16517" y="0"/>
                  </a:lnTo>
                  <a:close/>
                </a:path>
              </a:pathLst>
            </a:custGeom>
            <a:solidFill>
              <a:srgbClr val="A0A19D"/>
            </a:solidFill>
            <a:ln w="4475" cap="flat" cmpd="sng">
              <a:solidFill>
                <a:srgbClr val="74736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548240" y="3381643"/>
              <a:ext cx="70263" cy="70368"/>
            </a:xfrm>
            <a:custGeom>
              <a:avLst/>
              <a:gdLst/>
              <a:ahLst/>
              <a:cxnLst/>
              <a:rect l="l" t="t" r="r" b="b"/>
              <a:pathLst>
                <a:path w="4015" h="4021" extrusionOk="0">
                  <a:moveTo>
                    <a:pt x="2007" y="0"/>
                  </a:moveTo>
                  <a:cubicBezTo>
                    <a:pt x="901" y="0"/>
                    <a:pt x="1" y="900"/>
                    <a:pt x="1" y="2014"/>
                  </a:cubicBezTo>
                  <a:cubicBezTo>
                    <a:pt x="1" y="3121"/>
                    <a:pt x="901" y="4021"/>
                    <a:pt x="2007" y="4021"/>
                  </a:cubicBezTo>
                  <a:cubicBezTo>
                    <a:pt x="3121" y="4021"/>
                    <a:pt x="4014" y="3121"/>
                    <a:pt x="4014" y="2014"/>
                  </a:cubicBezTo>
                  <a:cubicBezTo>
                    <a:pt x="4014" y="900"/>
                    <a:pt x="3121" y="0"/>
                    <a:pt x="2007" y="0"/>
                  </a:cubicBezTo>
                  <a:close/>
                </a:path>
              </a:pathLst>
            </a:custGeom>
            <a:solidFill>
              <a:srgbClr val="2C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563867" y="3397270"/>
              <a:ext cx="39008" cy="39130"/>
            </a:xfrm>
            <a:custGeom>
              <a:avLst/>
              <a:gdLst/>
              <a:ahLst/>
              <a:cxnLst/>
              <a:rect l="l" t="t" r="r" b="b"/>
              <a:pathLst>
                <a:path w="2229" h="2236" extrusionOk="0">
                  <a:moveTo>
                    <a:pt x="1114" y="0"/>
                  </a:moveTo>
                  <a:cubicBezTo>
                    <a:pt x="500" y="0"/>
                    <a:pt x="1" y="500"/>
                    <a:pt x="1" y="1121"/>
                  </a:cubicBezTo>
                  <a:cubicBezTo>
                    <a:pt x="1" y="1735"/>
                    <a:pt x="500" y="2235"/>
                    <a:pt x="1114" y="2235"/>
                  </a:cubicBezTo>
                  <a:cubicBezTo>
                    <a:pt x="1736" y="2235"/>
                    <a:pt x="2228" y="1735"/>
                    <a:pt x="2228" y="1121"/>
                  </a:cubicBezTo>
                  <a:cubicBezTo>
                    <a:pt x="2228" y="500"/>
                    <a:pt x="1736" y="0"/>
                    <a:pt x="1114" y="0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55992" y="3389518"/>
              <a:ext cx="54758" cy="54618"/>
            </a:xfrm>
            <a:custGeom>
              <a:avLst/>
              <a:gdLst/>
              <a:ahLst/>
              <a:cxnLst/>
              <a:rect l="l" t="t" r="r" b="b"/>
              <a:pathLst>
                <a:path w="3129" h="3121" fill="none" extrusionOk="0">
                  <a:moveTo>
                    <a:pt x="3128" y="1564"/>
                  </a:moveTo>
                  <a:cubicBezTo>
                    <a:pt x="3128" y="2421"/>
                    <a:pt x="2429" y="3121"/>
                    <a:pt x="1564" y="3121"/>
                  </a:cubicBezTo>
                  <a:cubicBezTo>
                    <a:pt x="700" y="3121"/>
                    <a:pt x="1" y="2421"/>
                    <a:pt x="1" y="1564"/>
                  </a:cubicBezTo>
                  <a:cubicBezTo>
                    <a:pt x="1" y="700"/>
                    <a:pt x="700" y="0"/>
                    <a:pt x="1564" y="0"/>
                  </a:cubicBezTo>
                  <a:cubicBezTo>
                    <a:pt x="2429" y="0"/>
                    <a:pt x="3128" y="700"/>
                    <a:pt x="3128" y="1564"/>
                  </a:cubicBezTo>
                  <a:close/>
                </a:path>
              </a:pathLst>
            </a:custGeom>
            <a:noFill/>
            <a:ln w="6775" cap="flat" cmpd="sng">
              <a:solidFill>
                <a:srgbClr val="DFDEDB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1878428" y="2739690"/>
              <a:ext cx="827925" cy="307685"/>
            </a:xfrm>
            <a:custGeom>
              <a:avLst/>
              <a:gdLst/>
              <a:ahLst/>
              <a:cxnLst/>
              <a:rect l="l" t="t" r="r" b="b"/>
              <a:pathLst>
                <a:path w="47310" h="17582" extrusionOk="0">
                  <a:moveTo>
                    <a:pt x="272" y="1"/>
                  </a:moveTo>
                  <a:cubicBezTo>
                    <a:pt x="122" y="1"/>
                    <a:pt x="1" y="122"/>
                    <a:pt x="1" y="265"/>
                  </a:cubicBezTo>
                  <a:lnTo>
                    <a:pt x="1" y="17317"/>
                  </a:lnTo>
                  <a:cubicBezTo>
                    <a:pt x="1" y="17467"/>
                    <a:pt x="122" y="17582"/>
                    <a:pt x="272" y="17582"/>
                  </a:cubicBezTo>
                  <a:lnTo>
                    <a:pt x="47045" y="17582"/>
                  </a:lnTo>
                  <a:cubicBezTo>
                    <a:pt x="47188" y="17582"/>
                    <a:pt x="47309" y="17467"/>
                    <a:pt x="47309" y="17317"/>
                  </a:cubicBezTo>
                  <a:lnTo>
                    <a:pt x="47309" y="265"/>
                  </a:lnTo>
                  <a:cubicBezTo>
                    <a:pt x="47309" y="122"/>
                    <a:pt x="47188" y="1"/>
                    <a:pt x="47045" y="1"/>
                  </a:cubicBezTo>
                  <a:close/>
                </a:path>
              </a:pathLst>
            </a:custGeom>
            <a:solidFill>
              <a:srgbClr val="7D7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1895560" y="2787675"/>
              <a:ext cx="788917" cy="192220"/>
            </a:xfrm>
            <a:custGeom>
              <a:avLst/>
              <a:gdLst/>
              <a:ahLst/>
              <a:cxnLst/>
              <a:rect l="l" t="t" r="r" b="b"/>
              <a:pathLst>
                <a:path w="45081" h="10984" extrusionOk="0">
                  <a:moveTo>
                    <a:pt x="0" y="1"/>
                  </a:moveTo>
                  <a:lnTo>
                    <a:pt x="0" y="10984"/>
                  </a:lnTo>
                  <a:lnTo>
                    <a:pt x="45080" y="10984"/>
                  </a:lnTo>
                  <a:lnTo>
                    <a:pt x="45080" y="1"/>
                  </a:lnTo>
                  <a:close/>
                </a:path>
              </a:pathLst>
            </a:custGeom>
            <a:solidFill>
              <a:srgbClr val="87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878428" y="3059853"/>
              <a:ext cx="827925" cy="195335"/>
            </a:xfrm>
            <a:custGeom>
              <a:avLst/>
              <a:gdLst/>
              <a:ahLst/>
              <a:cxnLst/>
              <a:rect l="l" t="t" r="r" b="b"/>
              <a:pathLst>
                <a:path w="47310" h="1116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10891"/>
                  </a:lnTo>
                  <a:cubicBezTo>
                    <a:pt x="1" y="11040"/>
                    <a:pt x="122" y="11162"/>
                    <a:pt x="272" y="11162"/>
                  </a:cubicBezTo>
                  <a:lnTo>
                    <a:pt x="47045" y="11162"/>
                  </a:lnTo>
                  <a:cubicBezTo>
                    <a:pt x="47188" y="11162"/>
                    <a:pt x="47309" y="11040"/>
                    <a:pt x="47309" y="10891"/>
                  </a:cubicBezTo>
                  <a:lnTo>
                    <a:pt x="47309" y="272"/>
                  </a:lnTo>
                  <a:cubicBezTo>
                    <a:pt x="47309" y="122"/>
                    <a:pt x="47188" y="1"/>
                    <a:pt x="47045" y="1"/>
                  </a:cubicBez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1878428" y="3241048"/>
              <a:ext cx="827925" cy="14140"/>
            </a:xfrm>
            <a:custGeom>
              <a:avLst/>
              <a:gdLst/>
              <a:ahLst/>
              <a:cxnLst/>
              <a:rect l="l" t="t" r="r" b="b"/>
              <a:pathLst>
                <a:path w="47310" h="808" extrusionOk="0">
                  <a:moveTo>
                    <a:pt x="1" y="1"/>
                  </a:moveTo>
                  <a:lnTo>
                    <a:pt x="1" y="537"/>
                  </a:lnTo>
                  <a:cubicBezTo>
                    <a:pt x="1" y="686"/>
                    <a:pt x="115" y="808"/>
                    <a:pt x="265" y="808"/>
                  </a:cubicBezTo>
                  <a:lnTo>
                    <a:pt x="47038" y="808"/>
                  </a:lnTo>
                  <a:cubicBezTo>
                    <a:pt x="47188" y="808"/>
                    <a:pt x="47309" y="686"/>
                    <a:pt x="47309" y="537"/>
                  </a:cubicBezTo>
                  <a:lnTo>
                    <a:pt x="47309" y="1"/>
                  </a:lnTo>
                  <a:close/>
                </a:path>
              </a:pathLst>
            </a:custGeom>
            <a:solidFill>
              <a:srgbClr val="7D7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1934043" y="3105843"/>
              <a:ext cx="134347" cy="84367"/>
            </a:xfrm>
            <a:custGeom>
              <a:avLst/>
              <a:gdLst/>
              <a:ahLst/>
              <a:cxnLst/>
              <a:rect l="l" t="t" r="r" b="b"/>
              <a:pathLst>
                <a:path w="7677" h="4821" extrusionOk="0">
                  <a:moveTo>
                    <a:pt x="357" y="1"/>
                  </a:moveTo>
                  <a:cubicBezTo>
                    <a:pt x="165" y="1"/>
                    <a:pt x="0" y="158"/>
                    <a:pt x="0" y="358"/>
                  </a:cubicBezTo>
                  <a:lnTo>
                    <a:pt x="0" y="1072"/>
                  </a:lnTo>
                  <a:cubicBezTo>
                    <a:pt x="0" y="1264"/>
                    <a:pt x="165" y="1429"/>
                    <a:pt x="357" y="1429"/>
                  </a:cubicBezTo>
                  <a:lnTo>
                    <a:pt x="6006" y="1429"/>
                  </a:lnTo>
                  <a:cubicBezTo>
                    <a:pt x="6084" y="1429"/>
                    <a:pt x="6149" y="1493"/>
                    <a:pt x="6149" y="1579"/>
                  </a:cubicBezTo>
                  <a:lnTo>
                    <a:pt x="6149" y="1607"/>
                  </a:lnTo>
                  <a:cubicBezTo>
                    <a:pt x="6149" y="1686"/>
                    <a:pt x="6084" y="1750"/>
                    <a:pt x="6006" y="1750"/>
                  </a:cubicBezTo>
                  <a:lnTo>
                    <a:pt x="2200" y="1750"/>
                  </a:lnTo>
                  <a:cubicBezTo>
                    <a:pt x="2007" y="1750"/>
                    <a:pt x="1843" y="1914"/>
                    <a:pt x="1843" y="2107"/>
                  </a:cubicBezTo>
                  <a:lnTo>
                    <a:pt x="1843" y="2735"/>
                  </a:lnTo>
                  <a:cubicBezTo>
                    <a:pt x="1843" y="2928"/>
                    <a:pt x="2007" y="3093"/>
                    <a:pt x="2200" y="3093"/>
                  </a:cubicBezTo>
                  <a:lnTo>
                    <a:pt x="6006" y="3093"/>
                  </a:lnTo>
                  <a:cubicBezTo>
                    <a:pt x="6084" y="3093"/>
                    <a:pt x="6149" y="3157"/>
                    <a:pt x="6149" y="3242"/>
                  </a:cubicBezTo>
                  <a:cubicBezTo>
                    <a:pt x="6149" y="3321"/>
                    <a:pt x="6084" y="3392"/>
                    <a:pt x="6006" y="3392"/>
                  </a:cubicBezTo>
                  <a:lnTo>
                    <a:pt x="357" y="3392"/>
                  </a:lnTo>
                  <a:cubicBezTo>
                    <a:pt x="165" y="3392"/>
                    <a:pt x="0" y="3550"/>
                    <a:pt x="0" y="3749"/>
                  </a:cubicBezTo>
                  <a:lnTo>
                    <a:pt x="0" y="4464"/>
                  </a:lnTo>
                  <a:cubicBezTo>
                    <a:pt x="0" y="4656"/>
                    <a:pt x="165" y="4821"/>
                    <a:pt x="357" y="4821"/>
                  </a:cubicBezTo>
                  <a:lnTo>
                    <a:pt x="7413" y="4821"/>
                  </a:lnTo>
                  <a:cubicBezTo>
                    <a:pt x="7563" y="4821"/>
                    <a:pt x="7677" y="4699"/>
                    <a:pt x="7677" y="4549"/>
                  </a:cubicBezTo>
                  <a:lnTo>
                    <a:pt x="7677" y="265"/>
                  </a:lnTo>
                  <a:cubicBezTo>
                    <a:pt x="7677" y="115"/>
                    <a:pt x="7563" y="1"/>
                    <a:pt x="7413" y="1"/>
                  </a:cubicBezTo>
                  <a:close/>
                </a:path>
              </a:pathLst>
            </a:custGeom>
            <a:solidFill>
              <a:srgbClr val="BC6D2B"/>
            </a:solidFill>
            <a:ln w="4475" cap="flat" cmpd="sng">
              <a:solidFill>
                <a:srgbClr val="8D5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1934043" y="3118338"/>
              <a:ext cx="121100" cy="59255"/>
            </a:xfrm>
            <a:custGeom>
              <a:avLst/>
              <a:gdLst/>
              <a:ahLst/>
              <a:cxnLst/>
              <a:rect l="l" t="t" r="r" b="b"/>
              <a:pathLst>
                <a:path w="6920" h="3386" fill="none" extrusionOk="0">
                  <a:moveTo>
                    <a:pt x="0" y="3385"/>
                  </a:moveTo>
                  <a:lnTo>
                    <a:pt x="6920" y="3385"/>
                  </a:lnTo>
                  <a:lnTo>
                    <a:pt x="6920" y="1"/>
                  </a:lnTo>
                  <a:lnTo>
                    <a:pt x="0" y="1"/>
                  </a:lnTo>
                </a:path>
              </a:pathLst>
            </a:custGeom>
            <a:noFill/>
            <a:ln w="4475" cap="flat" cmpd="sng">
              <a:solidFill>
                <a:srgbClr val="8D5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1966278" y="3147965"/>
              <a:ext cx="88742" cy="0"/>
            </a:xfrm>
            <a:custGeom>
              <a:avLst/>
              <a:gdLst/>
              <a:ahLst/>
              <a:cxnLst/>
              <a:rect l="l" t="t" r="r" b="b"/>
              <a:pathLst>
                <a:path w="5071" fill="none" extrusionOk="0">
                  <a:moveTo>
                    <a:pt x="5071" y="0"/>
                  </a:moveTo>
                  <a:lnTo>
                    <a:pt x="1" y="0"/>
                  </a:lnTo>
                </a:path>
              </a:pathLst>
            </a:custGeom>
            <a:noFill/>
            <a:ln w="4475" cap="flat" cmpd="sng">
              <a:solidFill>
                <a:srgbClr val="8D5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2076370" y="3122345"/>
              <a:ext cx="94115" cy="65363"/>
            </a:xfrm>
            <a:custGeom>
              <a:avLst/>
              <a:gdLst/>
              <a:ahLst/>
              <a:cxnLst/>
              <a:rect l="l" t="t" r="r" b="b"/>
              <a:pathLst>
                <a:path w="5378" h="3735" fill="none" extrusionOk="0">
                  <a:moveTo>
                    <a:pt x="1" y="0"/>
                  </a:moveTo>
                  <a:lnTo>
                    <a:pt x="1" y="3735"/>
                  </a:lnTo>
                  <a:lnTo>
                    <a:pt x="865" y="3735"/>
                  </a:lnTo>
                  <a:lnTo>
                    <a:pt x="2250" y="1371"/>
                  </a:lnTo>
                  <a:lnTo>
                    <a:pt x="2250" y="3735"/>
                  </a:lnTo>
                  <a:lnTo>
                    <a:pt x="3200" y="3735"/>
                  </a:lnTo>
                  <a:lnTo>
                    <a:pt x="5378" y="0"/>
                  </a:lnTo>
                  <a:lnTo>
                    <a:pt x="4307" y="0"/>
                  </a:lnTo>
                  <a:lnTo>
                    <a:pt x="3171" y="1871"/>
                  </a:lnTo>
                  <a:lnTo>
                    <a:pt x="3171" y="0"/>
                  </a:lnTo>
                  <a:lnTo>
                    <a:pt x="2029" y="0"/>
                  </a:lnTo>
                  <a:lnTo>
                    <a:pt x="929" y="1871"/>
                  </a:lnTo>
                  <a:lnTo>
                    <a:pt x="929" y="0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2141488" y="3122345"/>
              <a:ext cx="68740" cy="65363"/>
            </a:xfrm>
            <a:custGeom>
              <a:avLst/>
              <a:gdLst/>
              <a:ahLst/>
              <a:cxnLst/>
              <a:rect l="l" t="t" r="r" b="b"/>
              <a:pathLst>
                <a:path w="3928" h="3735" fill="none" extrusionOk="0">
                  <a:moveTo>
                    <a:pt x="0" y="3735"/>
                  </a:moveTo>
                  <a:lnTo>
                    <a:pt x="2171" y="0"/>
                  </a:lnTo>
                  <a:lnTo>
                    <a:pt x="3928" y="0"/>
                  </a:lnTo>
                  <a:lnTo>
                    <a:pt x="3928" y="3735"/>
                  </a:lnTo>
                  <a:lnTo>
                    <a:pt x="2935" y="3735"/>
                  </a:lnTo>
                  <a:lnTo>
                    <a:pt x="2935" y="2607"/>
                  </a:lnTo>
                  <a:lnTo>
                    <a:pt x="1657" y="2607"/>
                  </a:lnTo>
                  <a:lnTo>
                    <a:pt x="1000" y="3735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2177223" y="3138340"/>
              <a:ext cx="14017" cy="16380"/>
            </a:xfrm>
            <a:custGeom>
              <a:avLst/>
              <a:gdLst/>
              <a:ahLst/>
              <a:cxnLst/>
              <a:rect l="l" t="t" r="r" b="b"/>
              <a:pathLst>
                <a:path w="801" h="936" fill="none" extrusionOk="0">
                  <a:moveTo>
                    <a:pt x="800" y="936"/>
                  </a:moveTo>
                  <a:lnTo>
                    <a:pt x="800" y="0"/>
                  </a:lnTo>
                  <a:lnTo>
                    <a:pt x="536" y="0"/>
                  </a:lnTo>
                  <a:lnTo>
                    <a:pt x="1" y="936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2214463" y="3122345"/>
              <a:ext cx="66867" cy="83860"/>
            </a:xfrm>
            <a:custGeom>
              <a:avLst/>
              <a:gdLst/>
              <a:ahLst/>
              <a:cxnLst/>
              <a:rect l="l" t="t" r="r" b="b"/>
              <a:pathLst>
                <a:path w="3821" h="4792" fill="none" extrusionOk="0">
                  <a:moveTo>
                    <a:pt x="208" y="0"/>
                  </a:moveTo>
                  <a:lnTo>
                    <a:pt x="208" y="3735"/>
                  </a:lnTo>
                  <a:lnTo>
                    <a:pt x="608" y="3735"/>
                  </a:lnTo>
                  <a:lnTo>
                    <a:pt x="1" y="4792"/>
                  </a:lnTo>
                  <a:lnTo>
                    <a:pt x="1022" y="4792"/>
                  </a:lnTo>
                  <a:lnTo>
                    <a:pt x="3821" y="0"/>
                  </a:lnTo>
                  <a:lnTo>
                    <a:pt x="2750" y="0"/>
                  </a:lnTo>
                  <a:lnTo>
                    <a:pt x="1143" y="2785"/>
                  </a:lnTo>
                  <a:lnTo>
                    <a:pt x="1143" y="0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2350053" y="3177313"/>
              <a:ext cx="11270" cy="12792"/>
            </a:xfrm>
            <a:custGeom>
              <a:avLst/>
              <a:gdLst/>
              <a:ahLst/>
              <a:cxnLst/>
              <a:rect l="l" t="t" r="r" b="b"/>
              <a:pathLst>
                <a:path w="644" h="731" extrusionOk="0">
                  <a:moveTo>
                    <a:pt x="248" y="122"/>
                  </a:moveTo>
                  <a:cubicBezTo>
                    <a:pt x="372" y="122"/>
                    <a:pt x="478" y="227"/>
                    <a:pt x="465" y="358"/>
                  </a:cubicBezTo>
                  <a:cubicBezTo>
                    <a:pt x="478" y="493"/>
                    <a:pt x="370" y="609"/>
                    <a:pt x="238" y="609"/>
                  </a:cubicBezTo>
                  <a:cubicBezTo>
                    <a:pt x="230" y="609"/>
                    <a:pt x="222" y="609"/>
                    <a:pt x="215" y="608"/>
                  </a:cubicBezTo>
                  <a:lnTo>
                    <a:pt x="158" y="608"/>
                  </a:lnTo>
                  <a:lnTo>
                    <a:pt x="158" y="130"/>
                  </a:lnTo>
                  <a:cubicBezTo>
                    <a:pt x="186" y="130"/>
                    <a:pt x="208" y="123"/>
                    <a:pt x="236" y="123"/>
                  </a:cubicBezTo>
                  <a:cubicBezTo>
                    <a:pt x="240" y="122"/>
                    <a:pt x="244" y="122"/>
                    <a:pt x="248" y="122"/>
                  </a:cubicBezTo>
                  <a:close/>
                  <a:moveTo>
                    <a:pt x="247" y="0"/>
                  </a:moveTo>
                  <a:cubicBezTo>
                    <a:pt x="236" y="0"/>
                    <a:pt x="225" y="0"/>
                    <a:pt x="215" y="1"/>
                  </a:cubicBezTo>
                  <a:cubicBezTo>
                    <a:pt x="143" y="1"/>
                    <a:pt x="72" y="8"/>
                    <a:pt x="0" y="15"/>
                  </a:cubicBezTo>
                  <a:lnTo>
                    <a:pt x="0" y="715"/>
                  </a:lnTo>
                  <a:cubicBezTo>
                    <a:pt x="58" y="722"/>
                    <a:pt x="122" y="729"/>
                    <a:pt x="186" y="729"/>
                  </a:cubicBezTo>
                  <a:cubicBezTo>
                    <a:pt x="197" y="730"/>
                    <a:pt x="209" y="731"/>
                    <a:pt x="220" y="731"/>
                  </a:cubicBezTo>
                  <a:cubicBezTo>
                    <a:pt x="323" y="731"/>
                    <a:pt x="425" y="701"/>
                    <a:pt x="515" y="637"/>
                  </a:cubicBezTo>
                  <a:cubicBezTo>
                    <a:pt x="600" y="565"/>
                    <a:pt x="643" y="458"/>
                    <a:pt x="636" y="344"/>
                  </a:cubicBezTo>
                  <a:cubicBezTo>
                    <a:pt x="643" y="244"/>
                    <a:pt x="593" y="144"/>
                    <a:pt x="515" y="80"/>
                  </a:cubicBezTo>
                  <a:cubicBezTo>
                    <a:pt x="438" y="28"/>
                    <a:pt x="343" y="0"/>
                    <a:pt x="247" y="0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361795" y="3177453"/>
              <a:ext cx="11025" cy="12635"/>
            </a:xfrm>
            <a:custGeom>
              <a:avLst/>
              <a:gdLst/>
              <a:ahLst/>
              <a:cxnLst/>
              <a:rect l="l" t="t" r="r" b="b"/>
              <a:pathLst>
                <a:path w="630" h="722" extrusionOk="0">
                  <a:moveTo>
                    <a:pt x="1" y="0"/>
                  </a:moveTo>
                  <a:lnTo>
                    <a:pt x="229" y="429"/>
                  </a:lnTo>
                  <a:lnTo>
                    <a:pt x="229" y="721"/>
                  </a:lnTo>
                  <a:lnTo>
                    <a:pt x="393" y="721"/>
                  </a:lnTo>
                  <a:lnTo>
                    <a:pt x="393" y="422"/>
                  </a:lnTo>
                  <a:lnTo>
                    <a:pt x="629" y="0"/>
                  </a:lnTo>
                  <a:lnTo>
                    <a:pt x="436" y="0"/>
                  </a:lnTo>
                  <a:lnTo>
                    <a:pt x="365" y="172"/>
                  </a:lnTo>
                  <a:cubicBezTo>
                    <a:pt x="343" y="222"/>
                    <a:pt x="329" y="264"/>
                    <a:pt x="308" y="314"/>
                  </a:cubicBezTo>
                  <a:cubicBezTo>
                    <a:pt x="293" y="264"/>
                    <a:pt x="279" y="229"/>
                    <a:pt x="258" y="17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2374168" y="3177453"/>
              <a:ext cx="10517" cy="12758"/>
            </a:xfrm>
            <a:custGeom>
              <a:avLst/>
              <a:gdLst/>
              <a:ahLst/>
              <a:cxnLst/>
              <a:rect l="l" t="t" r="r" b="b"/>
              <a:pathLst>
                <a:path w="601" h="729" extrusionOk="0">
                  <a:moveTo>
                    <a:pt x="1" y="0"/>
                  </a:moveTo>
                  <a:lnTo>
                    <a:pt x="1" y="721"/>
                  </a:lnTo>
                  <a:lnTo>
                    <a:pt x="151" y="721"/>
                  </a:lnTo>
                  <a:lnTo>
                    <a:pt x="151" y="507"/>
                  </a:lnTo>
                  <a:cubicBezTo>
                    <a:pt x="151" y="393"/>
                    <a:pt x="151" y="286"/>
                    <a:pt x="151" y="193"/>
                  </a:cubicBezTo>
                  <a:cubicBezTo>
                    <a:pt x="186" y="279"/>
                    <a:pt x="229" y="364"/>
                    <a:pt x="272" y="450"/>
                  </a:cubicBezTo>
                  <a:lnTo>
                    <a:pt x="429" y="729"/>
                  </a:lnTo>
                  <a:lnTo>
                    <a:pt x="600" y="729"/>
                  </a:lnTo>
                  <a:lnTo>
                    <a:pt x="600" y="7"/>
                  </a:lnTo>
                  <a:lnTo>
                    <a:pt x="451" y="7"/>
                  </a:lnTo>
                  <a:lnTo>
                    <a:pt x="451" y="214"/>
                  </a:lnTo>
                  <a:cubicBezTo>
                    <a:pt x="451" y="314"/>
                    <a:pt x="451" y="414"/>
                    <a:pt x="465" y="514"/>
                  </a:cubicBezTo>
                  <a:cubicBezTo>
                    <a:pt x="429" y="429"/>
                    <a:pt x="386" y="350"/>
                    <a:pt x="343" y="272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2386663" y="3177453"/>
              <a:ext cx="11638" cy="12635"/>
            </a:xfrm>
            <a:custGeom>
              <a:avLst/>
              <a:gdLst/>
              <a:ahLst/>
              <a:cxnLst/>
              <a:rect l="l" t="t" r="r" b="b"/>
              <a:pathLst>
                <a:path w="665" h="722" extrusionOk="0">
                  <a:moveTo>
                    <a:pt x="329" y="122"/>
                  </a:moveTo>
                  <a:cubicBezTo>
                    <a:pt x="336" y="164"/>
                    <a:pt x="351" y="222"/>
                    <a:pt x="365" y="264"/>
                  </a:cubicBezTo>
                  <a:lnTo>
                    <a:pt x="408" y="414"/>
                  </a:lnTo>
                  <a:lnTo>
                    <a:pt x="251" y="414"/>
                  </a:lnTo>
                  <a:lnTo>
                    <a:pt x="294" y="264"/>
                  </a:lnTo>
                  <a:cubicBezTo>
                    <a:pt x="308" y="222"/>
                    <a:pt x="315" y="164"/>
                    <a:pt x="329" y="122"/>
                  </a:cubicBezTo>
                  <a:close/>
                  <a:moveTo>
                    <a:pt x="222" y="0"/>
                  </a:moveTo>
                  <a:lnTo>
                    <a:pt x="1" y="721"/>
                  </a:lnTo>
                  <a:lnTo>
                    <a:pt x="172" y="721"/>
                  </a:lnTo>
                  <a:lnTo>
                    <a:pt x="222" y="536"/>
                  </a:lnTo>
                  <a:lnTo>
                    <a:pt x="429" y="536"/>
                  </a:lnTo>
                  <a:lnTo>
                    <a:pt x="486" y="721"/>
                  </a:lnTo>
                  <a:lnTo>
                    <a:pt x="665" y="72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400155" y="3177453"/>
              <a:ext cx="13895" cy="12635"/>
            </a:xfrm>
            <a:custGeom>
              <a:avLst/>
              <a:gdLst/>
              <a:ahLst/>
              <a:cxnLst/>
              <a:rect l="l" t="t" r="r" b="b"/>
              <a:pathLst>
                <a:path w="794" h="722" extrusionOk="0">
                  <a:moveTo>
                    <a:pt x="51" y="0"/>
                  </a:moveTo>
                  <a:lnTo>
                    <a:pt x="1" y="721"/>
                  </a:lnTo>
                  <a:lnTo>
                    <a:pt x="158" y="721"/>
                  </a:lnTo>
                  <a:lnTo>
                    <a:pt x="165" y="450"/>
                  </a:lnTo>
                  <a:cubicBezTo>
                    <a:pt x="172" y="357"/>
                    <a:pt x="179" y="250"/>
                    <a:pt x="179" y="150"/>
                  </a:cubicBezTo>
                  <a:cubicBezTo>
                    <a:pt x="194" y="243"/>
                    <a:pt x="222" y="343"/>
                    <a:pt x="244" y="429"/>
                  </a:cubicBezTo>
                  <a:lnTo>
                    <a:pt x="322" y="707"/>
                  </a:lnTo>
                  <a:lnTo>
                    <a:pt x="451" y="707"/>
                  </a:lnTo>
                  <a:lnTo>
                    <a:pt x="537" y="429"/>
                  </a:lnTo>
                  <a:cubicBezTo>
                    <a:pt x="565" y="343"/>
                    <a:pt x="594" y="236"/>
                    <a:pt x="622" y="150"/>
                  </a:cubicBezTo>
                  <a:cubicBezTo>
                    <a:pt x="622" y="257"/>
                    <a:pt x="622" y="357"/>
                    <a:pt x="622" y="443"/>
                  </a:cubicBezTo>
                  <a:lnTo>
                    <a:pt x="636" y="721"/>
                  </a:lnTo>
                  <a:lnTo>
                    <a:pt x="794" y="721"/>
                  </a:lnTo>
                  <a:lnTo>
                    <a:pt x="758" y="0"/>
                  </a:lnTo>
                  <a:lnTo>
                    <a:pt x="544" y="0"/>
                  </a:lnTo>
                  <a:lnTo>
                    <a:pt x="465" y="243"/>
                  </a:lnTo>
                  <a:cubicBezTo>
                    <a:pt x="444" y="322"/>
                    <a:pt x="422" y="414"/>
                    <a:pt x="401" y="500"/>
                  </a:cubicBezTo>
                  <a:cubicBezTo>
                    <a:pt x="379" y="414"/>
                    <a:pt x="358" y="329"/>
                    <a:pt x="337" y="243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2416780" y="3177453"/>
              <a:ext cx="2888" cy="12635"/>
            </a:xfrm>
            <a:custGeom>
              <a:avLst/>
              <a:gdLst/>
              <a:ahLst/>
              <a:cxnLst/>
              <a:rect l="l" t="t" r="r" b="b"/>
              <a:pathLst>
                <a:path w="165" h="722" extrusionOk="0">
                  <a:moveTo>
                    <a:pt x="1" y="0"/>
                  </a:moveTo>
                  <a:lnTo>
                    <a:pt x="1" y="721"/>
                  </a:lnTo>
                  <a:lnTo>
                    <a:pt x="165" y="72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2421785" y="3177313"/>
              <a:ext cx="10255" cy="13020"/>
            </a:xfrm>
            <a:custGeom>
              <a:avLst/>
              <a:gdLst/>
              <a:ahLst/>
              <a:cxnLst/>
              <a:rect l="l" t="t" r="r" b="b"/>
              <a:pathLst>
                <a:path w="586" h="744" extrusionOk="0">
                  <a:moveTo>
                    <a:pt x="383" y="0"/>
                  </a:moveTo>
                  <a:cubicBezTo>
                    <a:pt x="172" y="0"/>
                    <a:pt x="1" y="174"/>
                    <a:pt x="15" y="387"/>
                  </a:cubicBezTo>
                  <a:cubicBezTo>
                    <a:pt x="15" y="587"/>
                    <a:pt x="143" y="744"/>
                    <a:pt x="386" y="744"/>
                  </a:cubicBezTo>
                  <a:cubicBezTo>
                    <a:pt x="450" y="744"/>
                    <a:pt x="514" y="729"/>
                    <a:pt x="572" y="708"/>
                  </a:cubicBezTo>
                  <a:lnTo>
                    <a:pt x="550" y="587"/>
                  </a:lnTo>
                  <a:cubicBezTo>
                    <a:pt x="507" y="601"/>
                    <a:pt x="457" y="608"/>
                    <a:pt x="414" y="608"/>
                  </a:cubicBezTo>
                  <a:cubicBezTo>
                    <a:pt x="115" y="594"/>
                    <a:pt x="115" y="151"/>
                    <a:pt x="414" y="137"/>
                  </a:cubicBezTo>
                  <a:cubicBezTo>
                    <a:pt x="457" y="137"/>
                    <a:pt x="507" y="144"/>
                    <a:pt x="550" y="165"/>
                  </a:cubicBezTo>
                  <a:lnTo>
                    <a:pt x="586" y="30"/>
                  </a:lnTo>
                  <a:cubicBezTo>
                    <a:pt x="529" y="8"/>
                    <a:pt x="464" y="1"/>
                    <a:pt x="407" y="1"/>
                  </a:cubicBezTo>
                  <a:cubicBezTo>
                    <a:pt x="399" y="1"/>
                    <a:pt x="391" y="0"/>
                    <a:pt x="383" y="0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2437903" y="3177190"/>
              <a:ext cx="8645" cy="13055"/>
            </a:xfrm>
            <a:custGeom>
              <a:avLst/>
              <a:gdLst/>
              <a:ahLst/>
              <a:cxnLst/>
              <a:rect l="l" t="t" r="r" b="b"/>
              <a:pathLst>
                <a:path w="494" h="746" extrusionOk="0">
                  <a:moveTo>
                    <a:pt x="279" y="1"/>
                  </a:moveTo>
                  <a:cubicBezTo>
                    <a:pt x="108" y="1"/>
                    <a:pt x="8" y="94"/>
                    <a:pt x="8" y="222"/>
                  </a:cubicBezTo>
                  <a:cubicBezTo>
                    <a:pt x="8" y="322"/>
                    <a:pt x="86" y="394"/>
                    <a:pt x="208" y="429"/>
                  </a:cubicBezTo>
                  <a:cubicBezTo>
                    <a:pt x="293" y="465"/>
                    <a:pt x="329" y="487"/>
                    <a:pt x="329" y="537"/>
                  </a:cubicBezTo>
                  <a:cubicBezTo>
                    <a:pt x="329" y="579"/>
                    <a:pt x="286" y="615"/>
                    <a:pt x="215" y="615"/>
                  </a:cubicBezTo>
                  <a:cubicBezTo>
                    <a:pt x="150" y="615"/>
                    <a:pt x="93" y="594"/>
                    <a:pt x="36" y="565"/>
                  </a:cubicBezTo>
                  <a:lnTo>
                    <a:pt x="0" y="701"/>
                  </a:lnTo>
                  <a:cubicBezTo>
                    <a:pt x="54" y="731"/>
                    <a:pt x="108" y="745"/>
                    <a:pt x="165" y="745"/>
                  </a:cubicBezTo>
                  <a:cubicBezTo>
                    <a:pt x="177" y="745"/>
                    <a:pt x="189" y="745"/>
                    <a:pt x="200" y="744"/>
                  </a:cubicBezTo>
                  <a:cubicBezTo>
                    <a:pt x="408" y="744"/>
                    <a:pt x="493" y="644"/>
                    <a:pt x="493" y="522"/>
                  </a:cubicBezTo>
                  <a:cubicBezTo>
                    <a:pt x="493" y="422"/>
                    <a:pt x="436" y="358"/>
                    <a:pt x="308" y="308"/>
                  </a:cubicBezTo>
                  <a:cubicBezTo>
                    <a:pt x="215" y="272"/>
                    <a:pt x="172" y="244"/>
                    <a:pt x="172" y="208"/>
                  </a:cubicBezTo>
                  <a:cubicBezTo>
                    <a:pt x="172" y="165"/>
                    <a:pt x="208" y="137"/>
                    <a:pt x="279" y="137"/>
                  </a:cubicBezTo>
                  <a:cubicBezTo>
                    <a:pt x="329" y="137"/>
                    <a:pt x="379" y="151"/>
                    <a:pt x="429" y="172"/>
                  </a:cubicBezTo>
                  <a:lnTo>
                    <a:pt x="465" y="37"/>
                  </a:lnTo>
                  <a:cubicBezTo>
                    <a:pt x="408" y="15"/>
                    <a:pt x="343" y="1"/>
                    <a:pt x="279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2448018" y="3177453"/>
              <a:ext cx="9765" cy="12635"/>
            </a:xfrm>
            <a:custGeom>
              <a:avLst/>
              <a:gdLst/>
              <a:ahLst/>
              <a:cxnLst/>
              <a:rect l="l" t="t" r="r" b="b"/>
              <a:pathLst>
                <a:path w="558" h="722" extrusionOk="0">
                  <a:moveTo>
                    <a:pt x="1" y="0"/>
                  </a:moveTo>
                  <a:lnTo>
                    <a:pt x="1" y="136"/>
                  </a:lnTo>
                  <a:lnTo>
                    <a:pt x="194" y="136"/>
                  </a:lnTo>
                  <a:lnTo>
                    <a:pt x="194" y="721"/>
                  </a:lnTo>
                  <a:lnTo>
                    <a:pt x="358" y="721"/>
                  </a:lnTo>
                  <a:lnTo>
                    <a:pt x="358" y="136"/>
                  </a:lnTo>
                  <a:lnTo>
                    <a:pt x="558" y="13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2459778" y="3177453"/>
              <a:ext cx="8015" cy="12635"/>
            </a:xfrm>
            <a:custGeom>
              <a:avLst/>
              <a:gdLst/>
              <a:ahLst/>
              <a:cxnLst/>
              <a:rect l="l" t="t" r="r" b="b"/>
              <a:pathLst>
                <a:path w="458" h="722" extrusionOk="0">
                  <a:moveTo>
                    <a:pt x="0" y="0"/>
                  </a:moveTo>
                  <a:lnTo>
                    <a:pt x="0" y="721"/>
                  </a:lnTo>
                  <a:lnTo>
                    <a:pt x="457" y="721"/>
                  </a:lnTo>
                  <a:lnTo>
                    <a:pt x="457" y="586"/>
                  </a:lnTo>
                  <a:lnTo>
                    <a:pt x="164" y="586"/>
                  </a:lnTo>
                  <a:lnTo>
                    <a:pt x="164" y="414"/>
                  </a:lnTo>
                  <a:lnTo>
                    <a:pt x="429" y="414"/>
                  </a:lnTo>
                  <a:lnTo>
                    <a:pt x="429" y="286"/>
                  </a:lnTo>
                  <a:lnTo>
                    <a:pt x="164" y="286"/>
                  </a:lnTo>
                  <a:lnTo>
                    <a:pt x="164" y="136"/>
                  </a:lnTo>
                  <a:lnTo>
                    <a:pt x="443" y="1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2470260" y="3177295"/>
              <a:ext cx="9520" cy="12792"/>
            </a:xfrm>
            <a:custGeom>
              <a:avLst/>
              <a:gdLst/>
              <a:ahLst/>
              <a:cxnLst/>
              <a:rect l="l" t="t" r="r" b="b"/>
              <a:pathLst>
                <a:path w="544" h="731" extrusionOk="0">
                  <a:moveTo>
                    <a:pt x="237" y="124"/>
                  </a:moveTo>
                  <a:cubicBezTo>
                    <a:pt x="308" y="124"/>
                    <a:pt x="358" y="166"/>
                    <a:pt x="358" y="223"/>
                  </a:cubicBezTo>
                  <a:cubicBezTo>
                    <a:pt x="358" y="288"/>
                    <a:pt x="308" y="331"/>
                    <a:pt x="222" y="331"/>
                  </a:cubicBezTo>
                  <a:lnTo>
                    <a:pt x="158" y="331"/>
                  </a:lnTo>
                  <a:lnTo>
                    <a:pt x="158" y="131"/>
                  </a:lnTo>
                  <a:cubicBezTo>
                    <a:pt x="187" y="124"/>
                    <a:pt x="208" y="124"/>
                    <a:pt x="237" y="124"/>
                  </a:cubicBezTo>
                  <a:close/>
                  <a:moveTo>
                    <a:pt x="248" y="1"/>
                  </a:moveTo>
                  <a:cubicBezTo>
                    <a:pt x="237" y="1"/>
                    <a:pt x="226" y="1"/>
                    <a:pt x="215" y="2"/>
                  </a:cubicBezTo>
                  <a:cubicBezTo>
                    <a:pt x="144" y="2"/>
                    <a:pt x="72" y="9"/>
                    <a:pt x="1" y="16"/>
                  </a:cubicBezTo>
                  <a:lnTo>
                    <a:pt x="1" y="730"/>
                  </a:lnTo>
                  <a:lnTo>
                    <a:pt x="158" y="730"/>
                  </a:lnTo>
                  <a:lnTo>
                    <a:pt x="158" y="445"/>
                  </a:lnTo>
                  <a:lnTo>
                    <a:pt x="208" y="445"/>
                  </a:lnTo>
                  <a:cubicBezTo>
                    <a:pt x="272" y="445"/>
                    <a:pt x="308" y="473"/>
                    <a:pt x="322" y="559"/>
                  </a:cubicBezTo>
                  <a:cubicBezTo>
                    <a:pt x="337" y="616"/>
                    <a:pt x="351" y="673"/>
                    <a:pt x="372" y="730"/>
                  </a:cubicBezTo>
                  <a:lnTo>
                    <a:pt x="544" y="730"/>
                  </a:lnTo>
                  <a:cubicBezTo>
                    <a:pt x="529" y="702"/>
                    <a:pt x="508" y="609"/>
                    <a:pt x="487" y="523"/>
                  </a:cubicBezTo>
                  <a:cubicBezTo>
                    <a:pt x="472" y="466"/>
                    <a:pt x="437" y="416"/>
                    <a:pt x="387" y="388"/>
                  </a:cubicBezTo>
                  <a:cubicBezTo>
                    <a:pt x="465" y="366"/>
                    <a:pt x="515" y="295"/>
                    <a:pt x="515" y="209"/>
                  </a:cubicBezTo>
                  <a:cubicBezTo>
                    <a:pt x="515" y="152"/>
                    <a:pt x="494" y="95"/>
                    <a:pt x="451" y="59"/>
                  </a:cubicBezTo>
                  <a:cubicBezTo>
                    <a:pt x="389" y="22"/>
                    <a:pt x="321" y="1"/>
                    <a:pt x="248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2481898" y="3177453"/>
              <a:ext cx="8015" cy="12635"/>
            </a:xfrm>
            <a:custGeom>
              <a:avLst/>
              <a:gdLst/>
              <a:ahLst/>
              <a:cxnLst/>
              <a:rect l="l" t="t" r="r" b="b"/>
              <a:pathLst>
                <a:path w="458" h="722" extrusionOk="0">
                  <a:moveTo>
                    <a:pt x="0" y="0"/>
                  </a:moveTo>
                  <a:lnTo>
                    <a:pt x="0" y="721"/>
                  </a:lnTo>
                  <a:lnTo>
                    <a:pt x="457" y="721"/>
                  </a:lnTo>
                  <a:lnTo>
                    <a:pt x="457" y="586"/>
                  </a:lnTo>
                  <a:lnTo>
                    <a:pt x="157" y="586"/>
                  </a:lnTo>
                  <a:lnTo>
                    <a:pt x="157" y="414"/>
                  </a:lnTo>
                  <a:lnTo>
                    <a:pt x="429" y="414"/>
                  </a:lnTo>
                  <a:lnTo>
                    <a:pt x="429" y="286"/>
                  </a:lnTo>
                  <a:lnTo>
                    <a:pt x="164" y="286"/>
                  </a:lnTo>
                  <a:lnTo>
                    <a:pt x="164" y="136"/>
                  </a:lnTo>
                  <a:lnTo>
                    <a:pt x="443" y="1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2491400" y="3177313"/>
              <a:ext cx="12740" cy="13020"/>
            </a:xfrm>
            <a:custGeom>
              <a:avLst/>
              <a:gdLst/>
              <a:ahLst/>
              <a:cxnLst/>
              <a:rect l="l" t="t" r="r" b="b"/>
              <a:pathLst>
                <a:path w="728" h="744" extrusionOk="0">
                  <a:moveTo>
                    <a:pt x="364" y="123"/>
                  </a:moveTo>
                  <a:cubicBezTo>
                    <a:pt x="478" y="123"/>
                    <a:pt x="543" y="230"/>
                    <a:pt x="543" y="365"/>
                  </a:cubicBezTo>
                  <a:cubicBezTo>
                    <a:pt x="543" y="508"/>
                    <a:pt x="485" y="615"/>
                    <a:pt x="371" y="615"/>
                  </a:cubicBezTo>
                  <a:cubicBezTo>
                    <a:pt x="257" y="615"/>
                    <a:pt x="193" y="515"/>
                    <a:pt x="193" y="372"/>
                  </a:cubicBezTo>
                  <a:cubicBezTo>
                    <a:pt x="193" y="230"/>
                    <a:pt x="250" y="123"/>
                    <a:pt x="364" y="123"/>
                  </a:cubicBezTo>
                  <a:close/>
                  <a:moveTo>
                    <a:pt x="377" y="1"/>
                  </a:moveTo>
                  <a:cubicBezTo>
                    <a:pt x="372" y="1"/>
                    <a:pt x="368" y="1"/>
                    <a:pt x="364" y="1"/>
                  </a:cubicBezTo>
                  <a:cubicBezTo>
                    <a:pt x="360" y="1"/>
                    <a:pt x="356" y="1"/>
                    <a:pt x="352" y="1"/>
                  </a:cubicBezTo>
                  <a:cubicBezTo>
                    <a:pt x="158" y="1"/>
                    <a:pt x="0" y="176"/>
                    <a:pt x="14" y="372"/>
                  </a:cubicBezTo>
                  <a:cubicBezTo>
                    <a:pt x="14" y="580"/>
                    <a:pt x="143" y="744"/>
                    <a:pt x="357" y="744"/>
                  </a:cubicBezTo>
                  <a:cubicBezTo>
                    <a:pt x="571" y="744"/>
                    <a:pt x="714" y="601"/>
                    <a:pt x="714" y="365"/>
                  </a:cubicBezTo>
                  <a:cubicBezTo>
                    <a:pt x="728" y="163"/>
                    <a:pt x="571" y="1"/>
                    <a:pt x="377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2509880" y="3177190"/>
              <a:ext cx="8767" cy="13055"/>
            </a:xfrm>
            <a:custGeom>
              <a:avLst/>
              <a:gdLst/>
              <a:ahLst/>
              <a:cxnLst/>
              <a:rect l="l" t="t" r="r" b="b"/>
              <a:pathLst>
                <a:path w="501" h="746" extrusionOk="0">
                  <a:moveTo>
                    <a:pt x="286" y="1"/>
                  </a:moveTo>
                  <a:cubicBezTo>
                    <a:pt x="115" y="1"/>
                    <a:pt x="15" y="94"/>
                    <a:pt x="15" y="222"/>
                  </a:cubicBezTo>
                  <a:cubicBezTo>
                    <a:pt x="15" y="322"/>
                    <a:pt x="93" y="394"/>
                    <a:pt x="208" y="429"/>
                  </a:cubicBezTo>
                  <a:cubicBezTo>
                    <a:pt x="301" y="465"/>
                    <a:pt x="329" y="487"/>
                    <a:pt x="329" y="537"/>
                  </a:cubicBezTo>
                  <a:cubicBezTo>
                    <a:pt x="329" y="579"/>
                    <a:pt x="293" y="615"/>
                    <a:pt x="215" y="615"/>
                  </a:cubicBezTo>
                  <a:cubicBezTo>
                    <a:pt x="158" y="615"/>
                    <a:pt x="93" y="594"/>
                    <a:pt x="36" y="565"/>
                  </a:cubicBezTo>
                  <a:lnTo>
                    <a:pt x="1" y="701"/>
                  </a:lnTo>
                  <a:cubicBezTo>
                    <a:pt x="54" y="731"/>
                    <a:pt x="113" y="745"/>
                    <a:pt x="172" y="745"/>
                  </a:cubicBezTo>
                  <a:cubicBezTo>
                    <a:pt x="184" y="745"/>
                    <a:pt x="196" y="745"/>
                    <a:pt x="208" y="744"/>
                  </a:cubicBezTo>
                  <a:cubicBezTo>
                    <a:pt x="408" y="744"/>
                    <a:pt x="501" y="644"/>
                    <a:pt x="501" y="522"/>
                  </a:cubicBezTo>
                  <a:cubicBezTo>
                    <a:pt x="501" y="422"/>
                    <a:pt x="436" y="358"/>
                    <a:pt x="308" y="308"/>
                  </a:cubicBezTo>
                  <a:cubicBezTo>
                    <a:pt x="215" y="272"/>
                    <a:pt x="179" y="244"/>
                    <a:pt x="179" y="208"/>
                  </a:cubicBezTo>
                  <a:cubicBezTo>
                    <a:pt x="179" y="165"/>
                    <a:pt x="215" y="137"/>
                    <a:pt x="279" y="137"/>
                  </a:cubicBezTo>
                  <a:cubicBezTo>
                    <a:pt x="336" y="137"/>
                    <a:pt x="386" y="151"/>
                    <a:pt x="436" y="172"/>
                  </a:cubicBezTo>
                  <a:lnTo>
                    <a:pt x="472" y="37"/>
                  </a:lnTo>
                  <a:cubicBezTo>
                    <a:pt x="415" y="15"/>
                    <a:pt x="351" y="1"/>
                    <a:pt x="286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2520135" y="3177313"/>
              <a:ext cx="12758" cy="13020"/>
            </a:xfrm>
            <a:custGeom>
              <a:avLst/>
              <a:gdLst/>
              <a:ahLst/>
              <a:cxnLst/>
              <a:rect l="l" t="t" r="r" b="b"/>
              <a:pathLst>
                <a:path w="729" h="744" extrusionOk="0">
                  <a:moveTo>
                    <a:pt x="364" y="123"/>
                  </a:moveTo>
                  <a:cubicBezTo>
                    <a:pt x="479" y="123"/>
                    <a:pt x="543" y="230"/>
                    <a:pt x="543" y="365"/>
                  </a:cubicBezTo>
                  <a:cubicBezTo>
                    <a:pt x="543" y="508"/>
                    <a:pt x="486" y="615"/>
                    <a:pt x="372" y="615"/>
                  </a:cubicBezTo>
                  <a:cubicBezTo>
                    <a:pt x="257" y="615"/>
                    <a:pt x="193" y="515"/>
                    <a:pt x="193" y="372"/>
                  </a:cubicBezTo>
                  <a:cubicBezTo>
                    <a:pt x="193" y="230"/>
                    <a:pt x="250" y="123"/>
                    <a:pt x="364" y="123"/>
                  </a:cubicBezTo>
                  <a:close/>
                  <a:moveTo>
                    <a:pt x="384" y="1"/>
                  </a:moveTo>
                  <a:cubicBezTo>
                    <a:pt x="380" y="1"/>
                    <a:pt x="376" y="1"/>
                    <a:pt x="372" y="1"/>
                  </a:cubicBezTo>
                  <a:cubicBezTo>
                    <a:pt x="368" y="1"/>
                    <a:pt x="364" y="1"/>
                    <a:pt x="360" y="1"/>
                  </a:cubicBezTo>
                  <a:cubicBezTo>
                    <a:pt x="158" y="1"/>
                    <a:pt x="0" y="176"/>
                    <a:pt x="14" y="372"/>
                  </a:cubicBezTo>
                  <a:cubicBezTo>
                    <a:pt x="14" y="580"/>
                    <a:pt x="143" y="744"/>
                    <a:pt x="357" y="744"/>
                  </a:cubicBezTo>
                  <a:cubicBezTo>
                    <a:pt x="571" y="744"/>
                    <a:pt x="714" y="601"/>
                    <a:pt x="714" y="365"/>
                  </a:cubicBezTo>
                  <a:cubicBezTo>
                    <a:pt x="728" y="163"/>
                    <a:pt x="578" y="1"/>
                    <a:pt x="384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2534870" y="3177453"/>
              <a:ext cx="10395" cy="12758"/>
            </a:xfrm>
            <a:custGeom>
              <a:avLst/>
              <a:gdLst/>
              <a:ahLst/>
              <a:cxnLst/>
              <a:rect l="l" t="t" r="r" b="b"/>
              <a:pathLst>
                <a:path w="594" h="729" extrusionOk="0">
                  <a:moveTo>
                    <a:pt x="1" y="0"/>
                  </a:moveTo>
                  <a:lnTo>
                    <a:pt x="1" y="400"/>
                  </a:lnTo>
                  <a:cubicBezTo>
                    <a:pt x="1" y="629"/>
                    <a:pt x="101" y="729"/>
                    <a:pt x="294" y="729"/>
                  </a:cubicBezTo>
                  <a:cubicBezTo>
                    <a:pt x="479" y="729"/>
                    <a:pt x="594" y="622"/>
                    <a:pt x="594" y="400"/>
                  </a:cubicBezTo>
                  <a:lnTo>
                    <a:pt x="594" y="0"/>
                  </a:lnTo>
                  <a:lnTo>
                    <a:pt x="429" y="0"/>
                  </a:lnTo>
                  <a:lnTo>
                    <a:pt x="429" y="414"/>
                  </a:lnTo>
                  <a:cubicBezTo>
                    <a:pt x="429" y="543"/>
                    <a:pt x="379" y="600"/>
                    <a:pt x="301" y="600"/>
                  </a:cubicBezTo>
                  <a:cubicBezTo>
                    <a:pt x="215" y="600"/>
                    <a:pt x="165" y="543"/>
                    <a:pt x="165" y="414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2548240" y="3177453"/>
              <a:ext cx="10395" cy="12758"/>
            </a:xfrm>
            <a:custGeom>
              <a:avLst/>
              <a:gdLst/>
              <a:ahLst/>
              <a:cxnLst/>
              <a:rect l="l" t="t" r="r" b="b"/>
              <a:pathLst>
                <a:path w="594" h="729" extrusionOk="0">
                  <a:moveTo>
                    <a:pt x="1" y="0"/>
                  </a:moveTo>
                  <a:lnTo>
                    <a:pt x="1" y="721"/>
                  </a:lnTo>
                  <a:lnTo>
                    <a:pt x="151" y="721"/>
                  </a:lnTo>
                  <a:lnTo>
                    <a:pt x="151" y="507"/>
                  </a:lnTo>
                  <a:cubicBezTo>
                    <a:pt x="151" y="393"/>
                    <a:pt x="144" y="286"/>
                    <a:pt x="144" y="193"/>
                  </a:cubicBezTo>
                  <a:lnTo>
                    <a:pt x="144" y="193"/>
                  </a:lnTo>
                  <a:cubicBezTo>
                    <a:pt x="179" y="279"/>
                    <a:pt x="222" y="364"/>
                    <a:pt x="272" y="450"/>
                  </a:cubicBezTo>
                  <a:lnTo>
                    <a:pt x="422" y="729"/>
                  </a:lnTo>
                  <a:lnTo>
                    <a:pt x="594" y="729"/>
                  </a:lnTo>
                  <a:lnTo>
                    <a:pt x="594" y="7"/>
                  </a:lnTo>
                  <a:lnTo>
                    <a:pt x="444" y="7"/>
                  </a:lnTo>
                  <a:lnTo>
                    <a:pt x="444" y="214"/>
                  </a:lnTo>
                  <a:cubicBezTo>
                    <a:pt x="444" y="314"/>
                    <a:pt x="444" y="414"/>
                    <a:pt x="458" y="514"/>
                  </a:cubicBezTo>
                  <a:cubicBezTo>
                    <a:pt x="422" y="429"/>
                    <a:pt x="387" y="350"/>
                    <a:pt x="337" y="272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2561610" y="3177313"/>
              <a:ext cx="11270" cy="12792"/>
            </a:xfrm>
            <a:custGeom>
              <a:avLst/>
              <a:gdLst/>
              <a:ahLst/>
              <a:cxnLst/>
              <a:rect l="l" t="t" r="r" b="b"/>
              <a:pathLst>
                <a:path w="644" h="731" extrusionOk="0">
                  <a:moveTo>
                    <a:pt x="249" y="122"/>
                  </a:moveTo>
                  <a:cubicBezTo>
                    <a:pt x="379" y="122"/>
                    <a:pt x="479" y="227"/>
                    <a:pt x="465" y="358"/>
                  </a:cubicBezTo>
                  <a:cubicBezTo>
                    <a:pt x="485" y="493"/>
                    <a:pt x="378" y="609"/>
                    <a:pt x="245" y="609"/>
                  </a:cubicBezTo>
                  <a:cubicBezTo>
                    <a:pt x="238" y="609"/>
                    <a:pt x="230" y="609"/>
                    <a:pt x="222" y="608"/>
                  </a:cubicBezTo>
                  <a:lnTo>
                    <a:pt x="165" y="608"/>
                  </a:lnTo>
                  <a:lnTo>
                    <a:pt x="165" y="130"/>
                  </a:lnTo>
                  <a:cubicBezTo>
                    <a:pt x="187" y="130"/>
                    <a:pt x="215" y="123"/>
                    <a:pt x="237" y="123"/>
                  </a:cubicBezTo>
                  <a:cubicBezTo>
                    <a:pt x="241" y="122"/>
                    <a:pt x="245" y="122"/>
                    <a:pt x="249" y="122"/>
                  </a:cubicBezTo>
                  <a:close/>
                  <a:moveTo>
                    <a:pt x="253" y="0"/>
                  </a:moveTo>
                  <a:cubicBezTo>
                    <a:pt x="243" y="0"/>
                    <a:pt x="232" y="0"/>
                    <a:pt x="222" y="1"/>
                  </a:cubicBezTo>
                  <a:cubicBezTo>
                    <a:pt x="151" y="1"/>
                    <a:pt x="72" y="8"/>
                    <a:pt x="1" y="15"/>
                  </a:cubicBezTo>
                  <a:lnTo>
                    <a:pt x="1" y="715"/>
                  </a:lnTo>
                  <a:cubicBezTo>
                    <a:pt x="65" y="722"/>
                    <a:pt x="122" y="729"/>
                    <a:pt x="187" y="729"/>
                  </a:cubicBezTo>
                  <a:cubicBezTo>
                    <a:pt x="199" y="730"/>
                    <a:pt x="211" y="731"/>
                    <a:pt x="222" y="731"/>
                  </a:cubicBezTo>
                  <a:cubicBezTo>
                    <a:pt x="331" y="731"/>
                    <a:pt x="432" y="701"/>
                    <a:pt x="522" y="637"/>
                  </a:cubicBezTo>
                  <a:cubicBezTo>
                    <a:pt x="601" y="565"/>
                    <a:pt x="644" y="458"/>
                    <a:pt x="637" y="344"/>
                  </a:cubicBezTo>
                  <a:cubicBezTo>
                    <a:pt x="644" y="244"/>
                    <a:pt x="601" y="144"/>
                    <a:pt x="515" y="80"/>
                  </a:cubicBezTo>
                  <a:cubicBezTo>
                    <a:pt x="438" y="28"/>
                    <a:pt x="344" y="0"/>
                    <a:pt x="253" y="0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2578865" y="3177190"/>
              <a:ext cx="8645" cy="13055"/>
            </a:xfrm>
            <a:custGeom>
              <a:avLst/>
              <a:gdLst/>
              <a:ahLst/>
              <a:cxnLst/>
              <a:rect l="l" t="t" r="r" b="b"/>
              <a:pathLst>
                <a:path w="494" h="746" extrusionOk="0">
                  <a:moveTo>
                    <a:pt x="279" y="1"/>
                  </a:moveTo>
                  <a:cubicBezTo>
                    <a:pt x="108" y="1"/>
                    <a:pt x="8" y="94"/>
                    <a:pt x="8" y="222"/>
                  </a:cubicBezTo>
                  <a:cubicBezTo>
                    <a:pt x="8" y="322"/>
                    <a:pt x="86" y="394"/>
                    <a:pt x="208" y="429"/>
                  </a:cubicBezTo>
                  <a:cubicBezTo>
                    <a:pt x="293" y="465"/>
                    <a:pt x="329" y="487"/>
                    <a:pt x="329" y="537"/>
                  </a:cubicBezTo>
                  <a:cubicBezTo>
                    <a:pt x="329" y="579"/>
                    <a:pt x="286" y="615"/>
                    <a:pt x="215" y="615"/>
                  </a:cubicBezTo>
                  <a:cubicBezTo>
                    <a:pt x="150" y="615"/>
                    <a:pt x="93" y="594"/>
                    <a:pt x="36" y="565"/>
                  </a:cubicBezTo>
                  <a:lnTo>
                    <a:pt x="0" y="701"/>
                  </a:lnTo>
                  <a:cubicBezTo>
                    <a:pt x="54" y="731"/>
                    <a:pt x="108" y="745"/>
                    <a:pt x="165" y="745"/>
                  </a:cubicBezTo>
                  <a:cubicBezTo>
                    <a:pt x="177" y="745"/>
                    <a:pt x="188" y="745"/>
                    <a:pt x="200" y="744"/>
                  </a:cubicBezTo>
                  <a:cubicBezTo>
                    <a:pt x="407" y="744"/>
                    <a:pt x="493" y="644"/>
                    <a:pt x="493" y="522"/>
                  </a:cubicBezTo>
                  <a:cubicBezTo>
                    <a:pt x="493" y="422"/>
                    <a:pt x="436" y="358"/>
                    <a:pt x="307" y="308"/>
                  </a:cubicBezTo>
                  <a:cubicBezTo>
                    <a:pt x="215" y="272"/>
                    <a:pt x="172" y="244"/>
                    <a:pt x="172" y="208"/>
                  </a:cubicBezTo>
                  <a:cubicBezTo>
                    <a:pt x="172" y="165"/>
                    <a:pt x="208" y="137"/>
                    <a:pt x="279" y="137"/>
                  </a:cubicBezTo>
                  <a:cubicBezTo>
                    <a:pt x="329" y="137"/>
                    <a:pt x="379" y="151"/>
                    <a:pt x="429" y="172"/>
                  </a:cubicBezTo>
                  <a:lnTo>
                    <a:pt x="465" y="37"/>
                  </a:lnTo>
                  <a:cubicBezTo>
                    <a:pt x="407" y="15"/>
                    <a:pt x="343" y="1"/>
                    <a:pt x="279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2588858" y="3177453"/>
              <a:ext cx="11025" cy="12635"/>
            </a:xfrm>
            <a:custGeom>
              <a:avLst/>
              <a:gdLst/>
              <a:ahLst/>
              <a:cxnLst/>
              <a:rect l="l" t="t" r="r" b="b"/>
              <a:pathLst>
                <a:path w="630" h="722" extrusionOk="0">
                  <a:moveTo>
                    <a:pt x="1" y="0"/>
                  </a:moveTo>
                  <a:lnTo>
                    <a:pt x="229" y="429"/>
                  </a:lnTo>
                  <a:lnTo>
                    <a:pt x="229" y="721"/>
                  </a:lnTo>
                  <a:lnTo>
                    <a:pt x="393" y="721"/>
                  </a:lnTo>
                  <a:lnTo>
                    <a:pt x="393" y="422"/>
                  </a:lnTo>
                  <a:lnTo>
                    <a:pt x="629" y="0"/>
                  </a:lnTo>
                  <a:lnTo>
                    <a:pt x="443" y="0"/>
                  </a:lnTo>
                  <a:lnTo>
                    <a:pt x="372" y="172"/>
                  </a:lnTo>
                  <a:cubicBezTo>
                    <a:pt x="351" y="222"/>
                    <a:pt x="336" y="264"/>
                    <a:pt x="322" y="314"/>
                  </a:cubicBezTo>
                  <a:cubicBezTo>
                    <a:pt x="301" y="264"/>
                    <a:pt x="286" y="229"/>
                    <a:pt x="265" y="172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2600600" y="3177190"/>
              <a:ext cx="8767" cy="13055"/>
            </a:xfrm>
            <a:custGeom>
              <a:avLst/>
              <a:gdLst/>
              <a:ahLst/>
              <a:cxnLst/>
              <a:rect l="l" t="t" r="r" b="b"/>
              <a:pathLst>
                <a:path w="501" h="746" extrusionOk="0">
                  <a:moveTo>
                    <a:pt x="287" y="1"/>
                  </a:moveTo>
                  <a:cubicBezTo>
                    <a:pt x="115" y="1"/>
                    <a:pt x="15" y="94"/>
                    <a:pt x="15" y="222"/>
                  </a:cubicBezTo>
                  <a:cubicBezTo>
                    <a:pt x="15" y="322"/>
                    <a:pt x="94" y="394"/>
                    <a:pt x="215" y="429"/>
                  </a:cubicBezTo>
                  <a:cubicBezTo>
                    <a:pt x="301" y="465"/>
                    <a:pt x="337" y="487"/>
                    <a:pt x="337" y="537"/>
                  </a:cubicBezTo>
                  <a:cubicBezTo>
                    <a:pt x="337" y="579"/>
                    <a:pt x="294" y="615"/>
                    <a:pt x="222" y="615"/>
                  </a:cubicBezTo>
                  <a:cubicBezTo>
                    <a:pt x="158" y="615"/>
                    <a:pt x="94" y="594"/>
                    <a:pt x="44" y="565"/>
                  </a:cubicBezTo>
                  <a:lnTo>
                    <a:pt x="1" y="701"/>
                  </a:lnTo>
                  <a:cubicBezTo>
                    <a:pt x="54" y="731"/>
                    <a:pt x="113" y="745"/>
                    <a:pt x="172" y="745"/>
                  </a:cubicBezTo>
                  <a:cubicBezTo>
                    <a:pt x="184" y="745"/>
                    <a:pt x="196" y="745"/>
                    <a:pt x="208" y="744"/>
                  </a:cubicBezTo>
                  <a:cubicBezTo>
                    <a:pt x="408" y="744"/>
                    <a:pt x="501" y="644"/>
                    <a:pt x="501" y="522"/>
                  </a:cubicBezTo>
                  <a:cubicBezTo>
                    <a:pt x="501" y="422"/>
                    <a:pt x="437" y="358"/>
                    <a:pt x="315" y="308"/>
                  </a:cubicBezTo>
                  <a:cubicBezTo>
                    <a:pt x="222" y="272"/>
                    <a:pt x="179" y="244"/>
                    <a:pt x="179" y="208"/>
                  </a:cubicBezTo>
                  <a:cubicBezTo>
                    <a:pt x="179" y="165"/>
                    <a:pt x="215" y="137"/>
                    <a:pt x="287" y="137"/>
                  </a:cubicBezTo>
                  <a:cubicBezTo>
                    <a:pt x="337" y="137"/>
                    <a:pt x="387" y="151"/>
                    <a:pt x="437" y="172"/>
                  </a:cubicBezTo>
                  <a:lnTo>
                    <a:pt x="472" y="37"/>
                  </a:lnTo>
                  <a:cubicBezTo>
                    <a:pt x="415" y="15"/>
                    <a:pt x="351" y="1"/>
                    <a:pt x="287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2610855" y="3177453"/>
              <a:ext cx="9765" cy="12635"/>
            </a:xfrm>
            <a:custGeom>
              <a:avLst/>
              <a:gdLst/>
              <a:ahLst/>
              <a:cxnLst/>
              <a:rect l="l" t="t" r="r" b="b"/>
              <a:pathLst>
                <a:path w="558" h="722" extrusionOk="0">
                  <a:moveTo>
                    <a:pt x="0" y="0"/>
                  </a:moveTo>
                  <a:lnTo>
                    <a:pt x="0" y="136"/>
                  </a:lnTo>
                  <a:lnTo>
                    <a:pt x="193" y="136"/>
                  </a:lnTo>
                  <a:lnTo>
                    <a:pt x="193" y="721"/>
                  </a:lnTo>
                  <a:lnTo>
                    <a:pt x="358" y="721"/>
                  </a:lnTo>
                  <a:lnTo>
                    <a:pt x="358" y="136"/>
                  </a:lnTo>
                  <a:lnTo>
                    <a:pt x="557" y="13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2622475" y="3177453"/>
              <a:ext cx="8015" cy="12635"/>
            </a:xfrm>
            <a:custGeom>
              <a:avLst/>
              <a:gdLst/>
              <a:ahLst/>
              <a:cxnLst/>
              <a:rect l="l" t="t" r="r" b="b"/>
              <a:pathLst>
                <a:path w="458" h="722" extrusionOk="0">
                  <a:moveTo>
                    <a:pt x="1" y="0"/>
                  </a:moveTo>
                  <a:lnTo>
                    <a:pt x="1" y="721"/>
                  </a:lnTo>
                  <a:lnTo>
                    <a:pt x="458" y="721"/>
                  </a:lnTo>
                  <a:lnTo>
                    <a:pt x="458" y="586"/>
                  </a:lnTo>
                  <a:lnTo>
                    <a:pt x="165" y="586"/>
                  </a:lnTo>
                  <a:lnTo>
                    <a:pt x="165" y="414"/>
                  </a:lnTo>
                  <a:lnTo>
                    <a:pt x="429" y="414"/>
                  </a:lnTo>
                  <a:lnTo>
                    <a:pt x="436" y="286"/>
                  </a:lnTo>
                  <a:lnTo>
                    <a:pt x="165" y="286"/>
                  </a:lnTo>
                  <a:lnTo>
                    <a:pt x="165" y="136"/>
                  </a:lnTo>
                  <a:lnTo>
                    <a:pt x="443" y="1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2632730" y="3177453"/>
              <a:ext cx="13878" cy="12635"/>
            </a:xfrm>
            <a:custGeom>
              <a:avLst/>
              <a:gdLst/>
              <a:ahLst/>
              <a:cxnLst/>
              <a:rect l="l" t="t" r="r" b="b"/>
              <a:pathLst>
                <a:path w="793" h="722" extrusionOk="0">
                  <a:moveTo>
                    <a:pt x="50" y="0"/>
                  </a:moveTo>
                  <a:lnTo>
                    <a:pt x="0" y="721"/>
                  </a:lnTo>
                  <a:lnTo>
                    <a:pt x="150" y="721"/>
                  </a:lnTo>
                  <a:lnTo>
                    <a:pt x="164" y="450"/>
                  </a:lnTo>
                  <a:cubicBezTo>
                    <a:pt x="172" y="357"/>
                    <a:pt x="179" y="250"/>
                    <a:pt x="179" y="150"/>
                  </a:cubicBezTo>
                  <a:cubicBezTo>
                    <a:pt x="193" y="243"/>
                    <a:pt x="222" y="343"/>
                    <a:pt x="243" y="429"/>
                  </a:cubicBezTo>
                  <a:lnTo>
                    <a:pt x="321" y="707"/>
                  </a:lnTo>
                  <a:lnTo>
                    <a:pt x="450" y="707"/>
                  </a:lnTo>
                  <a:lnTo>
                    <a:pt x="543" y="429"/>
                  </a:lnTo>
                  <a:cubicBezTo>
                    <a:pt x="564" y="343"/>
                    <a:pt x="600" y="236"/>
                    <a:pt x="621" y="150"/>
                  </a:cubicBezTo>
                  <a:cubicBezTo>
                    <a:pt x="621" y="257"/>
                    <a:pt x="629" y="357"/>
                    <a:pt x="629" y="443"/>
                  </a:cubicBezTo>
                  <a:lnTo>
                    <a:pt x="636" y="721"/>
                  </a:lnTo>
                  <a:lnTo>
                    <a:pt x="793" y="721"/>
                  </a:lnTo>
                  <a:lnTo>
                    <a:pt x="757" y="0"/>
                  </a:lnTo>
                  <a:lnTo>
                    <a:pt x="543" y="0"/>
                  </a:lnTo>
                  <a:lnTo>
                    <a:pt x="464" y="243"/>
                  </a:lnTo>
                  <a:cubicBezTo>
                    <a:pt x="443" y="322"/>
                    <a:pt x="421" y="414"/>
                    <a:pt x="400" y="500"/>
                  </a:cubicBezTo>
                  <a:cubicBezTo>
                    <a:pt x="379" y="414"/>
                    <a:pt x="357" y="329"/>
                    <a:pt x="336" y="243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2489388" y="3123080"/>
              <a:ext cx="12267" cy="15278"/>
            </a:xfrm>
            <a:custGeom>
              <a:avLst/>
              <a:gdLst/>
              <a:ahLst/>
              <a:cxnLst/>
              <a:rect l="l" t="t" r="r" b="b"/>
              <a:pathLst>
                <a:path w="701" h="873" extrusionOk="0">
                  <a:moveTo>
                    <a:pt x="243" y="179"/>
                  </a:moveTo>
                  <a:cubicBezTo>
                    <a:pt x="365" y="179"/>
                    <a:pt x="465" y="222"/>
                    <a:pt x="465" y="429"/>
                  </a:cubicBezTo>
                  <a:cubicBezTo>
                    <a:pt x="465" y="637"/>
                    <a:pt x="365" y="686"/>
                    <a:pt x="243" y="686"/>
                  </a:cubicBezTo>
                  <a:lnTo>
                    <a:pt x="229" y="686"/>
                  </a:lnTo>
                  <a:lnTo>
                    <a:pt x="229" y="179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65" y="872"/>
                  </a:lnTo>
                  <a:cubicBezTo>
                    <a:pt x="522" y="872"/>
                    <a:pt x="700" y="736"/>
                    <a:pt x="700" y="429"/>
                  </a:cubicBezTo>
                  <a:cubicBezTo>
                    <a:pt x="700" y="122"/>
                    <a:pt x="522" y="1"/>
                    <a:pt x="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2502513" y="3122835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7" y="193"/>
                  </a:moveTo>
                  <a:cubicBezTo>
                    <a:pt x="507" y="193"/>
                    <a:pt x="579" y="286"/>
                    <a:pt x="579" y="443"/>
                  </a:cubicBezTo>
                  <a:cubicBezTo>
                    <a:pt x="579" y="601"/>
                    <a:pt x="507" y="700"/>
                    <a:pt x="407" y="700"/>
                  </a:cubicBezTo>
                  <a:cubicBezTo>
                    <a:pt x="300" y="700"/>
                    <a:pt x="236" y="601"/>
                    <a:pt x="236" y="443"/>
                  </a:cubicBezTo>
                  <a:cubicBezTo>
                    <a:pt x="236" y="286"/>
                    <a:pt x="300" y="193"/>
                    <a:pt x="407" y="193"/>
                  </a:cubicBezTo>
                  <a:close/>
                  <a:moveTo>
                    <a:pt x="407" y="1"/>
                  </a:moveTo>
                  <a:cubicBezTo>
                    <a:pt x="165" y="1"/>
                    <a:pt x="0" y="158"/>
                    <a:pt x="0" y="443"/>
                  </a:cubicBezTo>
                  <a:cubicBezTo>
                    <a:pt x="0" y="729"/>
                    <a:pt x="165" y="900"/>
                    <a:pt x="407" y="900"/>
                  </a:cubicBezTo>
                  <a:cubicBezTo>
                    <a:pt x="650" y="900"/>
                    <a:pt x="807" y="729"/>
                    <a:pt x="807" y="443"/>
                  </a:cubicBezTo>
                  <a:cubicBezTo>
                    <a:pt x="807" y="158"/>
                    <a:pt x="650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2518263" y="3123080"/>
              <a:ext cx="9765" cy="15278"/>
            </a:xfrm>
            <a:custGeom>
              <a:avLst/>
              <a:gdLst/>
              <a:ahLst/>
              <a:cxnLst/>
              <a:rect l="l" t="t" r="r" b="b"/>
              <a:pathLst>
                <a:path w="558" h="873" extrusionOk="0">
                  <a:moveTo>
                    <a:pt x="0" y="1"/>
                  </a:moveTo>
                  <a:lnTo>
                    <a:pt x="0" y="872"/>
                  </a:lnTo>
                  <a:lnTo>
                    <a:pt x="557" y="872"/>
                  </a:lnTo>
                  <a:lnTo>
                    <a:pt x="557" y="679"/>
                  </a:lnTo>
                  <a:lnTo>
                    <a:pt x="229" y="67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2529498" y="3123080"/>
              <a:ext cx="12022" cy="15278"/>
            </a:xfrm>
            <a:custGeom>
              <a:avLst/>
              <a:gdLst/>
              <a:ahLst/>
              <a:cxnLst/>
              <a:rect l="l" t="t" r="r" b="b"/>
              <a:pathLst>
                <a:path w="687" h="873" extrusionOk="0">
                  <a:moveTo>
                    <a:pt x="308" y="179"/>
                  </a:moveTo>
                  <a:cubicBezTo>
                    <a:pt x="379" y="179"/>
                    <a:pt x="415" y="201"/>
                    <a:pt x="415" y="251"/>
                  </a:cubicBezTo>
                  <a:cubicBezTo>
                    <a:pt x="415" y="301"/>
                    <a:pt x="386" y="344"/>
                    <a:pt x="308" y="344"/>
                  </a:cubicBezTo>
                  <a:lnTo>
                    <a:pt x="229" y="344"/>
                  </a:lnTo>
                  <a:lnTo>
                    <a:pt x="229" y="179"/>
                  </a:lnTo>
                  <a:close/>
                  <a:moveTo>
                    <a:pt x="322" y="501"/>
                  </a:moveTo>
                  <a:cubicBezTo>
                    <a:pt x="415" y="501"/>
                    <a:pt x="458" y="529"/>
                    <a:pt x="458" y="594"/>
                  </a:cubicBezTo>
                  <a:cubicBezTo>
                    <a:pt x="458" y="658"/>
                    <a:pt x="415" y="694"/>
                    <a:pt x="322" y="694"/>
                  </a:cubicBezTo>
                  <a:lnTo>
                    <a:pt x="236" y="694"/>
                  </a:lnTo>
                  <a:lnTo>
                    <a:pt x="236" y="501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336" y="872"/>
                  </a:lnTo>
                  <a:cubicBezTo>
                    <a:pt x="529" y="872"/>
                    <a:pt x="679" y="794"/>
                    <a:pt x="679" y="615"/>
                  </a:cubicBezTo>
                  <a:cubicBezTo>
                    <a:pt x="686" y="501"/>
                    <a:pt x="608" y="415"/>
                    <a:pt x="501" y="408"/>
                  </a:cubicBezTo>
                  <a:lnTo>
                    <a:pt x="501" y="401"/>
                  </a:lnTo>
                  <a:cubicBezTo>
                    <a:pt x="586" y="379"/>
                    <a:pt x="643" y="301"/>
                    <a:pt x="643" y="215"/>
                  </a:cubicBezTo>
                  <a:cubicBezTo>
                    <a:pt x="643" y="44"/>
                    <a:pt x="493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2540243" y="3123080"/>
              <a:ext cx="13265" cy="15278"/>
            </a:xfrm>
            <a:custGeom>
              <a:avLst/>
              <a:gdLst/>
              <a:ahLst/>
              <a:cxnLst/>
              <a:rect l="l" t="t" r="r" b="b"/>
              <a:pathLst>
                <a:path w="758" h="873" extrusionOk="0">
                  <a:moveTo>
                    <a:pt x="1" y="1"/>
                  </a:moveTo>
                  <a:lnTo>
                    <a:pt x="265" y="572"/>
                  </a:lnTo>
                  <a:lnTo>
                    <a:pt x="265" y="872"/>
                  </a:lnTo>
                  <a:lnTo>
                    <a:pt x="494" y="872"/>
                  </a:lnTo>
                  <a:lnTo>
                    <a:pt x="494" y="572"/>
                  </a:lnTo>
                  <a:lnTo>
                    <a:pt x="758" y="1"/>
                  </a:lnTo>
                  <a:lnTo>
                    <a:pt x="515" y="1"/>
                  </a:lnTo>
                  <a:lnTo>
                    <a:pt x="451" y="179"/>
                  </a:lnTo>
                  <a:cubicBezTo>
                    <a:pt x="429" y="244"/>
                    <a:pt x="408" y="301"/>
                    <a:pt x="386" y="372"/>
                  </a:cubicBezTo>
                  <a:lnTo>
                    <a:pt x="379" y="372"/>
                  </a:lnTo>
                  <a:cubicBezTo>
                    <a:pt x="358" y="301"/>
                    <a:pt x="337" y="244"/>
                    <a:pt x="315" y="179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2556500" y="3122835"/>
              <a:ext cx="11760" cy="15767"/>
            </a:xfrm>
            <a:custGeom>
              <a:avLst/>
              <a:gdLst/>
              <a:ahLst/>
              <a:cxnLst/>
              <a:rect l="l" t="t" r="r" b="b"/>
              <a:pathLst>
                <a:path w="672" h="901" extrusionOk="0">
                  <a:moveTo>
                    <a:pt x="357" y="1"/>
                  </a:moveTo>
                  <a:cubicBezTo>
                    <a:pt x="172" y="1"/>
                    <a:pt x="36" y="115"/>
                    <a:pt x="36" y="265"/>
                  </a:cubicBezTo>
                  <a:cubicBezTo>
                    <a:pt x="36" y="379"/>
                    <a:pt x="107" y="472"/>
                    <a:pt x="214" y="508"/>
                  </a:cubicBezTo>
                  <a:lnTo>
                    <a:pt x="322" y="558"/>
                  </a:lnTo>
                  <a:cubicBezTo>
                    <a:pt x="393" y="586"/>
                    <a:pt x="436" y="601"/>
                    <a:pt x="436" y="636"/>
                  </a:cubicBezTo>
                  <a:cubicBezTo>
                    <a:pt x="436" y="679"/>
                    <a:pt x="407" y="700"/>
                    <a:pt x="343" y="700"/>
                  </a:cubicBezTo>
                  <a:cubicBezTo>
                    <a:pt x="264" y="693"/>
                    <a:pt x="193" y="665"/>
                    <a:pt x="136" y="615"/>
                  </a:cubicBezTo>
                  <a:lnTo>
                    <a:pt x="0" y="779"/>
                  </a:lnTo>
                  <a:cubicBezTo>
                    <a:pt x="93" y="858"/>
                    <a:pt x="207" y="900"/>
                    <a:pt x="329" y="900"/>
                  </a:cubicBezTo>
                  <a:cubicBezTo>
                    <a:pt x="543" y="900"/>
                    <a:pt x="671" y="772"/>
                    <a:pt x="671" y="622"/>
                  </a:cubicBezTo>
                  <a:cubicBezTo>
                    <a:pt x="671" y="515"/>
                    <a:pt x="600" y="415"/>
                    <a:pt x="500" y="386"/>
                  </a:cubicBezTo>
                  <a:lnTo>
                    <a:pt x="393" y="343"/>
                  </a:lnTo>
                  <a:cubicBezTo>
                    <a:pt x="314" y="315"/>
                    <a:pt x="264" y="293"/>
                    <a:pt x="264" y="258"/>
                  </a:cubicBezTo>
                  <a:cubicBezTo>
                    <a:pt x="264" y="215"/>
                    <a:pt x="300" y="193"/>
                    <a:pt x="357" y="193"/>
                  </a:cubicBezTo>
                  <a:cubicBezTo>
                    <a:pt x="422" y="193"/>
                    <a:pt x="479" y="222"/>
                    <a:pt x="536" y="258"/>
                  </a:cubicBezTo>
                  <a:lnTo>
                    <a:pt x="650" y="115"/>
                  </a:lnTo>
                  <a:cubicBezTo>
                    <a:pt x="571" y="44"/>
                    <a:pt x="464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2567123" y="3123080"/>
              <a:ext cx="13265" cy="15278"/>
            </a:xfrm>
            <a:custGeom>
              <a:avLst/>
              <a:gdLst/>
              <a:ahLst/>
              <a:cxnLst/>
              <a:rect l="l" t="t" r="r" b="b"/>
              <a:pathLst>
                <a:path w="758" h="873" extrusionOk="0">
                  <a:moveTo>
                    <a:pt x="0" y="1"/>
                  </a:moveTo>
                  <a:lnTo>
                    <a:pt x="264" y="572"/>
                  </a:lnTo>
                  <a:lnTo>
                    <a:pt x="264" y="872"/>
                  </a:lnTo>
                  <a:lnTo>
                    <a:pt x="493" y="872"/>
                  </a:lnTo>
                  <a:lnTo>
                    <a:pt x="493" y="572"/>
                  </a:lnTo>
                  <a:lnTo>
                    <a:pt x="757" y="1"/>
                  </a:lnTo>
                  <a:lnTo>
                    <a:pt x="514" y="1"/>
                  </a:lnTo>
                  <a:lnTo>
                    <a:pt x="450" y="179"/>
                  </a:lnTo>
                  <a:cubicBezTo>
                    <a:pt x="429" y="244"/>
                    <a:pt x="407" y="301"/>
                    <a:pt x="386" y="372"/>
                  </a:cubicBezTo>
                  <a:lnTo>
                    <a:pt x="379" y="372"/>
                  </a:lnTo>
                  <a:cubicBezTo>
                    <a:pt x="357" y="301"/>
                    <a:pt x="336" y="244"/>
                    <a:pt x="314" y="1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2579110" y="3122835"/>
              <a:ext cx="11900" cy="15767"/>
            </a:xfrm>
            <a:custGeom>
              <a:avLst/>
              <a:gdLst/>
              <a:ahLst/>
              <a:cxnLst/>
              <a:rect l="l" t="t" r="r" b="b"/>
              <a:pathLst>
                <a:path w="680" h="901" extrusionOk="0">
                  <a:moveTo>
                    <a:pt x="365" y="1"/>
                  </a:moveTo>
                  <a:cubicBezTo>
                    <a:pt x="172" y="1"/>
                    <a:pt x="36" y="115"/>
                    <a:pt x="36" y="265"/>
                  </a:cubicBezTo>
                  <a:cubicBezTo>
                    <a:pt x="36" y="379"/>
                    <a:pt x="108" y="472"/>
                    <a:pt x="215" y="508"/>
                  </a:cubicBezTo>
                  <a:lnTo>
                    <a:pt x="322" y="558"/>
                  </a:lnTo>
                  <a:cubicBezTo>
                    <a:pt x="401" y="586"/>
                    <a:pt x="443" y="601"/>
                    <a:pt x="443" y="636"/>
                  </a:cubicBezTo>
                  <a:cubicBezTo>
                    <a:pt x="443" y="679"/>
                    <a:pt x="415" y="700"/>
                    <a:pt x="343" y="700"/>
                  </a:cubicBezTo>
                  <a:cubicBezTo>
                    <a:pt x="265" y="693"/>
                    <a:pt x="201" y="665"/>
                    <a:pt x="144" y="615"/>
                  </a:cubicBezTo>
                  <a:lnTo>
                    <a:pt x="1" y="779"/>
                  </a:lnTo>
                  <a:cubicBezTo>
                    <a:pt x="94" y="858"/>
                    <a:pt x="215" y="900"/>
                    <a:pt x="329" y="900"/>
                  </a:cubicBezTo>
                  <a:cubicBezTo>
                    <a:pt x="551" y="900"/>
                    <a:pt x="672" y="772"/>
                    <a:pt x="672" y="622"/>
                  </a:cubicBezTo>
                  <a:cubicBezTo>
                    <a:pt x="679" y="515"/>
                    <a:pt x="608" y="415"/>
                    <a:pt x="501" y="386"/>
                  </a:cubicBezTo>
                  <a:lnTo>
                    <a:pt x="393" y="343"/>
                  </a:lnTo>
                  <a:cubicBezTo>
                    <a:pt x="315" y="315"/>
                    <a:pt x="265" y="293"/>
                    <a:pt x="265" y="258"/>
                  </a:cubicBezTo>
                  <a:cubicBezTo>
                    <a:pt x="265" y="215"/>
                    <a:pt x="301" y="193"/>
                    <a:pt x="358" y="193"/>
                  </a:cubicBezTo>
                  <a:cubicBezTo>
                    <a:pt x="422" y="193"/>
                    <a:pt x="486" y="222"/>
                    <a:pt x="536" y="258"/>
                  </a:cubicBezTo>
                  <a:lnTo>
                    <a:pt x="651" y="115"/>
                  </a:lnTo>
                  <a:cubicBezTo>
                    <a:pt x="572" y="44"/>
                    <a:pt x="472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2590607" y="3123080"/>
              <a:ext cx="12145" cy="15278"/>
            </a:xfrm>
            <a:custGeom>
              <a:avLst/>
              <a:gdLst/>
              <a:ahLst/>
              <a:cxnLst/>
              <a:rect l="l" t="t" r="r" b="b"/>
              <a:pathLst>
                <a:path w="694" h="873" extrusionOk="0">
                  <a:moveTo>
                    <a:pt x="1" y="1"/>
                  </a:moveTo>
                  <a:lnTo>
                    <a:pt x="1" y="194"/>
                  </a:lnTo>
                  <a:lnTo>
                    <a:pt x="236" y="194"/>
                  </a:lnTo>
                  <a:lnTo>
                    <a:pt x="236" y="872"/>
                  </a:lnTo>
                  <a:lnTo>
                    <a:pt x="465" y="872"/>
                  </a:lnTo>
                  <a:lnTo>
                    <a:pt x="465" y="194"/>
                  </a:lnTo>
                  <a:lnTo>
                    <a:pt x="693" y="19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2603855" y="3123080"/>
              <a:ext cx="10010" cy="15155"/>
            </a:xfrm>
            <a:custGeom>
              <a:avLst/>
              <a:gdLst/>
              <a:ahLst/>
              <a:cxnLst/>
              <a:rect l="l" t="t" r="r" b="b"/>
              <a:pathLst>
                <a:path w="572" h="866" extrusionOk="0">
                  <a:moveTo>
                    <a:pt x="1" y="1"/>
                  </a:moveTo>
                  <a:lnTo>
                    <a:pt x="1" y="865"/>
                  </a:lnTo>
                  <a:lnTo>
                    <a:pt x="572" y="865"/>
                  </a:lnTo>
                  <a:lnTo>
                    <a:pt x="572" y="672"/>
                  </a:lnTo>
                  <a:lnTo>
                    <a:pt x="229" y="672"/>
                  </a:lnTo>
                  <a:lnTo>
                    <a:pt x="229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58" y="19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2615598" y="3123080"/>
              <a:ext cx="14892" cy="15278"/>
            </a:xfrm>
            <a:custGeom>
              <a:avLst/>
              <a:gdLst/>
              <a:ahLst/>
              <a:cxnLst/>
              <a:rect l="l" t="t" r="r" b="b"/>
              <a:pathLst>
                <a:path w="851" h="873" extrusionOk="0">
                  <a:moveTo>
                    <a:pt x="8" y="1"/>
                  </a:moveTo>
                  <a:lnTo>
                    <a:pt x="1" y="872"/>
                  </a:lnTo>
                  <a:lnTo>
                    <a:pt x="215" y="872"/>
                  </a:lnTo>
                  <a:lnTo>
                    <a:pt x="215" y="615"/>
                  </a:lnTo>
                  <a:cubicBezTo>
                    <a:pt x="208" y="508"/>
                    <a:pt x="201" y="401"/>
                    <a:pt x="187" y="301"/>
                  </a:cubicBezTo>
                  <a:lnTo>
                    <a:pt x="187" y="301"/>
                  </a:lnTo>
                  <a:lnTo>
                    <a:pt x="258" y="508"/>
                  </a:lnTo>
                  <a:lnTo>
                    <a:pt x="379" y="801"/>
                  </a:lnTo>
                  <a:lnTo>
                    <a:pt x="472" y="801"/>
                  </a:lnTo>
                  <a:lnTo>
                    <a:pt x="586" y="508"/>
                  </a:lnTo>
                  <a:lnTo>
                    <a:pt x="665" y="301"/>
                  </a:lnTo>
                  <a:lnTo>
                    <a:pt x="665" y="301"/>
                  </a:lnTo>
                  <a:cubicBezTo>
                    <a:pt x="651" y="401"/>
                    <a:pt x="644" y="508"/>
                    <a:pt x="636" y="615"/>
                  </a:cubicBezTo>
                  <a:lnTo>
                    <a:pt x="636" y="872"/>
                  </a:lnTo>
                  <a:lnTo>
                    <a:pt x="851" y="872"/>
                  </a:lnTo>
                  <a:lnTo>
                    <a:pt x="851" y="1"/>
                  </a:lnTo>
                  <a:lnTo>
                    <a:pt x="615" y="1"/>
                  </a:lnTo>
                  <a:lnTo>
                    <a:pt x="479" y="358"/>
                  </a:lnTo>
                  <a:lnTo>
                    <a:pt x="436" y="501"/>
                  </a:lnTo>
                  <a:lnTo>
                    <a:pt x="429" y="501"/>
                  </a:lnTo>
                  <a:lnTo>
                    <a:pt x="379" y="358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2475510" y="3111093"/>
              <a:ext cx="170345" cy="37747"/>
            </a:xfrm>
            <a:custGeom>
              <a:avLst/>
              <a:gdLst/>
              <a:ahLst/>
              <a:cxnLst/>
              <a:rect l="l" t="t" r="r" b="b"/>
              <a:pathLst>
                <a:path w="9734" h="2157" extrusionOk="0">
                  <a:moveTo>
                    <a:pt x="9463" y="265"/>
                  </a:moveTo>
                  <a:lnTo>
                    <a:pt x="9463" y="1886"/>
                  </a:lnTo>
                  <a:lnTo>
                    <a:pt x="272" y="1886"/>
                  </a:lnTo>
                  <a:lnTo>
                    <a:pt x="272" y="265"/>
                  </a:lnTo>
                  <a:close/>
                  <a:moveTo>
                    <a:pt x="1" y="0"/>
                  </a:moveTo>
                  <a:lnTo>
                    <a:pt x="1" y="2157"/>
                  </a:lnTo>
                  <a:lnTo>
                    <a:pt x="9734" y="2157"/>
                  </a:lnTo>
                  <a:lnTo>
                    <a:pt x="9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2450030" y="3111093"/>
              <a:ext cx="23625" cy="37747"/>
            </a:xfrm>
            <a:custGeom>
              <a:avLst/>
              <a:gdLst/>
              <a:ahLst/>
              <a:cxnLst/>
              <a:rect l="l" t="t" r="r" b="b"/>
              <a:pathLst>
                <a:path w="1350" h="2157" extrusionOk="0">
                  <a:moveTo>
                    <a:pt x="1057" y="336"/>
                  </a:moveTo>
                  <a:lnTo>
                    <a:pt x="1057" y="1793"/>
                  </a:lnTo>
                  <a:cubicBezTo>
                    <a:pt x="1057" y="1793"/>
                    <a:pt x="1053" y="1793"/>
                    <a:pt x="1045" y="1793"/>
                  </a:cubicBezTo>
                  <a:cubicBezTo>
                    <a:pt x="939" y="1793"/>
                    <a:pt x="200" y="1768"/>
                    <a:pt x="200" y="1079"/>
                  </a:cubicBezTo>
                  <a:cubicBezTo>
                    <a:pt x="200" y="343"/>
                    <a:pt x="1057" y="336"/>
                    <a:pt x="1057" y="336"/>
                  </a:cubicBezTo>
                  <a:close/>
                  <a:moveTo>
                    <a:pt x="0" y="0"/>
                  </a:moveTo>
                  <a:lnTo>
                    <a:pt x="0" y="2157"/>
                  </a:lnTo>
                  <a:lnTo>
                    <a:pt x="1350" y="2157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2424778" y="3111093"/>
              <a:ext cx="23642" cy="37747"/>
            </a:xfrm>
            <a:custGeom>
              <a:avLst/>
              <a:gdLst/>
              <a:ahLst/>
              <a:cxnLst/>
              <a:rect l="l" t="t" r="r" b="b"/>
              <a:pathLst>
                <a:path w="1351" h="2157" extrusionOk="0">
                  <a:moveTo>
                    <a:pt x="293" y="336"/>
                  </a:moveTo>
                  <a:cubicBezTo>
                    <a:pt x="293" y="336"/>
                    <a:pt x="1150" y="336"/>
                    <a:pt x="1150" y="1079"/>
                  </a:cubicBezTo>
                  <a:cubicBezTo>
                    <a:pt x="1150" y="1768"/>
                    <a:pt x="412" y="1793"/>
                    <a:pt x="306" y="1793"/>
                  </a:cubicBezTo>
                  <a:cubicBezTo>
                    <a:pt x="298" y="1793"/>
                    <a:pt x="293" y="1793"/>
                    <a:pt x="293" y="1793"/>
                  </a:cubicBezTo>
                  <a:lnTo>
                    <a:pt x="293" y="336"/>
                  </a:lnTo>
                  <a:close/>
                  <a:moveTo>
                    <a:pt x="1" y="0"/>
                  </a:moveTo>
                  <a:lnTo>
                    <a:pt x="1" y="2157"/>
                  </a:lnTo>
                  <a:lnTo>
                    <a:pt x="1350" y="2157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2023520" y="3000493"/>
              <a:ext cx="12005" cy="15260"/>
            </a:xfrm>
            <a:custGeom>
              <a:avLst/>
              <a:gdLst/>
              <a:ahLst/>
              <a:cxnLst/>
              <a:rect l="l" t="t" r="r" b="b"/>
              <a:pathLst>
                <a:path w="686" h="872" extrusionOk="0">
                  <a:moveTo>
                    <a:pt x="322" y="186"/>
                  </a:moveTo>
                  <a:cubicBezTo>
                    <a:pt x="407" y="186"/>
                    <a:pt x="457" y="215"/>
                    <a:pt x="457" y="294"/>
                  </a:cubicBezTo>
                  <a:cubicBezTo>
                    <a:pt x="457" y="365"/>
                    <a:pt x="414" y="415"/>
                    <a:pt x="322" y="415"/>
                  </a:cubicBezTo>
                  <a:lnTo>
                    <a:pt x="229" y="415"/>
                  </a:lnTo>
                  <a:lnTo>
                    <a:pt x="229" y="186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229" y="872"/>
                  </a:lnTo>
                  <a:lnTo>
                    <a:pt x="229" y="593"/>
                  </a:lnTo>
                  <a:lnTo>
                    <a:pt x="336" y="593"/>
                  </a:lnTo>
                  <a:cubicBezTo>
                    <a:pt x="514" y="593"/>
                    <a:pt x="686" y="508"/>
                    <a:pt x="686" y="294"/>
                  </a:cubicBezTo>
                  <a:cubicBezTo>
                    <a:pt x="686" y="72"/>
                    <a:pt x="522" y="1"/>
                    <a:pt x="33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2037258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8" y="200"/>
                  </a:moveTo>
                  <a:cubicBezTo>
                    <a:pt x="508" y="200"/>
                    <a:pt x="579" y="286"/>
                    <a:pt x="579" y="443"/>
                  </a:cubicBezTo>
                  <a:cubicBezTo>
                    <a:pt x="579" y="600"/>
                    <a:pt x="508" y="700"/>
                    <a:pt x="408" y="700"/>
                  </a:cubicBezTo>
                  <a:cubicBezTo>
                    <a:pt x="301" y="700"/>
                    <a:pt x="236" y="607"/>
                    <a:pt x="236" y="443"/>
                  </a:cubicBezTo>
                  <a:cubicBezTo>
                    <a:pt x="236" y="286"/>
                    <a:pt x="301" y="200"/>
                    <a:pt x="408" y="200"/>
                  </a:cubicBezTo>
                  <a:close/>
                  <a:moveTo>
                    <a:pt x="408" y="0"/>
                  </a:moveTo>
                  <a:cubicBezTo>
                    <a:pt x="165" y="0"/>
                    <a:pt x="1" y="158"/>
                    <a:pt x="1" y="443"/>
                  </a:cubicBezTo>
                  <a:cubicBezTo>
                    <a:pt x="1" y="736"/>
                    <a:pt x="165" y="900"/>
                    <a:pt x="408" y="900"/>
                  </a:cubicBezTo>
                  <a:cubicBezTo>
                    <a:pt x="651" y="900"/>
                    <a:pt x="808" y="729"/>
                    <a:pt x="808" y="443"/>
                  </a:cubicBezTo>
                  <a:cubicBezTo>
                    <a:pt x="808" y="165"/>
                    <a:pt x="651" y="0"/>
                    <a:pt x="40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2054128" y="3000493"/>
              <a:ext cx="12653" cy="15260"/>
            </a:xfrm>
            <a:custGeom>
              <a:avLst/>
              <a:gdLst/>
              <a:ahLst/>
              <a:cxnLst/>
              <a:rect l="l" t="t" r="r" b="b"/>
              <a:pathLst>
                <a:path w="723" h="872" extrusionOk="0">
                  <a:moveTo>
                    <a:pt x="315" y="186"/>
                  </a:moveTo>
                  <a:cubicBezTo>
                    <a:pt x="408" y="186"/>
                    <a:pt x="458" y="208"/>
                    <a:pt x="458" y="286"/>
                  </a:cubicBezTo>
                  <a:cubicBezTo>
                    <a:pt x="458" y="358"/>
                    <a:pt x="408" y="401"/>
                    <a:pt x="315" y="401"/>
                  </a:cubicBezTo>
                  <a:lnTo>
                    <a:pt x="236" y="401"/>
                  </a:lnTo>
                  <a:lnTo>
                    <a:pt x="236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2" y="579"/>
                  </a:lnTo>
                  <a:lnTo>
                    <a:pt x="472" y="872"/>
                  </a:lnTo>
                  <a:lnTo>
                    <a:pt x="722" y="872"/>
                  </a:lnTo>
                  <a:lnTo>
                    <a:pt x="536" y="536"/>
                  </a:lnTo>
                  <a:cubicBezTo>
                    <a:pt x="629" y="486"/>
                    <a:pt x="679" y="386"/>
                    <a:pt x="679" y="286"/>
                  </a:cubicBezTo>
                  <a:cubicBezTo>
                    <a:pt x="679" y="65"/>
                    <a:pt x="515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2067253" y="3000493"/>
              <a:ext cx="12145" cy="15260"/>
            </a:xfrm>
            <a:custGeom>
              <a:avLst/>
              <a:gdLst/>
              <a:ahLst/>
              <a:cxnLst/>
              <a:rect l="l" t="t" r="r" b="b"/>
              <a:pathLst>
                <a:path w="694" h="872" extrusionOk="0">
                  <a:moveTo>
                    <a:pt x="1" y="1"/>
                  </a:moveTo>
                  <a:lnTo>
                    <a:pt x="1" y="194"/>
                  </a:lnTo>
                  <a:lnTo>
                    <a:pt x="229" y="194"/>
                  </a:lnTo>
                  <a:lnTo>
                    <a:pt x="229" y="872"/>
                  </a:lnTo>
                  <a:lnTo>
                    <a:pt x="465" y="872"/>
                  </a:lnTo>
                  <a:lnTo>
                    <a:pt x="465" y="194"/>
                  </a:lnTo>
                  <a:lnTo>
                    <a:pt x="693" y="19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2078873" y="3000493"/>
              <a:ext cx="14263" cy="15260"/>
            </a:xfrm>
            <a:custGeom>
              <a:avLst/>
              <a:gdLst/>
              <a:ahLst/>
              <a:cxnLst/>
              <a:rect l="l" t="t" r="r" b="b"/>
              <a:pathLst>
                <a:path w="815" h="872" extrusionOk="0">
                  <a:moveTo>
                    <a:pt x="401" y="172"/>
                  </a:moveTo>
                  <a:cubicBezTo>
                    <a:pt x="422" y="258"/>
                    <a:pt x="443" y="365"/>
                    <a:pt x="465" y="444"/>
                  </a:cubicBezTo>
                  <a:lnTo>
                    <a:pt x="479" y="508"/>
                  </a:lnTo>
                  <a:lnTo>
                    <a:pt x="315" y="508"/>
                  </a:lnTo>
                  <a:lnTo>
                    <a:pt x="329" y="444"/>
                  </a:lnTo>
                  <a:cubicBezTo>
                    <a:pt x="351" y="365"/>
                    <a:pt x="372" y="258"/>
                    <a:pt x="393" y="172"/>
                  </a:cubicBezTo>
                  <a:close/>
                  <a:moveTo>
                    <a:pt x="265" y="1"/>
                  </a:moveTo>
                  <a:lnTo>
                    <a:pt x="1" y="872"/>
                  </a:lnTo>
                  <a:lnTo>
                    <a:pt x="236" y="872"/>
                  </a:lnTo>
                  <a:lnTo>
                    <a:pt x="279" y="686"/>
                  </a:lnTo>
                  <a:lnTo>
                    <a:pt x="522" y="686"/>
                  </a:lnTo>
                  <a:lnTo>
                    <a:pt x="565" y="872"/>
                  </a:lnTo>
                  <a:lnTo>
                    <a:pt x="815" y="872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2094378" y="3000493"/>
              <a:ext cx="12128" cy="15260"/>
            </a:xfrm>
            <a:custGeom>
              <a:avLst/>
              <a:gdLst/>
              <a:ahLst/>
              <a:cxnLst/>
              <a:rect l="l" t="t" r="r" b="b"/>
              <a:pathLst>
                <a:path w="693" h="872" extrusionOk="0">
                  <a:moveTo>
                    <a:pt x="314" y="179"/>
                  </a:moveTo>
                  <a:cubicBezTo>
                    <a:pt x="386" y="179"/>
                    <a:pt x="421" y="201"/>
                    <a:pt x="421" y="258"/>
                  </a:cubicBezTo>
                  <a:cubicBezTo>
                    <a:pt x="421" y="308"/>
                    <a:pt x="386" y="344"/>
                    <a:pt x="314" y="344"/>
                  </a:cubicBezTo>
                  <a:lnTo>
                    <a:pt x="236" y="344"/>
                  </a:lnTo>
                  <a:lnTo>
                    <a:pt x="236" y="179"/>
                  </a:lnTo>
                  <a:close/>
                  <a:moveTo>
                    <a:pt x="329" y="508"/>
                  </a:moveTo>
                  <a:cubicBezTo>
                    <a:pt x="421" y="508"/>
                    <a:pt x="464" y="529"/>
                    <a:pt x="464" y="593"/>
                  </a:cubicBezTo>
                  <a:cubicBezTo>
                    <a:pt x="464" y="658"/>
                    <a:pt x="414" y="693"/>
                    <a:pt x="329" y="693"/>
                  </a:cubicBezTo>
                  <a:lnTo>
                    <a:pt x="236" y="693"/>
                  </a:lnTo>
                  <a:lnTo>
                    <a:pt x="236" y="508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343" y="872"/>
                  </a:lnTo>
                  <a:cubicBezTo>
                    <a:pt x="529" y="872"/>
                    <a:pt x="686" y="793"/>
                    <a:pt x="686" y="615"/>
                  </a:cubicBezTo>
                  <a:cubicBezTo>
                    <a:pt x="693" y="508"/>
                    <a:pt x="607" y="415"/>
                    <a:pt x="500" y="408"/>
                  </a:cubicBezTo>
                  <a:cubicBezTo>
                    <a:pt x="586" y="386"/>
                    <a:pt x="650" y="308"/>
                    <a:pt x="643" y="215"/>
                  </a:cubicBezTo>
                  <a:cubicBezTo>
                    <a:pt x="643" y="44"/>
                    <a:pt x="493" y="1"/>
                    <a:pt x="31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2108745" y="3000493"/>
              <a:ext cx="9888" cy="15260"/>
            </a:xfrm>
            <a:custGeom>
              <a:avLst/>
              <a:gdLst/>
              <a:ahLst/>
              <a:cxnLst/>
              <a:rect l="l" t="t" r="r" b="b"/>
              <a:pathLst>
                <a:path w="565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65" y="872"/>
                  </a:lnTo>
                  <a:lnTo>
                    <a:pt x="565" y="679"/>
                  </a:lnTo>
                  <a:lnTo>
                    <a:pt x="236" y="679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2121117" y="3000493"/>
              <a:ext cx="10133" cy="15260"/>
            </a:xfrm>
            <a:custGeom>
              <a:avLst/>
              <a:gdLst/>
              <a:ahLst/>
              <a:cxnLst/>
              <a:rect l="l" t="t" r="r" b="b"/>
              <a:pathLst>
                <a:path w="579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36" y="679"/>
                  </a:lnTo>
                  <a:lnTo>
                    <a:pt x="236" y="522"/>
                  </a:lnTo>
                  <a:lnTo>
                    <a:pt x="514" y="522"/>
                  </a:lnTo>
                  <a:lnTo>
                    <a:pt x="514" y="329"/>
                  </a:lnTo>
                  <a:lnTo>
                    <a:pt x="236" y="329"/>
                  </a:lnTo>
                  <a:lnTo>
                    <a:pt x="236" y="194"/>
                  </a:lnTo>
                  <a:lnTo>
                    <a:pt x="564" y="19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2147857" y="3000248"/>
              <a:ext cx="11883" cy="15890"/>
            </a:xfrm>
            <a:custGeom>
              <a:avLst/>
              <a:gdLst/>
              <a:ahLst/>
              <a:cxnLst/>
              <a:rect l="l" t="t" r="r" b="b"/>
              <a:pathLst>
                <a:path w="679" h="908" extrusionOk="0">
                  <a:moveTo>
                    <a:pt x="365" y="0"/>
                  </a:moveTo>
                  <a:cubicBezTo>
                    <a:pt x="172" y="0"/>
                    <a:pt x="36" y="122"/>
                    <a:pt x="36" y="272"/>
                  </a:cubicBezTo>
                  <a:cubicBezTo>
                    <a:pt x="43" y="379"/>
                    <a:pt x="115" y="479"/>
                    <a:pt x="215" y="515"/>
                  </a:cubicBezTo>
                  <a:lnTo>
                    <a:pt x="329" y="557"/>
                  </a:lnTo>
                  <a:cubicBezTo>
                    <a:pt x="400" y="586"/>
                    <a:pt x="443" y="607"/>
                    <a:pt x="443" y="643"/>
                  </a:cubicBezTo>
                  <a:cubicBezTo>
                    <a:pt x="443" y="679"/>
                    <a:pt x="415" y="707"/>
                    <a:pt x="343" y="707"/>
                  </a:cubicBezTo>
                  <a:cubicBezTo>
                    <a:pt x="272" y="700"/>
                    <a:pt x="200" y="672"/>
                    <a:pt x="143" y="622"/>
                  </a:cubicBezTo>
                  <a:lnTo>
                    <a:pt x="0" y="786"/>
                  </a:lnTo>
                  <a:cubicBezTo>
                    <a:pt x="93" y="865"/>
                    <a:pt x="215" y="907"/>
                    <a:pt x="336" y="907"/>
                  </a:cubicBezTo>
                  <a:cubicBezTo>
                    <a:pt x="550" y="907"/>
                    <a:pt x="672" y="779"/>
                    <a:pt x="672" y="629"/>
                  </a:cubicBezTo>
                  <a:cubicBezTo>
                    <a:pt x="679" y="522"/>
                    <a:pt x="607" y="422"/>
                    <a:pt x="500" y="393"/>
                  </a:cubicBezTo>
                  <a:lnTo>
                    <a:pt x="400" y="350"/>
                  </a:lnTo>
                  <a:cubicBezTo>
                    <a:pt x="322" y="315"/>
                    <a:pt x="272" y="300"/>
                    <a:pt x="272" y="258"/>
                  </a:cubicBezTo>
                  <a:cubicBezTo>
                    <a:pt x="272" y="222"/>
                    <a:pt x="300" y="200"/>
                    <a:pt x="358" y="200"/>
                  </a:cubicBezTo>
                  <a:cubicBezTo>
                    <a:pt x="422" y="200"/>
                    <a:pt x="486" y="222"/>
                    <a:pt x="536" y="265"/>
                  </a:cubicBezTo>
                  <a:lnTo>
                    <a:pt x="650" y="122"/>
                  </a:lnTo>
                  <a:cubicBezTo>
                    <a:pt x="572" y="43"/>
                    <a:pt x="472" y="0"/>
                    <a:pt x="36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2160598" y="3000493"/>
              <a:ext cx="12145" cy="15260"/>
            </a:xfrm>
            <a:custGeom>
              <a:avLst/>
              <a:gdLst/>
              <a:ahLst/>
              <a:cxnLst/>
              <a:rect l="l" t="t" r="r" b="b"/>
              <a:pathLst>
                <a:path w="694" h="872" extrusionOk="0">
                  <a:moveTo>
                    <a:pt x="1" y="1"/>
                  </a:moveTo>
                  <a:lnTo>
                    <a:pt x="1" y="194"/>
                  </a:lnTo>
                  <a:lnTo>
                    <a:pt x="229" y="194"/>
                  </a:lnTo>
                  <a:lnTo>
                    <a:pt x="229" y="872"/>
                  </a:lnTo>
                  <a:lnTo>
                    <a:pt x="458" y="872"/>
                  </a:lnTo>
                  <a:lnTo>
                    <a:pt x="458" y="194"/>
                  </a:lnTo>
                  <a:lnTo>
                    <a:pt x="694" y="19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2174983" y="3000493"/>
              <a:ext cx="10010" cy="15260"/>
            </a:xfrm>
            <a:custGeom>
              <a:avLst/>
              <a:gdLst/>
              <a:ahLst/>
              <a:cxnLst/>
              <a:rect l="l" t="t" r="r" b="b"/>
              <a:pathLst>
                <a:path w="572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1" y="872"/>
                  </a:lnTo>
                  <a:lnTo>
                    <a:pt x="571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4" y="522"/>
                  </a:lnTo>
                  <a:lnTo>
                    <a:pt x="514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57" y="194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2187968" y="3000493"/>
              <a:ext cx="12635" cy="15260"/>
            </a:xfrm>
            <a:custGeom>
              <a:avLst/>
              <a:gdLst/>
              <a:ahLst/>
              <a:cxnLst/>
              <a:rect l="l" t="t" r="r" b="b"/>
              <a:pathLst>
                <a:path w="722" h="872" extrusionOk="0">
                  <a:moveTo>
                    <a:pt x="315" y="186"/>
                  </a:moveTo>
                  <a:cubicBezTo>
                    <a:pt x="408" y="186"/>
                    <a:pt x="451" y="208"/>
                    <a:pt x="451" y="286"/>
                  </a:cubicBezTo>
                  <a:cubicBezTo>
                    <a:pt x="451" y="358"/>
                    <a:pt x="401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15" y="579"/>
                  </a:lnTo>
                  <a:lnTo>
                    <a:pt x="465" y="872"/>
                  </a:lnTo>
                  <a:lnTo>
                    <a:pt x="722" y="872"/>
                  </a:lnTo>
                  <a:lnTo>
                    <a:pt x="536" y="536"/>
                  </a:lnTo>
                  <a:cubicBezTo>
                    <a:pt x="629" y="486"/>
                    <a:pt x="679" y="386"/>
                    <a:pt x="679" y="286"/>
                  </a:cubicBezTo>
                  <a:cubicBezTo>
                    <a:pt x="679" y="65"/>
                    <a:pt x="515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2202720" y="3000493"/>
              <a:ext cx="10133" cy="15260"/>
            </a:xfrm>
            <a:custGeom>
              <a:avLst/>
              <a:gdLst/>
              <a:ahLst/>
              <a:cxnLst/>
              <a:rect l="l" t="t" r="r" b="b"/>
              <a:pathLst>
                <a:path w="579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4" y="522"/>
                  </a:lnTo>
                  <a:lnTo>
                    <a:pt x="514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64" y="19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2215093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7" y="200"/>
                  </a:moveTo>
                  <a:cubicBezTo>
                    <a:pt x="507" y="200"/>
                    <a:pt x="572" y="286"/>
                    <a:pt x="572" y="443"/>
                  </a:cubicBezTo>
                  <a:cubicBezTo>
                    <a:pt x="572" y="600"/>
                    <a:pt x="507" y="700"/>
                    <a:pt x="407" y="700"/>
                  </a:cubicBezTo>
                  <a:cubicBezTo>
                    <a:pt x="300" y="700"/>
                    <a:pt x="236" y="607"/>
                    <a:pt x="236" y="443"/>
                  </a:cubicBezTo>
                  <a:cubicBezTo>
                    <a:pt x="236" y="286"/>
                    <a:pt x="300" y="200"/>
                    <a:pt x="407" y="200"/>
                  </a:cubicBezTo>
                  <a:close/>
                  <a:moveTo>
                    <a:pt x="407" y="0"/>
                  </a:moveTo>
                  <a:cubicBezTo>
                    <a:pt x="165" y="0"/>
                    <a:pt x="0" y="158"/>
                    <a:pt x="0" y="443"/>
                  </a:cubicBezTo>
                  <a:cubicBezTo>
                    <a:pt x="0" y="736"/>
                    <a:pt x="165" y="900"/>
                    <a:pt x="407" y="900"/>
                  </a:cubicBezTo>
                  <a:cubicBezTo>
                    <a:pt x="643" y="900"/>
                    <a:pt x="807" y="729"/>
                    <a:pt x="807" y="443"/>
                  </a:cubicBezTo>
                  <a:cubicBezTo>
                    <a:pt x="807" y="165"/>
                    <a:pt x="643" y="0"/>
                    <a:pt x="40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246698" y="3000493"/>
              <a:ext cx="12775" cy="15260"/>
            </a:xfrm>
            <a:custGeom>
              <a:avLst/>
              <a:gdLst/>
              <a:ahLst/>
              <a:cxnLst/>
              <a:rect l="l" t="t" r="r" b="b"/>
              <a:pathLst>
                <a:path w="730" h="872" extrusionOk="0">
                  <a:moveTo>
                    <a:pt x="315" y="186"/>
                  </a:moveTo>
                  <a:cubicBezTo>
                    <a:pt x="408" y="186"/>
                    <a:pt x="458" y="208"/>
                    <a:pt x="458" y="286"/>
                  </a:cubicBezTo>
                  <a:cubicBezTo>
                    <a:pt x="458" y="358"/>
                    <a:pt x="408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2" y="579"/>
                  </a:lnTo>
                  <a:lnTo>
                    <a:pt x="472" y="872"/>
                  </a:lnTo>
                  <a:lnTo>
                    <a:pt x="729" y="872"/>
                  </a:lnTo>
                  <a:lnTo>
                    <a:pt x="536" y="536"/>
                  </a:lnTo>
                  <a:cubicBezTo>
                    <a:pt x="629" y="486"/>
                    <a:pt x="686" y="386"/>
                    <a:pt x="679" y="286"/>
                  </a:cubicBezTo>
                  <a:cubicBezTo>
                    <a:pt x="679" y="65"/>
                    <a:pt x="522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259333" y="3000493"/>
              <a:ext cx="14263" cy="15260"/>
            </a:xfrm>
            <a:custGeom>
              <a:avLst/>
              <a:gdLst/>
              <a:ahLst/>
              <a:cxnLst/>
              <a:rect l="l" t="t" r="r" b="b"/>
              <a:pathLst>
                <a:path w="815" h="872" extrusionOk="0">
                  <a:moveTo>
                    <a:pt x="400" y="172"/>
                  </a:moveTo>
                  <a:cubicBezTo>
                    <a:pt x="421" y="258"/>
                    <a:pt x="443" y="365"/>
                    <a:pt x="464" y="444"/>
                  </a:cubicBezTo>
                  <a:lnTo>
                    <a:pt x="479" y="508"/>
                  </a:lnTo>
                  <a:lnTo>
                    <a:pt x="322" y="508"/>
                  </a:lnTo>
                  <a:lnTo>
                    <a:pt x="336" y="444"/>
                  </a:lnTo>
                  <a:cubicBezTo>
                    <a:pt x="357" y="365"/>
                    <a:pt x="379" y="258"/>
                    <a:pt x="393" y="172"/>
                  </a:cubicBezTo>
                  <a:close/>
                  <a:moveTo>
                    <a:pt x="264" y="1"/>
                  </a:moveTo>
                  <a:lnTo>
                    <a:pt x="0" y="872"/>
                  </a:lnTo>
                  <a:lnTo>
                    <a:pt x="236" y="872"/>
                  </a:lnTo>
                  <a:lnTo>
                    <a:pt x="279" y="686"/>
                  </a:lnTo>
                  <a:lnTo>
                    <a:pt x="521" y="686"/>
                  </a:lnTo>
                  <a:lnTo>
                    <a:pt x="571" y="872"/>
                  </a:lnTo>
                  <a:lnTo>
                    <a:pt x="814" y="872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274943" y="3000493"/>
              <a:ext cx="12267" cy="15260"/>
            </a:xfrm>
            <a:custGeom>
              <a:avLst/>
              <a:gdLst/>
              <a:ahLst/>
              <a:cxnLst/>
              <a:rect l="l" t="t" r="r" b="b"/>
              <a:pathLst>
                <a:path w="701" h="872" extrusionOk="0">
                  <a:moveTo>
                    <a:pt x="244" y="186"/>
                  </a:moveTo>
                  <a:cubicBezTo>
                    <a:pt x="372" y="186"/>
                    <a:pt x="472" y="229"/>
                    <a:pt x="472" y="429"/>
                  </a:cubicBezTo>
                  <a:cubicBezTo>
                    <a:pt x="472" y="636"/>
                    <a:pt x="372" y="686"/>
                    <a:pt x="244" y="686"/>
                  </a:cubicBezTo>
                  <a:lnTo>
                    <a:pt x="229" y="686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72" y="872"/>
                  </a:lnTo>
                  <a:cubicBezTo>
                    <a:pt x="522" y="872"/>
                    <a:pt x="701" y="743"/>
                    <a:pt x="701" y="429"/>
                  </a:cubicBezTo>
                  <a:cubicBezTo>
                    <a:pt x="701" y="122"/>
                    <a:pt x="522" y="1"/>
                    <a:pt x="25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289940" y="3000493"/>
              <a:ext cx="4147" cy="15260"/>
            </a:xfrm>
            <a:custGeom>
              <a:avLst/>
              <a:gdLst/>
              <a:ahLst/>
              <a:cxnLst/>
              <a:rect l="l" t="t" r="r" b="b"/>
              <a:pathLst>
                <a:path w="237" h="872" extrusionOk="0">
                  <a:moveTo>
                    <a:pt x="1" y="1"/>
                  </a:moveTo>
                  <a:lnTo>
                    <a:pt x="1" y="872"/>
                  </a:lnTo>
                  <a:lnTo>
                    <a:pt x="236" y="87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296695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7" y="200"/>
                  </a:moveTo>
                  <a:cubicBezTo>
                    <a:pt x="507" y="200"/>
                    <a:pt x="572" y="286"/>
                    <a:pt x="572" y="443"/>
                  </a:cubicBezTo>
                  <a:cubicBezTo>
                    <a:pt x="572" y="600"/>
                    <a:pt x="507" y="700"/>
                    <a:pt x="407" y="700"/>
                  </a:cubicBezTo>
                  <a:cubicBezTo>
                    <a:pt x="300" y="700"/>
                    <a:pt x="236" y="607"/>
                    <a:pt x="236" y="443"/>
                  </a:cubicBezTo>
                  <a:cubicBezTo>
                    <a:pt x="236" y="286"/>
                    <a:pt x="300" y="200"/>
                    <a:pt x="407" y="200"/>
                  </a:cubicBezTo>
                  <a:close/>
                  <a:moveTo>
                    <a:pt x="407" y="0"/>
                  </a:moveTo>
                  <a:cubicBezTo>
                    <a:pt x="165" y="0"/>
                    <a:pt x="0" y="158"/>
                    <a:pt x="0" y="443"/>
                  </a:cubicBezTo>
                  <a:cubicBezTo>
                    <a:pt x="0" y="736"/>
                    <a:pt x="165" y="900"/>
                    <a:pt x="407" y="900"/>
                  </a:cubicBezTo>
                  <a:cubicBezTo>
                    <a:pt x="650" y="900"/>
                    <a:pt x="807" y="729"/>
                    <a:pt x="807" y="443"/>
                  </a:cubicBezTo>
                  <a:cubicBezTo>
                    <a:pt x="807" y="165"/>
                    <a:pt x="650" y="0"/>
                    <a:pt x="40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327425" y="3000125"/>
              <a:ext cx="12653" cy="15890"/>
            </a:xfrm>
            <a:custGeom>
              <a:avLst/>
              <a:gdLst/>
              <a:ahLst/>
              <a:cxnLst/>
              <a:rect l="l" t="t" r="r" b="b"/>
              <a:pathLst>
                <a:path w="723" h="908" extrusionOk="0">
                  <a:moveTo>
                    <a:pt x="444" y="0"/>
                  </a:moveTo>
                  <a:cubicBezTo>
                    <a:pt x="194" y="0"/>
                    <a:pt x="1" y="215"/>
                    <a:pt x="22" y="457"/>
                  </a:cubicBezTo>
                  <a:cubicBezTo>
                    <a:pt x="22" y="757"/>
                    <a:pt x="215" y="907"/>
                    <a:pt x="437" y="907"/>
                  </a:cubicBezTo>
                  <a:cubicBezTo>
                    <a:pt x="551" y="907"/>
                    <a:pt x="651" y="857"/>
                    <a:pt x="722" y="779"/>
                  </a:cubicBezTo>
                  <a:lnTo>
                    <a:pt x="594" y="636"/>
                  </a:lnTo>
                  <a:cubicBezTo>
                    <a:pt x="558" y="679"/>
                    <a:pt x="501" y="707"/>
                    <a:pt x="444" y="707"/>
                  </a:cubicBezTo>
                  <a:cubicBezTo>
                    <a:pt x="329" y="707"/>
                    <a:pt x="258" y="614"/>
                    <a:pt x="258" y="450"/>
                  </a:cubicBezTo>
                  <a:cubicBezTo>
                    <a:pt x="258" y="293"/>
                    <a:pt x="344" y="200"/>
                    <a:pt x="451" y="200"/>
                  </a:cubicBezTo>
                  <a:cubicBezTo>
                    <a:pt x="501" y="200"/>
                    <a:pt x="551" y="222"/>
                    <a:pt x="587" y="257"/>
                  </a:cubicBezTo>
                  <a:lnTo>
                    <a:pt x="708" y="115"/>
                  </a:lnTo>
                  <a:cubicBezTo>
                    <a:pt x="636" y="43"/>
                    <a:pt x="544" y="0"/>
                    <a:pt x="44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340183" y="3000493"/>
              <a:ext cx="14263" cy="15260"/>
            </a:xfrm>
            <a:custGeom>
              <a:avLst/>
              <a:gdLst/>
              <a:ahLst/>
              <a:cxnLst/>
              <a:rect l="l" t="t" r="r" b="b"/>
              <a:pathLst>
                <a:path w="815" h="872" extrusionOk="0">
                  <a:moveTo>
                    <a:pt x="400" y="172"/>
                  </a:moveTo>
                  <a:cubicBezTo>
                    <a:pt x="422" y="258"/>
                    <a:pt x="443" y="365"/>
                    <a:pt x="464" y="444"/>
                  </a:cubicBezTo>
                  <a:lnTo>
                    <a:pt x="479" y="508"/>
                  </a:lnTo>
                  <a:lnTo>
                    <a:pt x="322" y="508"/>
                  </a:lnTo>
                  <a:lnTo>
                    <a:pt x="336" y="444"/>
                  </a:lnTo>
                  <a:cubicBezTo>
                    <a:pt x="357" y="365"/>
                    <a:pt x="379" y="258"/>
                    <a:pt x="393" y="172"/>
                  </a:cubicBezTo>
                  <a:close/>
                  <a:moveTo>
                    <a:pt x="272" y="1"/>
                  </a:moveTo>
                  <a:lnTo>
                    <a:pt x="0" y="872"/>
                  </a:lnTo>
                  <a:lnTo>
                    <a:pt x="236" y="872"/>
                  </a:lnTo>
                  <a:lnTo>
                    <a:pt x="279" y="686"/>
                  </a:lnTo>
                  <a:lnTo>
                    <a:pt x="522" y="686"/>
                  </a:lnTo>
                  <a:lnTo>
                    <a:pt x="572" y="872"/>
                  </a:lnTo>
                  <a:lnTo>
                    <a:pt x="814" y="872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354795" y="3000248"/>
              <a:ext cx="11778" cy="15890"/>
            </a:xfrm>
            <a:custGeom>
              <a:avLst/>
              <a:gdLst/>
              <a:ahLst/>
              <a:cxnLst/>
              <a:rect l="l" t="t" r="r" b="b"/>
              <a:pathLst>
                <a:path w="673" h="908" extrusionOk="0">
                  <a:moveTo>
                    <a:pt x="358" y="0"/>
                  </a:moveTo>
                  <a:cubicBezTo>
                    <a:pt x="165" y="0"/>
                    <a:pt x="29" y="122"/>
                    <a:pt x="29" y="272"/>
                  </a:cubicBezTo>
                  <a:cubicBezTo>
                    <a:pt x="37" y="379"/>
                    <a:pt x="108" y="479"/>
                    <a:pt x="208" y="515"/>
                  </a:cubicBezTo>
                  <a:lnTo>
                    <a:pt x="322" y="557"/>
                  </a:lnTo>
                  <a:cubicBezTo>
                    <a:pt x="394" y="586"/>
                    <a:pt x="436" y="607"/>
                    <a:pt x="436" y="643"/>
                  </a:cubicBezTo>
                  <a:cubicBezTo>
                    <a:pt x="436" y="679"/>
                    <a:pt x="408" y="707"/>
                    <a:pt x="336" y="707"/>
                  </a:cubicBezTo>
                  <a:cubicBezTo>
                    <a:pt x="265" y="700"/>
                    <a:pt x="194" y="672"/>
                    <a:pt x="136" y="622"/>
                  </a:cubicBezTo>
                  <a:lnTo>
                    <a:pt x="1" y="786"/>
                  </a:lnTo>
                  <a:cubicBezTo>
                    <a:pt x="86" y="865"/>
                    <a:pt x="208" y="907"/>
                    <a:pt x="329" y="907"/>
                  </a:cubicBezTo>
                  <a:cubicBezTo>
                    <a:pt x="544" y="907"/>
                    <a:pt x="665" y="779"/>
                    <a:pt x="665" y="629"/>
                  </a:cubicBezTo>
                  <a:cubicBezTo>
                    <a:pt x="672" y="522"/>
                    <a:pt x="601" y="422"/>
                    <a:pt x="501" y="393"/>
                  </a:cubicBezTo>
                  <a:lnTo>
                    <a:pt x="394" y="350"/>
                  </a:lnTo>
                  <a:cubicBezTo>
                    <a:pt x="315" y="315"/>
                    <a:pt x="265" y="300"/>
                    <a:pt x="265" y="258"/>
                  </a:cubicBezTo>
                  <a:cubicBezTo>
                    <a:pt x="265" y="222"/>
                    <a:pt x="294" y="200"/>
                    <a:pt x="351" y="200"/>
                  </a:cubicBezTo>
                  <a:cubicBezTo>
                    <a:pt x="415" y="200"/>
                    <a:pt x="479" y="222"/>
                    <a:pt x="529" y="265"/>
                  </a:cubicBezTo>
                  <a:lnTo>
                    <a:pt x="643" y="122"/>
                  </a:lnTo>
                  <a:cubicBezTo>
                    <a:pt x="565" y="43"/>
                    <a:pt x="465" y="0"/>
                    <a:pt x="35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367430" y="3000248"/>
              <a:ext cx="11883" cy="15890"/>
            </a:xfrm>
            <a:custGeom>
              <a:avLst/>
              <a:gdLst/>
              <a:ahLst/>
              <a:cxnLst/>
              <a:rect l="l" t="t" r="r" b="b"/>
              <a:pathLst>
                <a:path w="679" h="908" extrusionOk="0">
                  <a:moveTo>
                    <a:pt x="364" y="0"/>
                  </a:moveTo>
                  <a:cubicBezTo>
                    <a:pt x="171" y="0"/>
                    <a:pt x="36" y="122"/>
                    <a:pt x="36" y="272"/>
                  </a:cubicBezTo>
                  <a:cubicBezTo>
                    <a:pt x="43" y="379"/>
                    <a:pt x="114" y="479"/>
                    <a:pt x="214" y="515"/>
                  </a:cubicBezTo>
                  <a:lnTo>
                    <a:pt x="321" y="557"/>
                  </a:lnTo>
                  <a:cubicBezTo>
                    <a:pt x="400" y="586"/>
                    <a:pt x="443" y="607"/>
                    <a:pt x="443" y="643"/>
                  </a:cubicBezTo>
                  <a:cubicBezTo>
                    <a:pt x="443" y="679"/>
                    <a:pt x="414" y="707"/>
                    <a:pt x="343" y="707"/>
                  </a:cubicBezTo>
                  <a:cubicBezTo>
                    <a:pt x="271" y="700"/>
                    <a:pt x="200" y="672"/>
                    <a:pt x="143" y="622"/>
                  </a:cubicBezTo>
                  <a:lnTo>
                    <a:pt x="0" y="786"/>
                  </a:lnTo>
                  <a:cubicBezTo>
                    <a:pt x="93" y="865"/>
                    <a:pt x="214" y="907"/>
                    <a:pt x="336" y="907"/>
                  </a:cubicBezTo>
                  <a:cubicBezTo>
                    <a:pt x="550" y="907"/>
                    <a:pt x="671" y="779"/>
                    <a:pt x="671" y="629"/>
                  </a:cubicBezTo>
                  <a:cubicBezTo>
                    <a:pt x="678" y="522"/>
                    <a:pt x="607" y="422"/>
                    <a:pt x="500" y="393"/>
                  </a:cubicBezTo>
                  <a:lnTo>
                    <a:pt x="400" y="350"/>
                  </a:lnTo>
                  <a:cubicBezTo>
                    <a:pt x="314" y="315"/>
                    <a:pt x="271" y="300"/>
                    <a:pt x="271" y="258"/>
                  </a:cubicBezTo>
                  <a:cubicBezTo>
                    <a:pt x="271" y="222"/>
                    <a:pt x="300" y="200"/>
                    <a:pt x="357" y="200"/>
                  </a:cubicBezTo>
                  <a:cubicBezTo>
                    <a:pt x="421" y="200"/>
                    <a:pt x="486" y="222"/>
                    <a:pt x="536" y="265"/>
                  </a:cubicBezTo>
                  <a:lnTo>
                    <a:pt x="650" y="122"/>
                  </a:lnTo>
                  <a:cubicBezTo>
                    <a:pt x="571" y="43"/>
                    <a:pt x="471" y="0"/>
                    <a:pt x="36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381675" y="3000493"/>
              <a:ext cx="10133" cy="15260"/>
            </a:xfrm>
            <a:custGeom>
              <a:avLst/>
              <a:gdLst/>
              <a:ahLst/>
              <a:cxnLst/>
              <a:rect l="l" t="t" r="r" b="b"/>
              <a:pathLst>
                <a:path w="579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36" y="679"/>
                  </a:lnTo>
                  <a:lnTo>
                    <a:pt x="236" y="522"/>
                  </a:lnTo>
                  <a:lnTo>
                    <a:pt x="521" y="522"/>
                  </a:lnTo>
                  <a:lnTo>
                    <a:pt x="521" y="329"/>
                  </a:lnTo>
                  <a:lnTo>
                    <a:pt x="236" y="329"/>
                  </a:lnTo>
                  <a:lnTo>
                    <a:pt x="236" y="194"/>
                  </a:lnTo>
                  <a:lnTo>
                    <a:pt x="564" y="19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393663" y="3000493"/>
              <a:ext cx="12022" cy="15260"/>
            </a:xfrm>
            <a:custGeom>
              <a:avLst/>
              <a:gdLst/>
              <a:ahLst/>
              <a:cxnLst/>
              <a:rect l="l" t="t" r="r" b="b"/>
              <a:pathLst>
                <a:path w="687" h="872" extrusionOk="0">
                  <a:moveTo>
                    <a:pt x="1" y="1"/>
                  </a:moveTo>
                  <a:lnTo>
                    <a:pt x="1" y="194"/>
                  </a:lnTo>
                  <a:lnTo>
                    <a:pt x="229" y="194"/>
                  </a:lnTo>
                  <a:lnTo>
                    <a:pt x="229" y="872"/>
                  </a:lnTo>
                  <a:lnTo>
                    <a:pt x="458" y="872"/>
                  </a:lnTo>
                  <a:lnTo>
                    <a:pt x="458" y="194"/>
                  </a:lnTo>
                  <a:lnTo>
                    <a:pt x="686" y="194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406788" y="3000493"/>
              <a:ext cx="12145" cy="15260"/>
            </a:xfrm>
            <a:custGeom>
              <a:avLst/>
              <a:gdLst/>
              <a:ahLst/>
              <a:cxnLst/>
              <a:rect l="l" t="t" r="r" b="b"/>
              <a:pathLst>
                <a:path w="694" h="872" extrusionOk="0">
                  <a:moveTo>
                    <a:pt x="0" y="1"/>
                  </a:moveTo>
                  <a:lnTo>
                    <a:pt x="0" y="194"/>
                  </a:lnTo>
                  <a:lnTo>
                    <a:pt x="236" y="194"/>
                  </a:lnTo>
                  <a:lnTo>
                    <a:pt x="236" y="872"/>
                  </a:lnTo>
                  <a:lnTo>
                    <a:pt x="465" y="872"/>
                  </a:lnTo>
                  <a:lnTo>
                    <a:pt x="465" y="194"/>
                  </a:lnTo>
                  <a:lnTo>
                    <a:pt x="693" y="19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421155" y="3000493"/>
              <a:ext cx="10150" cy="15260"/>
            </a:xfrm>
            <a:custGeom>
              <a:avLst/>
              <a:gdLst/>
              <a:ahLst/>
              <a:cxnLst/>
              <a:rect l="l" t="t" r="r" b="b"/>
              <a:pathLst>
                <a:path w="580" h="872" extrusionOk="0">
                  <a:moveTo>
                    <a:pt x="1" y="1"/>
                  </a:moveTo>
                  <a:lnTo>
                    <a:pt x="1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36" y="679"/>
                  </a:lnTo>
                  <a:lnTo>
                    <a:pt x="236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36" y="329"/>
                  </a:lnTo>
                  <a:lnTo>
                    <a:pt x="236" y="194"/>
                  </a:lnTo>
                  <a:lnTo>
                    <a:pt x="565" y="19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448893" y="3000493"/>
              <a:ext cx="12775" cy="15260"/>
            </a:xfrm>
            <a:custGeom>
              <a:avLst/>
              <a:gdLst/>
              <a:ahLst/>
              <a:cxnLst/>
              <a:rect l="l" t="t" r="r" b="b"/>
              <a:pathLst>
                <a:path w="730" h="872" extrusionOk="0">
                  <a:moveTo>
                    <a:pt x="315" y="186"/>
                  </a:moveTo>
                  <a:cubicBezTo>
                    <a:pt x="408" y="186"/>
                    <a:pt x="458" y="208"/>
                    <a:pt x="458" y="286"/>
                  </a:cubicBezTo>
                  <a:cubicBezTo>
                    <a:pt x="458" y="358"/>
                    <a:pt x="408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2" y="579"/>
                  </a:lnTo>
                  <a:lnTo>
                    <a:pt x="472" y="872"/>
                  </a:lnTo>
                  <a:lnTo>
                    <a:pt x="729" y="872"/>
                  </a:lnTo>
                  <a:lnTo>
                    <a:pt x="536" y="536"/>
                  </a:lnTo>
                  <a:cubicBezTo>
                    <a:pt x="629" y="486"/>
                    <a:pt x="686" y="386"/>
                    <a:pt x="679" y="286"/>
                  </a:cubicBezTo>
                  <a:cubicBezTo>
                    <a:pt x="679" y="65"/>
                    <a:pt x="515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463768" y="3000493"/>
              <a:ext cx="10010" cy="15260"/>
            </a:xfrm>
            <a:custGeom>
              <a:avLst/>
              <a:gdLst/>
              <a:ahLst/>
              <a:cxnLst/>
              <a:rect l="l" t="t" r="r" b="b"/>
              <a:pathLst>
                <a:path w="57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572" y="872"/>
                  </a:lnTo>
                  <a:lnTo>
                    <a:pt x="572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65" y="19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475895" y="3000125"/>
              <a:ext cx="12513" cy="15890"/>
            </a:xfrm>
            <a:custGeom>
              <a:avLst/>
              <a:gdLst/>
              <a:ahLst/>
              <a:cxnLst/>
              <a:rect l="l" t="t" r="r" b="b"/>
              <a:pathLst>
                <a:path w="715" h="908" extrusionOk="0">
                  <a:moveTo>
                    <a:pt x="436" y="0"/>
                  </a:moveTo>
                  <a:cubicBezTo>
                    <a:pt x="193" y="0"/>
                    <a:pt x="0" y="215"/>
                    <a:pt x="15" y="457"/>
                  </a:cubicBezTo>
                  <a:cubicBezTo>
                    <a:pt x="15" y="757"/>
                    <a:pt x="207" y="907"/>
                    <a:pt x="436" y="907"/>
                  </a:cubicBezTo>
                  <a:cubicBezTo>
                    <a:pt x="543" y="907"/>
                    <a:pt x="650" y="857"/>
                    <a:pt x="714" y="779"/>
                  </a:cubicBezTo>
                  <a:lnTo>
                    <a:pt x="593" y="636"/>
                  </a:lnTo>
                  <a:cubicBezTo>
                    <a:pt x="550" y="679"/>
                    <a:pt x="500" y="707"/>
                    <a:pt x="436" y="707"/>
                  </a:cubicBezTo>
                  <a:cubicBezTo>
                    <a:pt x="329" y="707"/>
                    <a:pt x="250" y="614"/>
                    <a:pt x="250" y="450"/>
                  </a:cubicBezTo>
                  <a:cubicBezTo>
                    <a:pt x="250" y="293"/>
                    <a:pt x="343" y="200"/>
                    <a:pt x="443" y="200"/>
                  </a:cubicBezTo>
                  <a:cubicBezTo>
                    <a:pt x="493" y="200"/>
                    <a:pt x="543" y="222"/>
                    <a:pt x="579" y="257"/>
                  </a:cubicBezTo>
                  <a:lnTo>
                    <a:pt x="707" y="115"/>
                  </a:lnTo>
                  <a:cubicBezTo>
                    <a:pt x="636" y="43"/>
                    <a:pt x="543" y="0"/>
                    <a:pt x="43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488880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8" y="200"/>
                  </a:moveTo>
                  <a:cubicBezTo>
                    <a:pt x="508" y="200"/>
                    <a:pt x="572" y="286"/>
                    <a:pt x="572" y="443"/>
                  </a:cubicBezTo>
                  <a:cubicBezTo>
                    <a:pt x="572" y="600"/>
                    <a:pt x="508" y="700"/>
                    <a:pt x="408" y="700"/>
                  </a:cubicBezTo>
                  <a:cubicBezTo>
                    <a:pt x="301" y="700"/>
                    <a:pt x="237" y="607"/>
                    <a:pt x="237" y="443"/>
                  </a:cubicBezTo>
                  <a:cubicBezTo>
                    <a:pt x="237" y="286"/>
                    <a:pt x="301" y="200"/>
                    <a:pt x="408" y="200"/>
                  </a:cubicBezTo>
                  <a:close/>
                  <a:moveTo>
                    <a:pt x="408" y="0"/>
                  </a:moveTo>
                  <a:cubicBezTo>
                    <a:pt x="165" y="0"/>
                    <a:pt x="1" y="158"/>
                    <a:pt x="1" y="443"/>
                  </a:cubicBezTo>
                  <a:cubicBezTo>
                    <a:pt x="1" y="736"/>
                    <a:pt x="165" y="900"/>
                    <a:pt x="408" y="900"/>
                  </a:cubicBezTo>
                  <a:cubicBezTo>
                    <a:pt x="651" y="900"/>
                    <a:pt x="808" y="729"/>
                    <a:pt x="808" y="443"/>
                  </a:cubicBezTo>
                  <a:cubicBezTo>
                    <a:pt x="808" y="165"/>
                    <a:pt x="651" y="0"/>
                    <a:pt x="40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505767" y="3000493"/>
              <a:ext cx="12758" cy="15260"/>
            </a:xfrm>
            <a:custGeom>
              <a:avLst/>
              <a:gdLst/>
              <a:ahLst/>
              <a:cxnLst/>
              <a:rect l="l" t="t" r="r" b="b"/>
              <a:pathLst>
                <a:path w="729" h="872" extrusionOk="0">
                  <a:moveTo>
                    <a:pt x="314" y="186"/>
                  </a:moveTo>
                  <a:cubicBezTo>
                    <a:pt x="407" y="186"/>
                    <a:pt x="457" y="208"/>
                    <a:pt x="457" y="286"/>
                  </a:cubicBezTo>
                  <a:cubicBezTo>
                    <a:pt x="457" y="358"/>
                    <a:pt x="407" y="401"/>
                    <a:pt x="314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1" y="579"/>
                  </a:lnTo>
                  <a:lnTo>
                    <a:pt x="471" y="872"/>
                  </a:lnTo>
                  <a:lnTo>
                    <a:pt x="728" y="872"/>
                  </a:lnTo>
                  <a:lnTo>
                    <a:pt x="536" y="536"/>
                  </a:lnTo>
                  <a:cubicBezTo>
                    <a:pt x="628" y="486"/>
                    <a:pt x="686" y="386"/>
                    <a:pt x="678" y="286"/>
                  </a:cubicBezTo>
                  <a:cubicBezTo>
                    <a:pt x="678" y="65"/>
                    <a:pt x="514" y="1"/>
                    <a:pt x="32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520503" y="3000493"/>
              <a:ext cx="12390" cy="15260"/>
            </a:xfrm>
            <a:custGeom>
              <a:avLst/>
              <a:gdLst/>
              <a:ahLst/>
              <a:cxnLst/>
              <a:rect l="l" t="t" r="r" b="b"/>
              <a:pathLst>
                <a:path w="708" h="872" extrusionOk="0">
                  <a:moveTo>
                    <a:pt x="243" y="186"/>
                  </a:moveTo>
                  <a:cubicBezTo>
                    <a:pt x="372" y="186"/>
                    <a:pt x="472" y="229"/>
                    <a:pt x="472" y="429"/>
                  </a:cubicBezTo>
                  <a:cubicBezTo>
                    <a:pt x="472" y="636"/>
                    <a:pt x="372" y="686"/>
                    <a:pt x="243" y="686"/>
                  </a:cubicBezTo>
                  <a:lnTo>
                    <a:pt x="236" y="686"/>
                  </a:lnTo>
                  <a:lnTo>
                    <a:pt x="236" y="186"/>
                  </a:lnTo>
                  <a:close/>
                  <a:moveTo>
                    <a:pt x="1" y="1"/>
                  </a:moveTo>
                  <a:lnTo>
                    <a:pt x="8" y="872"/>
                  </a:lnTo>
                  <a:lnTo>
                    <a:pt x="272" y="872"/>
                  </a:lnTo>
                  <a:cubicBezTo>
                    <a:pt x="529" y="872"/>
                    <a:pt x="708" y="743"/>
                    <a:pt x="708" y="429"/>
                  </a:cubicBezTo>
                  <a:cubicBezTo>
                    <a:pt x="708" y="122"/>
                    <a:pt x="529" y="1"/>
                    <a:pt x="25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535623" y="3000493"/>
              <a:ext cx="10010" cy="15260"/>
            </a:xfrm>
            <a:custGeom>
              <a:avLst/>
              <a:gdLst/>
              <a:ahLst/>
              <a:cxnLst/>
              <a:rect l="l" t="t" r="r" b="b"/>
              <a:pathLst>
                <a:path w="57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572" y="872"/>
                  </a:lnTo>
                  <a:lnTo>
                    <a:pt x="572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58" y="19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548625" y="3000493"/>
              <a:ext cx="12635" cy="15260"/>
            </a:xfrm>
            <a:custGeom>
              <a:avLst/>
              <a:gdLst/>
              <a:ahLst/>
              <a:cxnLst/>
              <a:rect l="l" t="t" r="r" b="b"/>
              <a:pathLst>
                <a:path w="722" h="872" extrusionOk="0">
                  <a:moveTo>
                    <a:pt x="315" y="186"/>
                  </a:moveTo>
                  <a:cubicBezTo>
                    <a:pt x="407" y="186"/>
                    <a:pt x="450" y="208"/>
                    <a:pt x="450" y="286"/>
                  </a:cubicBezTo>
                  <a:cubicBezTo>
                    <a:pt x="450" y="358"/>
                    <a:pt x="400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15" y="579"/>
                  </a:lnTo>
                  <a:lnTo>
                    <a:pt x="464" y="872"/>
                  </a:lnTo>
                  <a:lnTo>
                    <a:pt x="722" y="872"/>
                  </a:lnTo>
                  <a:lnTo>
                    <a:pt x="536" y="536"/>
                  </a:lnTo>
                  <a:cubicBezTo>
                    <a:pt x="629" y="486"/>
                    <a:pt x="679" y="386"/>
                    <a:pt x="679" y="286"/>
                  </a:cubicBezTo>
                  <a:cubicBezTo>
                    <a:pt x="679" y="65"/>
                    <a:pt x="514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1878428" y="3036490"/>
              <a:ext cx="827925" cy="10885"/>
            </a:xfrm>
            <a:custGeom>
              <a:avLst/>
              <a:gdLst/>
              <a:ahLst/>
              <a:cxnLst/>
              <a:rect l="l" t="t" r="r" b="b"/>
              <a:pathLst>
                <a:path w="47310" h="622" extrusionOk="0">
                  <a:moveTo>
                    <a:pt x="1" y="0"/>
                  </a:moveTo>
                  <a:lnTo>
                    <a:pt x="1" y="357"/>
                  </a:lnTo>
                  <a:cubicBezTo>
                    <a:pt x="1" y="507"/>
                    <a:pt x="115" y="622"/>
                    <a:pt x="265" y="622"/>
                  </a:cubicBezTo>
                  <a:lnTo>
                    <a:pt x="47038" y="622"/>
                  </a:lnTo>
                  <a:cubicBezTo>
                    <a:pt x="47188" y="622"/>
                    <a:pt x="47309" y="507"/>
                    <a:pt x="47309" y="357"/>
                  </a:cubicBezTo>
                  <a:lnTo>
                    <a:pt x="47309" y="0"/>
                  </a:ln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878428" y="2739690"/>
              <a:ext cx="827925" cy="43015"/>
            </a:xfrm>
            <a:custGeom>
              <a:avLst/>
              <a:gdLst/>
              <a:ahLst/>
              <a:cxnLst/>
              <a:rect l="l" t="t" r="r" b="b"/>
              <a:pathLst>
                <a:path w="47310" h="2458" extrusionOk="0">
                  <a:moveTo>
                    <a:pt x="265" y="1"/>
                  </a:moveTo>
                  <a:cubicBezTo>
                    <a:pt x="115" y="1"/>
                    <a:pt x="1" y="122"/>
                    <a:pt x="1" y="265"/>
                  </a:cubicBezTo>
                  <a:lnTo>
                    <a:pt x="1" y="2457"/>
                  </a:lnTo>
                  <a:lnTo>
                    <a:pt x="47309" y="2457"/>
                  </a:lnTo>
                  <a:lnTo>
                    <a:pt x="47309" y="265"/>
                  </a:lnTo>
                  <a:cubicBezTo>
                    <a:pt x="47309" y="122"/>
                    <a:pt x="47188" y="1"/>
                    <a:pt x="47038" y="1"/>
                  </a:cubicBez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996780" y="3396640"/>
              <a:ext cx="33635" cy="40372"/>
            </a:xfrm>
            <a:custGeom>
              <a:avLst/>
              <a:gdLst/>
              <a:ahLst/>
              <a:cxnLst/>
              <a:rect l="l" t="t" r="r" b="b"/>
              <a:pathLst>
                <a:path w="1922" h="2307" extrusionOk="0">
                  <a:moveTo>
                    <a:pt x="828" y="486"/>
                  </a:moveTo>
                  <a:cubicBezTo>
                    <a:pt x="1071" y="486"/>
                    <a:pt x="1200" y="550"/>
                    <a:pt x="1200" y="750"/>
                  </a:cubicBezTo>
                  <a:cubicBezTo>
                    <a:pt x="1200" y="943"/>
                    <a:pt x="1071" y="1050"/>
                    <a:pt x="828" y="1050"/>
                  </a:cubicBezTo>
                  <a:lnTo>
                    <a:pt x="607" y="1050"/>
                  </a:lnTo>
                  <a:lnTo>
                    <a:pt x="607" y="486"/>
                  </a:lnTo>
                  <a:close/>
                  <a:moveTo>
                    <a:pt x="0" y="0"/>
                  </a:moveTo>
                  <a:lnTo>
                    <a:pt x="0" y="2307"/>
                  </a:lnTo>
                  <a:lnTo>
                    <a:pt x="607" y="2307"/>
                  </a:lnTo>
                  <a:lnTo>
                    <a:pt x="607" y="1536"/>
                  </a:lnTo>
                  <a:lnTo>
                    <a:pt x="843" y="1536"/>
                  </a:lnTo>
                  <a:lnTo>
                    <a:pt x="1243" y="2307"/>
                  </a:lnTo>
                  <a:lnTo>
                    <a:pt x="1921" y="2307"/>
                  </a:lnTo>
                  <a:lnTo>
                    <a:pt x="1421" y="1414"/>
                  </a:lnTo>
                  <a:cubicBezTo>
                    <a:pt x="1664" y="1286"/>
                    <a:pt x="1814" y="1021"/>
                    <a:pt x="1793" y="750"/>
                  </a:cubicBezTo>
                  <a:cubicBezTo>
                    <a:pt x="1793" y="172"/>
                    <a:pt x="1371" y="0"/>
                    <a:pt x="8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030257" y="3396640"/>
              <a:ext cx="37520" cy="40372"/>
            </a:xfrm>
            <a:custGeom>
              <a:avLst/>
              <a:gdLst/>
              <a:ahLst/>
              <a:cxnLst/>
              <a:rect l="l" t="t" r="r" b="b"/>
              <a:pathLst>
                <a:path w="2144" h="2307" extrusionOk="0">
                  <a:moveTo>
                    <a:pt x="1065" y="457"/>
                  </a:moveTo>
                  <a:cubicBezTo>
                    <a:pt x="1122" y="686"/>
                    <a:pt x="1172" y="964"/>
                    <a:pt x="1229" y="1186"/>
                  </a:cubicBezTo>
                  <a:lnTo>
                    <a:pt x="1272" y="1343"/>
                  </a:lnTo>
                  <a:lnTo>
                    <a:pt x="844" y="1343"/>
                  </a:lnTo>
                  <a:lnTo>
                    <a:pt x="886" y="1186"/>
                  </a:lnTo>
                  <a:cubicBezTo>
                    <a:pt x="944" y="964"/>
                    <a:pt x="1001" y="693"/>
                    <a:pt x="1051" y="457"/>
                  </a:cubicBezTo>
                  <a:close/>
                  <a:moveTo>
                    <a:pt x="701" y="0"/>
                  </a:moveTo>
                  <a:lnTo>
                    <a:pt x="1" y="2307"/>
                  </a:lnTo>
                  <a:lnTo>
                    <a:pt x="622" y="2307"/>
                  </a:lnTo>
                  <a:lnTo>
                    <a:pt x="736" y="1821"/>
                  </a:lnTo>
                  <a:lnTo>
                    <a:pt x="1379" y="1821"/>
                  </a:lnTo>
                  <a:lnTo>
                    <a:pt x="1500" y="2307"/>
                  </a:lnTo>
                  <a:lnTo>
                    <a:pt x="2143" y="230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071628" y="3396640"/>
              <a:ext cx="32638" cy="40372"/>
            </a:xfrm>
            <a:custGeom>
              <a:avLst/>
              <a:gdLst/>
              <a:ahLst/>
              <a:cxnLst/>
              <a:rect l="l" t="t" r="r" b="b"/>
              <a:pathLst>
                <a:path w="1865" h="2307" extrusionOk="0">
                  <a:moveTo>
                    <a:pt x="643" y="486"/>
                  </a:moveTo>
                  <a:cubicBezTo>
                    <a:pt x="979" y="486"/>
                    <a:pt x="1243" y="600"/>
                    <a:pt x="1243" y="1143"/>
                  </a:cubicBezTo>
                  <a:cubicBezTo>
                    <a:pt x="1243" y="1686"/>
                    <a:pt x="979" y="1814"/>
                    <a:pt x="643" y="1814"/>
                  </a:cubicBezTo>
                  <a:lnTo>
                    <a:pt x="608" y="1814"/>
                  </a:lnTo>
                  <a:lnTo>
                    <a:pt x="608" y="486"/>
                  </a:lnTo>
                  <a:close/>
                  <a:moveTo>
                    <a:pt x="1" y="0"/>
                  </a:moveTo>
                  <a:lnTo>
                    <a:pt x="1" y="2307"/>
                  </a:lnTo>
                  <a:lnTo>
                    <a:pt x="715" y="2307"/>
                  </a:lnTo>
                  <a:cubicBezTo>
                    <a:pt x="1379" y="2307"/>
                    <a:pt x="1864" y="1964"/>
                    <a:pt x="1864" y="1143"/>
                  </a:cubicBezTo>
                  <a:cubicBezTo>
                    <a:pt x="1864" y="329"/>
                    <a:pt x="1379" y="0"/>
                    <a:pt x="67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111493" y="3396640"/>
              <a:ext cx="10640" cy="40372"/>
            </a:xfrm>
            <a:custGeom>
              <a:avLst/>
              <a:gdLst/>
              <a:ahLst/>
              <a:cxnLst/>
              <a:rect l="l" t="t" r="r" b="b"/>
              <a:pathLst>
                <a:path w="608" h="2307" extrusionOk="0">
                  <a:moveTo>
                    <a:pt x="0" y="0"/>
                  </a:moveTo>
                  <a:lnTo>
                    <a:pt x="0" y="2307"/>
                  </a:lnTo>
                  <a:lnTo>
                    <a:pt x="607" y="230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129360" y="3395888"/>
              <a:ext cx="37503" cy="41878"/>
            </a:xfrm>
            <a:custGeom>
              <a:avLst/>
              <a:gdLst/>
              <a:ahLst/>
              <a:cxnLst/>
              <a:rect l="l" t="t" r="r" b="b"/>
              <a:pathLst>
                <a:path w="2143" h="2393" extrusionOk="0">
                  <a:moveTo>
                    <a:pt x="1072" y="529"/>
                  </a:moveTo>
                  <a:cubicBezTo>
                    <a:pt x="1350" y="529"/>
                    <a:pt x="1515" y="772"/>
                    <a:pt x="1515" y="1186"/>
                  </a:cubicBezTo>
                  <a:lnTo>
                    <a:pt x="1522" y="1186"/>
                  </a:lnTo>
                  <a:cubicBezTo>
                    <a:pt x="1522" y="1607"/>
                    <a:pt x="1350" y="1871"/>
                    <a:pt x="1072" y="1871"/>
                  </a:cubicBezTo>
                  <a:cubicBezTo>
                    <a:pt x="793" y="1871"/>
                    <a:pt x="622" y="1607"/>
                    <a:pt x="622" y="1186"/>
                  </a:cubicBezTo>
                  <a:cubicBezTo>
                    <a:pt x="622" y="772"/>
                    <a:pt x="793" y="529"/>
                    <a:pt x="1072" y="529"/>
                  </a:cubicBezTo>
                  <a:close/>
                  <a:moveTo>
                    <a:pt x="1072" y="1"/>
                  </a:moveTo>
                  <a:cubicBezTo>
                    <a:pt x="436" y="1"/>
                    <a:pt x="1" y="429"/>
                    <a:pt x="1" y="1186"/>
                  </a:cubicBezTo>
                  <a:cubicBezTo>
                    <a:pt x="1" y="1950"/>
                    <a:pt x="436" y="2393"/>
                    <a:pt x="1072" y="2393"/>
                  </a:cubicBezTo>
                  <a:cubicBezTo>
                    <a:pt x="1707" y="2393"/>
                    <a:pt x="2143" y="1943"/>
                    <a:pt x="2143" y="1186"/>
                  </a:cubicBezTo>
                  <a:cubicBezTo>
                    <a:pt x="2143" y="429"/>
                    <a:pt x="1707" y="1"/>
                    <a:pt x="107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1941288" y="2831040"/>
              <a:ext cx="85995" cy="62510"/>
            </a:xfrm>
            <a:custGeom>
              <a:avLst/>
              <a:gdLst/>
              <a:ahLst/>
              <a:cxnLst/>
              <a:rect l="l" t="t" r="r" b="b"/>
              <a:pathLst>
                <a:path w="4914" h="3572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22" y="3571"/>
                    <a:pt x="272" y="3571"/>
                  </a:cubicBezTo>
                  <a:lnTo>
                    <a:pt x="4642" y="3571"/>
                  </a:lnTo>
                  <a:cubicBezTo>
                    <a:pt x="4792" y="3571"/>
                    <a:pt x="4914" y="3450"/>
                    <a:pt x="4914" y="3300"/>
                  </a:cubicBezTo>
                  <a:lnTo>
                    <a:pt x="4914" y="265"/>
                  </a:lnTo>
                  <a:cubicBezTo>
                    <a:pt x="4914" y="115"/>
                    <a:pt x="4792" y="1"/>
                    <a:pt x="4642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1945155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2414"/>
                  </a:lnTo>
                  <a:cubicBezTo>
                    <a:pt x="1" y="2557"/>
                    <a:pt x="122" y="2678"/>
                    <a:pt x="272" y="2678"/>
                  </a:cubicBezTo>
                  <a:lnTo>
                    <a:pt x="4200" y="2678"/>
                  </a:lnTo>
                  <a:cubicBezTo>
                    <a:pt x="4350" y="2678"/>
                    <a:pt x="4464" y="2557"/>
                    <a:pt x="4464" y="2414"/>
                  </a:cubicBezTo>
                  <a:lnTo>
                    <a:pt x="4464" y="272"/>
                  </a:lnTo>
                  <a:cubicBezTo>
                    <a:pt x="4464" y="122"/>
                    <a:pt x="4350" y="0"/>
                    <a:pt x="4200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046008" y="2831040"/>
              <a:ext cx="85872" cy="62510"/>
            </a:xfrm>
            <a:custGeom>
              <a:avLst/>
              <a:gdLst/>
              <a:ahLst/>
              <a:cxnLst/>
              <a:rect l="l" t="t" r="r" b="b"/>
              <a:pathLst>
                <a:path w="4907" h="357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15" y="3571"/>
                    <a:pt x="265" y="3571"/>
                  </a:cubicBezTo>
                  <a:lnTo>
                    <a:pt x="4642" y="3571"/>
                  </a:lnTo>
                  <a:cubicBezTo>
                    <a:pt x="4785" y="3571"/>
                    <a:pt x="4906" y="3450"/>
                    <a:pt x="4906" y="3300"/>
                  </a:cubicBezTo>
                  <a:lnTo>
                    <a:pt x="4906" y="265"/>
                  </a:lnTo>
                  <a:cubicBezTo>
                    <a:pt x="4906" y="115"/>
                    <a:pt x="4785" y="1"/>
                    <a:pt x="4642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049892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64" y="0"/>
                  </a:moveTo>
                  <a:cubicBezTo>
                    <a:pt x="121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1" y="2678"/>
                    <a:pt x="264" y="2678"/>
                  </a:cubicBezTo>
                  <a:lnTo>
                    <a:pt x="4192" y="2678"/>
                  </a:lnTo>
                  <a:cubicBezTo>
                    <a:pt x="4342" y="2678"/>
                    <a:pt x="4463" y="2557"/>
                    <a:pt x="4463" y="2414"/>
                  </a:cubicBezTo>
                  <a:lnTo>
                    <a:pt x="4463" y="272"/>
                  </a:lnTo>
                  <a:cubicBezTo>
                    <a:pt x="4463" y="122"/>
                    <a:pt x="4342" y="0"/>
                    <a:pt x="4192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139738" y="2831040"/>
              <a:ext cx="145233" cy="62510"/>
            </a:xfrm>
            <a:custGeom>
              <a:avLst/>
              <a:gdLst/>
              <a:ahLst/>
              <a:cxnLst/>
              <a:rect l="l" t="t" r="r" b="b"/>
              <a:pathLst>
                <a:path w="8299" h="3572" extrusionOk="0">
                  <a:moveTo>
                    <a:pt x="265" y="1"/>
                  </a:moveTo>
                  <a:cubicBezTo>
                    <a:pt x="115" y="1"/>
                    <a:pt x="0" y="115"/>
                    <a:pt x="0" y="265"/>
                  </a:cubicBezTo>
                  <a:lnTo>
                    <a:pt x="0" y="3300"/>
                  </a:lnTo>
                  <a:cubicBezTo>
                    <a:pt x="0" y="3450"/>
                    <a:pt x="115" y="3571"/>
                    <a:pt x="265" y="3571"/>
                  </a:cubicBezTo>
                  <a:lnTo>
                    <a:pt x="8034" y="3571"/>
                  </a:lnTo>
                  <a:cubicBezTo>
                    <a:pt x="8177" y="3571"/>
                    <a:pt x="8298" y="3450"/>
                    <a:pt x="8298" y="3300"/>
                  </a:cubicBezTo>
                  <a:lnTo>
                    <a:pt x="8298" y="265"/>
                  </a:lnTo>
                  <a:cubicBezTo>
                    <a:pt x="8298" y="115"/>
                    <a:pt x="8177" y="1"/>
                    <a:pt x="8034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146353" y="2838792"/>
              <a:ext cx="131985" cy="46883"/>
            </a:xfrm>
            <a:custGeom>
              <a:avLst/>
              <a:gdLst/>
              <a:ahLst/>
              <a:cxnLst/>
              <a:rect l="l" t="t" r="r" b="b"/>
              <a:pathLst>
                <a:path w="7542" h="2679" extrusionOk="0">
                  <a:moveTo>
                    <a:pt x="265" y="0"/>
                  </a:moveTo>
                  <a:cubicBezTo>
                    <a:pt x="115" y="0"/>
                    <a:pt x="1" y="122"/>
                    <a:pt x="1" y="272"/>
                  </a:cubicBezTo>
                  <a:lnTo>
                    <a:pt x="1" y="2414"/>
                  </a:lnTo>
                  <a:cubicBezTo>
                    <a:pt x="1" y="2557"/>
                    <a:pt x="115" y="2678"/>
                    <a:pt x="265" y="2678"/>
                  </a:cubicBezTo>
                  <a:lnTo>
                    <a:pt x="7277" y="2678"/>
                  </a:lnTo>
                  <a:cubicBezTo>
                    <a:pt x="7427" y="2678"/>
                    <a:pt x="7542" y="2557"/>
                    <a:pt x="7542" y="2414"/>
                  </a:cubicBezTo>
                  <a:lnTo>
                    <a:pt x="7542" y="272"/>
                  </a:lnTo>
                  <a:cubicBezTo>
                    <a:pt x="7542" y="122"/>
                    <a:pt x="7427" y="0"/>
                    <a:pt x="7277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397408" y="2831040"/>
              <a:ext cx="145355" cy="62510"/>
            </a:xfrm>
            <a:custGeom>
              <a:avLst/>
              <a:gdLst/>
              <a:ahLst/>
              <a:cxnLst/>
              <a:rect l="l" t="t" r="r" b="b"/>
              <a:pathLst>
                <a:path w="8306" h="3572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22" y="3571"/>
                    <a:pt x="272" y="3571"/>
                  </a:cubicBezTo>
                  <a:lnTo>
                    <a:pt x="8034" y="3571"/>
                  </a:lnTo>
                  <a:cubicBezTo>
                    <a:pt x="8184" y="3571"/>
                    <a:pt x="8306" y="3450"/>
                    <a:pt x="8306" y="3300"/>
                  </a:cubicBezTo>
                  <a:lnTo>
                    <a:pt x="8306" y="265"/>
                  </a:lnTo>
                  <a:cubicBezTo>
                    <a:pt x="8306" y="115"/>
                    <a:pt x="8184" y="1"/>
                    <a:pt x="8034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404040" y="2838792"/>
              <a:ext cx="132108" cy="46883"/>
            </a:xfrm>
            <a:custGeom>
              <a:avLst/>
              <a:gdLst/>
              <a:ahLst/>
              <a:cxnLst/>
              <a:rect l="l" t="t" r="r" b="b"/>
              <a:pathLst>
                <a:path w="7549" h="2679" extrusionOk="0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2" y="2678"/>
                    <a:pt x="272" y="2678"/>
                  </a:cubicBezTo>
                  <a:lnTo>
                    <a:pt x="7277" y="2678"/>
                  </a:lnTo>
                  <a:cubicBezTo>
                    <a:pt x="7427" y="2678"/>
                    <a:pt x="7548" y="2557"/>
                    <a:pt x="7548" y="2414"/>
                  </a:cubicBezTo>
                  <a:lnTo>
                    <a:pt x="7548" y="272"/>
                  </a:lnTo>
                  <a:cubicBezTo>
                    <a:pt x="7548" y="122"/>
                    <a:pt x="7427" y="0"/>
                    <a:pt x="7277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2292810" y="2831040"/>
              <a:ext cx="85872" cy="62510"/>
            </a:xfrm>
            <a:custGeom>
              <a:avLst/>
              <a:gdLst/>
              <a:ahLst/>
              <a:cxnLst/>
              <a:rect l="l" t="t" r="r" b="b"/>
              <a:pathLst>
                <a:path w="4907" h="357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15" y="3571"/>
                    <a:pt x="265" y="3571"/>
                  </a:cubicBezTo>
                  <a:lnTo>
                    <a:pt x="4643" y="3571"/>
                  </a:lnTo>
                  <a:cubicBezTo>
                    <a:pt x="4785" y="3571"/>
                    <a:pt x="4907" y="3450"/>
                    <a:pt x="4907" y="3300"/>
                  </a:cubicBezTo>
                  <a:lnTo>
                    <a:pt x="4907" y="265"/>
                  </a:lnTo>
                  <a:cubicBezTo>
                    <a:pt x="4907" y="115"/>
                    <a:pt x="4785" y="1"/>
                    <a:pt x="4643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2296695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65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2" y="2678"/>
                    <a:pt x="265" y="2678"/>
                  </a:cubicBezTo>
                  <a:lnTo>
                    <a:pt x="4192" y="2678"/>
                  </a:lnTo>
                  <a:cubicBezTo>
                    <a:pt x="4342" y="2678"/>
                    <a:pt x="4463" y="2557"/>
                    <a:pt x="4463" y="2414"/>
                  </a:cubicBezTo>
                  <a:lnTo>
                    <a:pt x="4463" y="272"/>
                  </a:lnTo>
                  <a:cubicBezTo>
                    <a:pt x="4463" y="122"/>
                    <a:pt x="4342" y="0"/>
                    <a:pt x="4192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2561488" y="2831040"/>
              <a:ext cx="85872" cy="62510"/>
            </a:xfrm>
            <a:custGeom>
              <a:avLst/>
              <a:gdLst/>
              <a:ahLst/>
              <a:cxnLst/>
              <a:rect l="l" t="t" r="r" b="b"/>
              <a:pathLst>
                <a:path w="4907" h="357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15" y="3571"/>
                    <a:pt x="265" y="3571"/>
                  </a:cubicBezTo>
                  <a:lnTo>
                    <a:pt x="4642" y="3571"/>
                  </a:lnTo>
                  <a:cubicBezTo>
                    <a:pt x="4785" y="3571"/>
                    <a:pt x="4907" y="3450"/>
                    <a:pt x="4907" y="3300"/>
                  </a:cubicBezTo>
                  <a:lnTo>
                    <a:pt x="4907" y="265"/>
                  </a:lnTo>
                  <a:cubicBezTo>
                    <a:pt x="4907" y="115"/>
                    <a:pt x="4785" y="1"/>
                    <a:pt x="4642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2565373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64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2" y="2678"/>
                    <a:pt x="264" y="2678"/>
                  </a:cubicBezTo>
                  <a:lnTo>
                    <a:pt x="4192" y="2678"/>
                  </a:lnTo>
                  <a:cubicBezTo>
                    <a:pt x="4342" y="2678"/>
                    <a:pt x="4463" y="2557"/>
                    <a:pt x="4463" y="2414"/>
                  </a:cubicBezTo>
                  <a:lnTo>
                    <a:pt x="4463" y="272"/>
                  </a:lnTo>
                  <a:cubicBezTo>
                    <a:pt x="4463" y="122"/>
                    <a:pt x="4342" y="0"/>
                    <a:pt x="4192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2196473" y="2852618"/>
              <a:ext cx="32130" cy="19355"/>
            </a:xfrm>
            <a:custGeom>
              <a:avLst/>
              <a:gdLst/>
              <a:ahLst/>
              <a:cxnLst/>
              <a:rect l="l" t="t" r="r" b="b"/>
              <a:pathLst>
                <a:path w="1836" h="1106" extrusionOk="0">
                  <a:moveTo>
                    <a:pt x="92" y="0"/>
                  </a:moveTo>
                  <a:cubicBezTo>
                    <a:pt x="43" y="0"/>
                    <a:pt x="0" y="39"/>
                    <a:pt x="0" y="89"/>
                  </a:cubicBezTo>
                  <a:lnTo>
                    <a:pt x="0" y="1010"/>
                  </a:lnTo>
                  <a:cubicBezTo>
                    <a:pt x="0" y="1066"/>
                    <a:pt x="44" y="1106"/>
                    <a:pt x="92" y="1106"/>
                  </a:cubicBezTo>
                  <a:cubicBezTo>
                    <a:pt x="100" y="1106"/>
                    <a:pt x="107" y="1105"/>
                    <a:pt x="115" y="1103"/>
                  </a:cubicBezTo>
                  <a:lnTo>
                    <a:pt x="1750" y="639"/>
                  </a:lnTo>
                  <a:cubicBezTo>
                    <a:pt x="1836" y="617"/>
                    <a:pt x="1836" y="496"/>
                    <a:pt x="1750" y="467"/>
                  </a:cubicBezTo>
                  <a:lnTo>
                    <a:pt x="115" y="3"/>
                  </a:lnTo>
                  <a:cubicBezTo>
                    <a:pt x="107" y="1"/>
                    <a:pt x="100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2320180" y="2852618"/>
              <a:ext cx="21263" cy="19355"/>
            </a:xfrm>
            <a:custGeom>
              <a:avLst/>
              <a:gdLst/>
              <a:ahLst/>
              <a:cxnLst/>
              <a:rect l="l" t="t" r="r" b="b"/>
              <a:pathLst>
                <a:path w="1215" h="1106" extrusionOk="0">
                  <a:moveTo>
                    <a:pt x="93" y="0"/>
                  </a:moveTo>
                  <a:cubicBezTo>
                    <a:pt x="46" y="0"/>
                    <a:pt x="7" y="39"/>
                    <a:pt x="1" y="89"/>
                  </a:cubicBezTo>
                  <a:lnTo>
                    <a:pt x="1" y="1010"/>
                  </a:lnTo>
                  <a:cubicBezTo>
                    <a:pt x="1" y="1066"/>
                    <a:pt x="44" y="1106"/>
                    <a:pt x="93" y="1106"/>
                  </a:cubicBezTo>
                  <a:cubicBezTo>
                    <a:pt x="100" y="1106"/>
                    <a:pt x="108" y="1105"/>
                    <a:pt x="115" y="1103"/>
                  </a:cubicBezTo>
                  <a:lnTo>
                    <a:pt x="1129" y="639"/>
                  </a:lnTo>
                  <a:cubicBezTo>
                    <a:pt x="1215" y="617"/>
                    <a:pt x="1215" y="496"/>
                    <a:pt x="1129" y="467"/>
                  </a:cubicBezTo>
                  <a:lnTo>
                    <a:pt x="115" y="3"/>
                  </a:lnTo>
                  <a:cubicBezTo>
                    <a:pt x="108" y="1"/>
                    <a:pt x="100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2330558" y="2852618"/>
              <a:ext cx="21263" cy="19355"/>
            </a:xfrm>
            <a:custGeom>
              <a:avLst/>
              <a:gdLst/>
              <a:ahLst/>
              <a:cxnLst/>
              <a:rect l="l" t="t" r="r" b="b"/>
              <a:pathLst>
                <a:path w="1215" h="1106" extrusionOk="0">
                  <a:moveTo>
                    <a:pt x="93" y="0"/>
                  </a:moveTo>
                  <a:cubicBezTo>
                    <a:pt x="45" y="0"/>
                    <a:pt x="7" y="39"/>
                    <a:pt x="0" y="89"/>
                  </a:cubicBezTo>
                  <a:lnTo>
                    <a:pt x="0" y="1010"/>
                  </a:lnTo>
                  <a:cubicBezTo>
                    <a:pt x="0" y="1066"/>
                    <a:pt x="44" y="1106"/>
                    <a:pt x="93" y="1106"/>
                  </a:cubicBezTo>
                  <a:cubicBezTo>
                    <a:pt x="100" y="1106"/>
                    <a:pt x="107" y="1105"/>
                    <a:pt x="115" y="1103"/>
                  </a:cubicBezTo>
                  <a:lnTo>
                    <a:pt x="1129" y="639"/>
                  </a:lnTo>
                  <a:cubicBezTo>
                    <a:pt x="1214" y="617"/>
                    <a:pt x="1214" y="496"/>
                    <a:pt x="1129" y="467"/>
                  </a:cubicBezTo>
                  <a:lnTo>
                    <a:pt x="115" y="3"/>
                  </a:lnTo>
                  <a:cubicBezTo>
                    <a:pt x="107" y="1"/>
                    <a:pt x="100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083370" y="2852618"/>
              <a:ext cx="21245" cy="19355"/>
            </a:xfrm>
            <a:custGeom>
              <a:avLst/>
              <a:gdLst/>
              <a:ahLst/>
              <a:cxnLst/>
              <a:rect l="l" t="t" r="r" b="b"/>
              <a:pathLst>
                <a:path w="1214" h="1106" extrusionOk="0">
                  <a:moveTo>
                    <a:pt x="1116" y="0"/>
                  </a:moveTo>
                  <a:cubicBezTo>
                    <a:pt x="1108" y="0"/>
                    <a:pt x="1101" y="1"/>
                    <a:pt x="1093" y="3"/>
                  </a:cubicBezTo>
                  <a:lnTo>
                    <a:pt x="86" y="467"/>
                  </a:lnTo>
                  <a:cubicBezTo>
                    <a:pt x="1" y="496"/>
                    <a:pt x="1" y="617"/>
                    <a:pt x="86" y="639"/>
                  </a:cubicBezTo>
                  <a:lnTo>
                    <a:pt x="1093" y="1103"/>
                  </a:lnTo>
                  <a:cubicBezTo>
                    <a:pt x="1102" y="1105"/>
                    <a:pt x="1110" y="1106"/>
                    <a:pt x="1118" y="1106"/>
                  </a:cubicBezTo>
                  <a:cubicBezTo>
                    <a:pt x="1171" y="1106"/>
                    <a:pt x="1214" y="1066"/>
                    <a:pt x="1208" y="1010"/>
                  </a:cubicBezTo>
                  <a:lnTo>
                    <a:pt x="1208" y="89"/>
                  </a:lnTo>
                  <a:cubicBezTo>
                    <a:pt x="1208" y="39"/>
                    <a:pt x="1165" y="0"/>
                    <a:pt x="1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073010" y="2852618"/>
              <a:ext cx="21122" cy="19355"/>
            </a:xfrm>
            <a:custGeom>
              <a:avLst/>
              <a:gdLst/>
              <a:ahLst/>
              <a:cxnLst/>
              <a:rect l="l" t="t" r="r" b="b"/>
              <a:pathLst>
                <a:path w="1207" h="1106" extrusionOk="0">
                  <a:moveTo>
                    <a:pt x="1115" y="0"/>
                  </a:moveTo>
                  <a:cubicBezTo>
                    <a:pt x="1108" y="0"/>
                    <a:pt x="1100" y="1"/>
                    <a:pt x="1093" y="3"/>
                  </a:cubicBezTo>
                  <a:lnTo>
                    <a:pt x="86" y="467"/>
                  </a:lnTo>
                  <a:cubicBezTo>
                    <a:pt x="0" y="496"/>
                    <a:pt x="0" y="617"/>
                    <a:pt x="86" y="639"/>
                  </a:cubicBezTo>
                  <a:lnTo>
                    <a:pt x="1093" y="1103"/>
                  </a:lnTo>
                  <a:cubicBezTo>
                    <a:pt x="1100" y="1105"/>
                    <a:pt x="1108" y="1106"/>
                    <a:pt x="1115" y="1106"/>
                  </a:cubicBezTo>
                  <a:cubicBezTo>
                    <a:pt x="1164" y="1106"/>
                    <a:pt x="1207" y="1066"/>
                    <a:pt x="1207" y="1010"/>
                  </a:cubicBezTo>
                  <a:lnTo>
                    <a:pt x="1207" y="89"/>
                  </a:lnTo>
                  <a:cubicBezTo>
                    <a:pt x="1207" y="39"/>
                    <a:pt x="1164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444658" y="2854910"/>
              <a:ext cx="11130" cy="14770"/>
            </a:xfrm>
            <a:custGeom>
              <a:avLst/>
              <a:gdLst/>
              <a:ahLst/>
              <a:cxnLst/>
              <a:rect l="l" t="t" r="r" b="b"/>
              <a:pathLst>
                <a:path w="636" h="844" extrusionOk="0">
                  <a:moveTo>
                    <a:pt x="343" y="1"/>
                  </a:moveTo>
                  <a:cubicBezTo>
                    <a:pt x="164" y="1"/>
                    <a:pt x="43" y="115"/>
                    <a:pt x="43" y="251"/>
                  </a:cubicBezTo>
                  <a:cubicBezTo>
                    <a:pt x="43" y="351"/>
                    <a:pt x="107" y="443"/>
                    <a:pt x="207" y="479"/>
                  </a:cubicBezTo>
                  <a:lnTo>
                    <a:pt x="307" y="522"/>
                  </a:lnTo>
                  <a:cubicBezTo>
                    <a:pt x="371" y="550"/>
                    <a:pt x="414" y="565"/>
                    <a:pt x="414" y="600"/>
                  </a:cubicBezTo>
                  <a:cubicBezTo>
                    <a:pt x="414" y="636"/>
                    <a:pt x="393" y="658"/>
                    <a:pt x="329" y="658"/>
                  </a:cubicBezTo>
                  <a:cubicBezTo>
                    <a:pt x="257" y="650"/>
                    <a:pt x="186" y="622"/>
                    <a:pt x="136" y="579"/>
                  </a:cubicBezTo>
                  <a:lnTo>
                    <a:pt x="0" y="722"/>
                  </a:lnTo>
                  <a:cubicBezTo>
                    <a:pt x="86" y="800"/>
                    <a:pt x="200" y="836"/>
                    <a:pt x="314" y="843"/>
                  </a:cubicBezTo>
                  <a:cubicBezTo>
                    <a:pt x="514" y="843"/>
                    <a:pt x="629" y="715"/>
                    <a:pt x="629" y="579"/>
                  </a:cubicBezTo>
                  <a:cubicBezTo>
                    <a:pt x="636" y="479"/>
                    <a:pt x="564" y="386"/>
                    <a:pt x="471" y="358"/>
                  </a:cubicBezTo>
                  <a:lnTo>
                    <a:pt x="371" y="322"/>
                  </a:lnTo>
                  <a:cubicBezTo>
                    <a:pt x="300" y="293"/>
                    <a:pt x="250" y="272"/>
                    <a:pt x="250" y="236"/>
                  </a:cubicBezTo>
                  <a:cubicBezTo>
                    <a:pt x="250" y="201"/>
                    <a:pt x="286" y="186"/>
                    <a:pt x="343" y="186"/>
                  </a:cubicBezTo>
                  <a:cubicBezTo>
                    <a:pt x="400" y="186"/>
                    <a:pt x="457" y="208"/>
                    <a:pt x="500" y="243"/>
                  </a:cubicBezTo>
                  <a:lnTo>
                    <a:pt x="614" y="108"/>
                  </a:lnTo>
                  <a:cubicBezTo>
                    <a:pt x="536" y="36"/>
                    <a:pt x="443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2456645" y="2855155"/>
              <a:ext cx="11270" cy="14263"/>
            </a:xfrm>
            <a:custGeom>
              <a:avLst/>
              <a:gdLst/>
              <a:ahLst/>
              <a:cxnLst/>
              <a:rect l="l" t="t" r="r" b="b"/>
              <a:pathLst>
                <a:path w="644" h="815" extrusionOk="0">
                  <a:moveTo>
                    <a:pt x="1" y="1"/>
                  </a:moveTo>
                  <a:lnTo>
                    <a:pt x="1" y="179"/>
                  </a:lnTo>
                  <a:lnTo>
                    <a:pt x="215" y="179"/>
                  </a:lnTo>
                  <a:lnTo>
                    <a:pt x="215" y="815"/>
                  </a:lnTo>
                  <a:lnTo>
                    <a:pt x="429" y="815"/>
                  </a:lnTo>
                  <a:lnTo>
                    <a:pt x="429" y="179"/>
                  </a:lnTo>
                  <a:lnTo>
                    <a:pt x="643" y="179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2468773" y="2854910"/>
              <a:ext cx="13142" cy="14770"/>
            </a:xfrm>
            <a:custGeom>
              <a:avLst/>
              <a:gdLst/>
              <a:ahLst/>
              <a:cxnLst/>
              <a:rect l="l" t="t" r="r" b="b"/>
              <a:pathLst>
                <a:path w="751" h="844" extrusionOk="0">
                  <a:moveTo>
                    <a:pt x="379" y="186"/>
                  </a:moveTo>
                  <a:cubicBezTo>
                    <a:pt x="472" y="186"/>
                    <a:pt x="536" y="272"/>
                    <a:pt x="536" y="415"/>
                  </a:cubicBezTo>
                  <a:cubicBezTo>
                    <a:pt x="536" y="565"/>
                    <a:pt x="472" y="658"/>
                    <a:pt x="379" y="658"/>
                  </a:cubicBezTo>
                  <a:cubicBezTo>
                    <a:pt x="279" y="658"/>
                    <a:pt x="215" y="558"/>
                    <a:pt x="215" y="415"/>
                  </a:cubicBezTo>
                  <a:cubicBezTo>
                    <a:pt x="215" y="272"/>
                    <a:pt x="279" y="186"/>
                    <a:pt x="379" y="186"/>
                  </a:cubicBezTo>
                  <a:close/>
                  <a:moveTo>
                    <a:pt x="372" y="1"/>
                  </a:moveTo>
                  <a:cubicBezTo>
                    <a:pt x="150" y="1"/>
                    <a:pt x="0" y="151"/>
                    <a:pt x="0" y="415"/>
                  </a:cubicBezTo>
                  <a:cubicBezTo>
                    <a:pt x="0" y="686"/>
                    <a:pt x="150" y="843"/>
                    <a:pt x="372" y="843"/>
                  </a:cubicBezTo>
                  <a:cubicBezTo>
                    <a:pt x="600" y="843"/>
                    <a:pt x="750" y="679"/>
                    <a:pt x="750" y="415"/>
                  </a:cubicBezTo>
                  <a:cubicBezTo>
                    <a:pt x="750" y="151"/>
                    <a:pt x="600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2484382" y="2855155"/>
              <a:ext cx="11270" cy="14140"/>
            </a:xfrm>
            <a:custGeom>
              <a:avLst/>
              <a:gdLst/>
              <a:ahLst/>
              <a:cxnLst/>
              <a:rect l="l" t="t" r="r" b="b"/>
              <a:pathLst>
                <a:path w="644" h="808" extrusionOk="0">
                  <a:moveTo>
                    <a:pt x="308" y="172"/>
                  </a:moveTo>
                  <a:cubicBezTo>
                    <a:pt x="387" y="172"/>
                    <a:pt x="437" y="194"/>
                    <a:pt x="437" y="272"/>
                  </a:cubicBezTo>
                  <a:cubicBezTo>
                    <a:pt x="437" y="344"/>
                    <a:pt x="401" y="387"/>
                    <a:pt x="308" y="387"/>
                  </a:cubicBezTo>
                  <a:lnTo>
                    <a:pt x="222" y="387"/>
                  </a:lnTo>
                  <a:lnTo>
                    <a:pt x="222" y="172"/>
                  </a:lnTo>
                  <a:close/>
                  <a:moveTo>
                    <a:pt x="8" y="1"/>
                  </a:moveTo>
                  <a:lnTo>
                    <a:pt x="1" y="808"/>
                  </a:lnTo>
                  <a:lnTo>
                    <a:pt x="215" y="808"/>
                  </a:lnTo>
                  <a:lnTo>
                    <a:pt x="215" y="551"/>
                  </a:lnTo>
                  <a:lnTo>
                    <a:pt x="315" y="551"/>
                  </a:lnTo>
                  <a:cubicBezTo>
                    <a:pt x="486" y="551"/>
                    <a:pt x="644" y="472"/>
                    <a:pt x="644" y="265"/>
                  </a:cubicBezTo>
                  <a:cubicBezTo>
                    <a:pt x="644" y="65"/>
                    <a:pt x="494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2573982" y="2855295"/>
              <a:ext cx="11270" cy="14122"/>
            </a:xfrm>
            <a:custGeom>
              <a:avLst/>
              <a:gdLst/>
              <a:ahLst/>
              <a:cxnLst/>
              <a:rect l="l" t="t" r="r" b="b"/>
              <a:pathLst>
                <a:path w="644" h="807" extrusionOk="0">
                  <a:moveTo>
                    <a:pt x="308" y="171"/>
                  </a:moveTo>
                  <a:cubicBezTo>
                    <a:pt x="387" y="171"/>
                    <a:pt x="429" y="193"/>
                    <a:pt x="429" y="271"/>
                  </a:cubicBezTo>
                  <a:cubicBezTo>
                    <a:pt x="429" y="343"/>
                    <a:pt x="394" y="386"/>
                    <a:pt x="308" y="386"/>
                  </a:cubicBezTo>
                  <a:lnTo>
                    <a:pt x="215" y="386"/>
                  </a:lnTo>
                  <a:lnTo>
                    <a:pt x="215" y="171"/>
                  </a:lnTo>
                  <a:close/>
                  <a:moveTo>
                    <a:pt x="1" y="0"/>
                  </a:moveTo>
                  <a:lnTo>
                    <a:pt x="1" y="807"/>
                  </a:lnTo>
                  <a:lnTo>
                    <a:pt x="215" y="807"/>
                  </a:lnTo>
                  <a:lnTo>
                    <a:pt x="215" y="550"/>
                  </a:lnTo>
                  <a:lnTo>
                    <a:pt x="315" y="550"/>
                  </a:lnTo>
                  <a:cubicBezTo>
                    <a:pt x="487" y="550"/>
                    <a:pt x="644" y="471"/>
                    <a:pt x="644" y="264"/>
                  </a:cubicBezTo>
                  <a:cubicBezTo>
                    <a:pt x="644" y="64"/>
                    <a:pt x="494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2584605" y="2855295"/>
              <a:ext cx="13265" cy="14263"/>
            </a:xfrm>
            <a:custGeom>
              <a:avLst/>
              <a:gdLst/>
              <a:ahLst/>
              <a:cxnLst/>
              <a:rect l="l" t="t" r="r" b="b"/>
              <a:pathLst>
                <a:path w="758" h="815" extrusionOk="0">
                  <a:moveTo>
                    <a:pt x="379" y="157"/>
                  </a:moveTo>
                  <a:cubicBezTo>
                    <a:pt x="401" y="236"/>
                    <a:pt x="422" y="336"/>
                    <a:pt x="437" y="414"/>
                  </a:cubicBezTo>
                  <a:lnTo>
                    <a:pt x="451" y="471"/>
                  </a:lnTo>
                  <a:lnTo>
                    <a:pt x="301" y="471"/>
                  </a:lnTo>
                  <a:lnTo>
                    <a:pt x="315" y="414"/>
                  </a:lnTo>
                  <a:cubicBezTo>
                    <a:pt x="337" y="336"/>
                    <a:pt x="358" y="243"/>
                    <a:pt x="372" y="157"/>
                  </a:cubicBezTo>
                  <a:close/>
                  <a:moveTo>
                    <a:pt x="251" y="0"/>
                  </a:moveTo>
                  <a:lnTo>
                    <a:pt x="1" y="814"/>
                  </a:lnTo>
                  <a:lnTo>
                    <a:pt x="222" y="814"/>
                  </a:lnTo>
                  <a:lnTo>
                    <a:pt x="265" y="636"/>
                  </a:lnTo>
                  <a:lnTo>
                    <a:pt x="494" y="636"/>
                  </a:lnTo>
                  <a:lnTo>
                    <a:pt x="529" y="814"/>
                  </a:lnTo>
                  <a:lnTo>
                    <a:pt x="758" y="81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598850" y="2855295"/>
              <a:ext cx="11778" cy="14508"/>
            </a:xfrm>
            <a:custGeom>
              <a:avLst/>
              <a:gdLst/>
              <a:ahLst/>
              <a:cxnLst/>
              <a:rect l="l" t="t" r="r" b="b"/>
              <a:pathLst>
                <a:path w="673" h="829" extrusionOk="0">
                  <a:moveTo>
                    <a:pt x="1" y="0"/>
                  </a:moveTo>
                  <a:lnTo>
                    <a:pt x="1" y="421"/>
                  </a:lnTo>
                  <a:cubicBezTo>
                    <a:pt x="1" y="693"/>
                    <a:pt x="115" y="828"/>
                    <a:pt x="344" y="828"/>
                  </a:cubicBezTo>
                  <a:cubicBezTo>
                    <a:pt x="565" y="828"/>
                    <a:pt x="672" y="693"/>
                    <a:pt x="672" y="421"/>
                  </a:cubicBezTo>
                  <a:lnTo>
                    <a:pt x="672" y="0"/>
                  </a:lnTo>
                  <a:lnTo>
                    <a:pt x="465" y="0"/>
                  </a:lnTo>
                  <a:lnTo>
                    <a:pt x="465" y="443"/>
                  </a:lnTo>
                  <a:cubicBezTo>
                    <a:pt x="465" y="586"/>
                    <a:pt x="422" y="643"/>
                    <a:pt x="344" y="643"/>
                  </a:cubicBezTo>
                  <a:cubicBezTo>
                    <a:pt x="258" y="643"/>
                    <a:pt x="215" y="593"/>
                    <a:pt x="215" y="4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2612482" y="2855032"/>
              <a:ext cx="11008" cy="14770"/>
            </a:xfrm>
            <a:custGeom>
              <a:avLst/>
              <a:gdLst/>
              <a:ahLst/>
              <a:cxnLst/>
              <a:rect l="l" t="t" r="r" b="b"/>
              <a:pathLst>
                <a:path w="629" h="844" extrusionOk="0">
                  <a:moveTo>
                    <a:pt x="336" y="1"/>
                  </a:moveTo>
                  <a:cubicBezTo>
                    <a:pt x="157" y="1"/>
                    <a:pt x="36" y="115"/>
                    <a:pt x="36" y="251"/>
                  </a:cubicBezTo>
                  <a:cubicBezTo>
                    <a:pt x="36" y="351"/>
                    <a:pt x="100" y="444"/>
                    <a:pt x="200" y="479"/>
                  </a:cubicBezTo>
                  <a:lnTo>
                    <a:pt x="300" y="522"/>
                  </a:lnTo>
                  <a:cubicBezTo>
                    <a:pt x="365" y="551"/>
                    <a:pt x="407" y="565"/>
                    <a:pt x="407" y="601"/>
                  </a:cubicBezTo>
                  <a:cubicBezTo>
                    <a:pt x="407" y="636"/>
                    <a:pt x="386" y="658"/>
                    <a:pt x="322" y="658"/>
                  </a:cubicBezTo>
                  <a:cubicBezTo>
                    <a:pt x="250" y="651"/>
                    <a:pt x="179" y="622"/>
                    <a:pt x="129" y="579"/>
                  </a:cubicBezTo>
                  <a:lnTo>
                    <a:pt x="0" y="722"/>
                  </a:lnTo>
                  <a:cubicBezTo>
                    <a:pt x="79" y="801"/>
                    <a:pt x="193" y="836"/>
                    <a:pt x="307" y="843"/>
                  </a:cubicBezTo>
                  <a:cubicBezTo>
                    <a:pt x="507" y="843"/>
                    <a:pt x="622" y="715"/>
                    <a:pt x="622" y="579"/>
                  </a:cubicBezTo>
                  <a:cubicBezTo>
                    <a:pt x="629" y="479"/>
                    <a:pt x="564" y="386"/>
                    <a:pt x="464" y="358"/>
                  </a:cubicBezTo>
                  <a:lnTo>
                    <a:pt x="365" y="322"/>
                  </a:lnTo>
                  <a:cubicBezTo>
                    <a:pt x="293" y="294"/>
                    <a:pt x="243" y="272"/>
                    <a:pt x="243" y="236"/>
                  </a:cubicBezTo>
                  <a:cubicBezTo>
                    <a:pt x="243" y="201"/>
                    <a:pt x="279" y="186"/>
                    <a:pt x="336" y="186"/>
                  </a:cubicBezTo>
                  <a:cubicBezTo>
                    <a:pt x="393" y="186"/>
                    <a:pt x="450" y="208"/>
                    <a:pt x="500" y="244"/>
                  </a:cubicBezTo>
                  <a:lnTo>
                    <a:pt x="607" y="108"/>
                  </a:lnTo>
                  <a:cubicBezTo>
                    <a:pt x="536" y="36"/>
                    <a:pt x="436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2625853" y="2855295"/>
              <a:ext cx="9380" cy="14122"/>
            </a:xfrm>
            <a:custGeom>
              <a:avLst/>
              <a:gdLst/>
              <a:ahLst/>
              <a:cxnLst/>
              <a:rect l="l" t="t" r="r" b="b"/>
              <a:pathLst>
                <a:path w="536" h="807" extrusionOk="0">
                  <a:moveTo>
                    <a:pt x="0" y="0"/>
                  </a:moveTo>
                  <a:lnTo>
                    <a:pt x="0" y="807"/>
                  </a:lnTo>
                  <a:lnTo>
                    <a:pt x="536" y="807"/>
                  </a:lnTo>
                  <a:lnTo>
                    <a:pt x="536" y="628"/>
                  </a:lnTo>
                  <a:lnTo>
                    <a:pt x="215" y="628"/>
                  </a:lnTo>
                  <a:lnTo>
                    <a:pt x="215" y="486"/>
                  </a:lnTo>
                  <a:lnTo>
                    <a:pt x="479" y="486"/>
                  </a:lnTo>
                  <a:lnTo>
                    <a:pt x="479" y="307"/>
                  </a:lnTo>
                  <a:lnTo>
                    <a:pt x="215" y="307"/>
                  </a:lnTo>
                  <a:lnTo>
                    <a:pt x="215" y="179"/>
                  </a:lnTo>
                  <a:lnTo>
                    <a:pt x="522" y="179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1965910" y="2855155"/>
              <a:ext cx="11883" cy="14263"/>
            </a:xfrm>
            <a:custGeom>
              <a:avLst/>
              <a:gdLst/>
              <a:ahLst/>
              <a:cxnLst/>
              <a:rect l="l" t="t" r="r" b="b"/>
              <a:pathLst>
                <a:path w="679" h="815" extrusionOk="0">
                  <a:moveTo>
                    <a:pt x="293" y="172"/>
                  </a:moveTo>
                  <a:cubicBezTo>
                    <a:pt x="379" y="172"/>
                    <a:pt x="422" y="187"/>
                    <a:pt x="422" y="258"/>
                  </a:cubicBezTo>
                  <a:cubicBezTo>
                    <a:pt x="422" y="329"/>
                    <a:pt x="379" y="365"/>
                    <a:pt x="293" y="365"/>
                  </a:cubicBezTo>
                  <a:lnTo>
                    <a:pt x="215" y="365"/>
                  </a:lnTo>
                  <a:lnTo>
                    <a:pt x="215" y="172"/>
                  </a:lnTo>
                  <a:close/>
                  <a:moveTo>
                    <a:pt x="0" y="1"/>
                  </a:moveTo>
                  <a:lnTo>
                    <a:pt x="0" y="815"/>
                  </a:lnTo>
                  <a:lnTo>
                    <a:pt x="215" y="815"/>
                  </a:lnTo>
                  <a:lnTo>
                    <a:pt x="215" y="536"/>
                  </a:lnTo>
                  <a:lnTo>
                    <a:pt x="293" y="536"/>
                  </a:lnTo>
                  <a:lnTo>
                    <a:pt x="436" y="815"/>
                  </a:lnTo>
                  <a:lnTo>
                    <a:pt x="679" y="808"/>
                  </a:lnTo>
                  <a:lnTo>
                    <a:pt x="500" y="494"/>
                  </a:lnTo>
                  <a:cubicBezTo>
                    <a:pt x="586" y="451"/>
                    <a:pt x="643" y="358"/>
                    <a:pt x="636" y="258"/>
                  </a:cubicBezTo>
                  <a:cubicBezTo>
                    <a:pt x="636" y="58"/>
                    <a:pt x="486" y="1"/>
                    <a:pt x="307" y="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979648" y="2855155"/>
              <a:ext cx="9397" cy="14140"/>
            </a:xfrm>
            <a:custGeom>
              <a:avLst/>
              <a:gdLst/>
              <a:ahLst/>
              <a:cxnLst/>
              <a:rect l="l" t="t" r="r" b="b"/>
              <a:pathLst>
                <a:path w="537" h="808" extrusionOk="0">
                  <a:moveTo>
                    <a:pt x="1" y="1"/>
                  </a:moveTo>
                  <a:lnTo>
                    <a:pt x="1" y="808"/>
                  </a:lnTo>
                  <a:lnTo>
                    <a:pt x="536" y="808"/>
                  </a:lnTo>
                  <a:lnTo>
                    <a:pt x="536" y="629"/>
                  </a:lnTo>
                  <a:lnTo>
                    <a:pt x="215" y="629"/>
                  </a:lnTo>
                  <a:lnTo>
                    <a:pt x="215" y="487"/>
                  </a:lnTo>
                  <a:lnTo>
                    <a:pt x="486" y="487"/>
                  </a:lnTo>
                  <a:lnTo>
                    <a:pt x="486" y="308"/>
                  </a:lnTo>
                  <a:lnTo>
                    <a:pt x="215" y="308"/>
                  </a:lnTo>
                  <a:lnTo>
                    <a:pt x="215" y="179"/>
                  </a:lnTo>
                  <a:lnTo>
                    <a:pt x="529" y="17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991023" y="2854910"/>
              <a:ext cx="11760" cy="14770"/>
            </a:xfrm>
            <a:custGeom>
              <a:avLst/>
              <a:gdLst/>
              <a:ahLst/>
              <a:cxnLst/>
              <a:rect l="l" t="t" r="r" b="b"/>
              <a:pathLst>
                <a:path w="672" h="844" extrusionOk="0">
                  <a:moveTo>
                    <a:pt x="408" y="1"/>
                  </a:moveTo>
                  <a:cubicBezTo>
                    <a:pt x="179" y="1"/>
                    <a:pt x="1" y="193"/>
                    <a:pt x="15" y="429"/>
                  </a:cubicBezTo>
                  <a:cubicBezTo>
                    <a:pt x="15" y="700"/>
                    <a:pt x="193" y="843"/>
                    <a:pt x="408" y="843"/>
                  </a:cubicBezTo>
                  <a:cubicBezTo>
                    <a:pt x="508" y="843"/>
                    <a:pt x="608" y="800"/>
                    <a:pt x="672" y="722"/>
                  </a:cubicBezTo>
                  <a:lnTo>
                    <a:pt x="551" y="593"/>
                  </a:lnTo>
                  <a:cubicBezTo>
                    <a:pt x="515" y="629"/>
                    <a:pt x="465" y="658"/>
                    <a:pt x="408" y="658"/>
                  </a:cubicBezTo>
                  <a:cubicBezTo>
                    <a:pt x="301" y="658"/>
                    <a:pt x="229" y="565"/>
                    <a:pt x="229" y="415"/>
                  </a:cubicBezTo>
                  <a:cubicBezTo>
                    <a:pt x="229" y="272"/>
                    <a:pt x="315" y="186"/>
                    <a:pt x="408" y="186"/>
                  </a:cubicBezTo>
                  <a:cubicBezTo>
                    <a:pt x="458" y="186"/>
                    <a:pt x="501" y="201"/>
                    <a:pt x="536" y="236"/>
                  </a:cubicBezTo>
                  <a:lnTo>
                    <a:pt x="658" y="108"/>
                  </a:lnTo>
                  <a:cubicBezTo>
                    <a:pt x="593" y="36"/>
                    <a:pt x="501" y="1"/>
                    <a:pt x="408" y="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1878428" y="2250460"/>
              <a:ext cx="827925" cy="476385"/>
            </a:xfrm>
            <a:custGeom>
              <a:avLst/>
              <a:gdLst/>
              <a:ahLst/>
              <a:cxnLst/>
              <a:rect l="l" t="t" r="r" b="b"/>
              <a:pathLst>
                <a:path w="47310" h="27222" extrusionOk="0">
                  <a:moveTo>
                    <a:pt x="272" y="0"/>
                  </a:moveTo>
                  <a:cubicBezTo>
                    <a:pt x="122" y="0"/>
                    <a:pt x="1" y="114"/>
                    <a:pt x="1" y="264"/>
                  </a:cubicBezTo>
                  <a:lnTo>
                    <a:pt x="1" y="26957"/>
                  </a:lnTo>
                  <a:cubicBezTo>
                    <a:pt x="1" y="27107"/>
                    <a:pt x="122" y="27221"/>
                    <a:pt x="272" y="27221"/>
                  </a:cubicBezTo>
                  <a:lnTo>
                    <a:pt x="47045" y="27221"/>
                  </a:lnTo>
                  <a:cubicBezTo>
                    <a:pt x="47188" y="27221"/>
                    <a:pt x="47309" y="27107"/>
                    <a:pt x="47309" y="26957"/>
                  </a:cubicBezTo>
                  <a:lnTo>
                    <a:pt x="47309" y="264"/>
                  </a:lnTo>
                  <a:cubicBezTo>
                    <a:pt x="47309" y="114"/>
                    <a:pt x="47188" y="0"/>
                    <a:pt x="47045" y="0"/>
                  </a:cubicBez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925292" y="2305060"/>
              <a:ext cx="734195" cy="421785"/>
            </a:xfrm>
            <a:custGeom>
              <a:avLst/>
              <a:gdLst/>
              <a:ahLst/>
              <a:cxnLst/>
              <a:rect l="l" t="t" r="r" b="b"/>
              <a:pathLst>
                <a:path w="41954" h="24102" extrusionOk="0">
                  <a:moveTo>
                    <a:pt x="265" y="1"/>
                  </a:moveTo>
                  <a:cubicBezTo>
                    <a:pt x="115" y="1"/>
                    <a:pt x="1" y="122"/>
                    <a:pt x="1" y="272"/>
                  </a:cubicBezTo>
                  <a:lnTo>
                    <a:pt x="1" y="24101"/>
                  </a:lnTo>
                  <a:lnTo>
                    <a:pt x="41953" y="24101"/>
                  </a:lnTo>
                  <a:lnTo>
                    <a:pt x="41953" y="272"/>
                  </a:lnTo>
                  <a:cubicBezTo>
                    <a:pt x="41953" y="122"/>
                    <a:pt x="41832" y="1"/>
                    <a:pt x="41682" y="1"/>
                  </a:cubicBezTo>
                  <a:close/>
                </a:path>
              </a:pathLst>
            </a:custGeom>
            <a:solidFill>
              <a:srgbClr val="7D7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1925292" y="2701698"/>
              <a:ext cx="734195" cy="25147"/>
            </a:xfrm>
            <a:custGeom>
              <a:avLst/>
              <a:gdLst/>
              <a:ahLst/>
              <a:cxnLst/>
              <a:rect l="l" t="t" r="r" b="b"/>
              <a:pathLst>
                <a:path w="41954" h="1437" extrusionOk="0">
                  <a:moveTo>
                    <a:pt x="1" y="1"/>
                  </a:moveTo>
                  <a:lnTo>
                    <a:pt x="1" y="1436"/>
                  </a:lnTo>
                  <a:lnTo>
                    <a:pt x="41953" y="1436"/>
                  </a:lnTo>
                  <a:lnTo>
                    <a:pt x="41953" y="1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1933045" y="2312813"/>
              <a:ext cx="718567" cy="381167"/>
            </a:xfrm>
            <a:custGeom>
              <a:avLst/>
              <a:gdLst/>
              <a:ahLst/>
              <a:cxnLst/>
              <a:rect l="l" t="t" r="r" b="b"/>
              <a:pathLst>
                <a:path w="41061" h="21781" extrusionOk="0">
                  <a:moveTo>
                    <a:pt x="272" y="1"/>
                  </a:moveTo>
                  <a:cubicBezTo>
                    <a:pt x="122" y="1"/>
                    <a:pt x="0" y="122"/>
                    <a:pt x="0" y="272"/>
                  </a:cubicBezTo>
                  <a:lnTo>
                    <a:pt x="0" y="21780"/>
                  </a:lnTo>
                  <a:lnTo>
                    <a:pt x="41060" y="21780"/>
                  </a:lnTo>
                  <a:lnTo>
                    <a:pt x="41060" y="272"/>
                  </a:lnTo>
                  <a:cubicBezTo>
                    <a:pt x="41060" y="122"/>
                    <a:pt x="40939" y="1"/>
                    <a:pt x="40796" y="1"/>
                  </a:cubicBezTo>
                  <a:close/>
                </a:path>
              </a:pathLst>
            </a:custGeom>
            <a:solidFill>
              <a:srgbClr val="464442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2007263" y="2312813"/>
              <a:ext cx="570238" cy="312428"/>
            </a:xfrm>
            <a:custGeom>
              <a:avLst/>
              <a:gdLst/>
              <a:ahLst/>
              <a:cxnLst/>
              <a:rect l="l" t="t" r="r" b="b"/>
              <a:pathLst>
                <a:path w="32585" h="17853" extrusionOk="0">
                  <a:moveTo>
                    <a:pt x="1" y="1"/>
                  </a:moveTo>
                  <a:lnTo>
                    <a:pt x="1" y="17853"/>
                  </a:lnTo>
                  <a:lnTo>
                    <a:pt x="32585" y="17853"/>
                  </a:lnTo>
                  <a:lnTo>
                    <a:pt x="32585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2007263" y="2579618"/>
              <a:ext cx="570238" cy="45622"/>
            </a:xfrm>
            <a:custGeom>
              <a:avLst/>
              <a:gdLst/>
              <a:ahLst/>
              <a:cxnLst/>
              <a:rect l="l" t="t" r="r" b="b"/>
              <a:pathLst>
                <a:path w="32585" h="2607" extrusionOk="0">
                  <a:moveTo>
                    <a:pt x="1" y="0"/>
                  </a:moveTo>
                  <a:lnTo>
                    <a:pt x="1" y="2607"/>
                  </a:lnTo>
                  <a:lnTo>
                    <a:pt x="32585" y="2607"/>
                  </a:lnTo>
                  <a:lnTo>
                    <a:pt x="32585" y="0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2007263" y="2312813"/>
              <a:ext cx="570238" cy="15767"/>
            </a:xfrm>
            <a:custGeom>
              <a:avLst/>
              <a:gdLst/>
              <a:ahLst/>
              <a:cxnLst/>
              <a:rect l="l" t="t" r="r" b="b"/>
              <a:pathLst>
                <a:path w="32585" h="901" extrusionOk="0">
                  <a:moveTo>
                    <a:pt x="1" y="1"/>
                  </a:moveTo>
                  <a:lnTo>
                    <a:pt x="1" y="900"/>
                  </a:lnTo>
                  <a:lnTo>
                    <a:pt x="32585" y="900"/>
                  </a:lnTo>
                  <a:lnTo>
                    <a:pt x="32585" y="1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2007263" y="2312813"/>
              <a:ext cx="3517" cy="312428"/>
            </a:xfrm>
            <a:custGeom>
              <a:avLst/>
              <a:gdLst/>
              <a:ahLst/>
              <a:cxnLst/>
              <a:rect l="l" t="t" r="r" b="b"/>
              <a:pathLst>
                <a:path w="201" h="17853" extrusionOk="0">
                  <a:moveTo>
                    <a:pt x="1" y="1"/>
                  </a:moveTo>
                  <a:lnTo>
                    <a:pt x="1" y="17853"/>
                  </a:lnTo>
                  <a:lnTo>
                    <a:pt x="201" y="1785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2210333" y="2401170"/>
              <a:ext cx="169225" cy="95113"/>
            </a:xfrm>
            <a:custGeom>
              <a:avLst/>
              <a:gdLst/>
              <a:ahLst/>
              <a:cxnLst/>
              <a:rect l="l" t="t" r="r" b="b"/>
              <a:pathLst>
                <a:path w="9670" h="5435" extrusionOk="0">
                  <a:moveTo>
                    <a:pt x="1072" y="0"/>
                  </a:moveTo>
                  <a:cubicBezTo>
                    <a:pt x="479" y="0"/>
                    <a:pt x="1" y="471"/>
                    <a:pt x="1" y="1071"/>
                  </a:cubicBezTo>
                  <a:lnTo>
                    <a:pt x="1" y="4363"/>
                  </a:lnTo>
                  <a:cubicBezTo>
                    <a:pt x="1" y="4956"/>
                    <a:pt x="479" y="5434"/>
                    <a:pt x="1072" y="5434"/>
                  </a:cubicBezTo>
                  <a:lnTo>
                    <a:pt x="8599" y="5434"/>
                  </a:lnTo>
                  <a:cubicBezTo>
                    <a:pt x="9191" y="5434"/>
                    <a:pt x="9670" y="4956"/>
                    <a:pt x="9670" y="4363"/>
                  </a:cubicBezTo>
                  <a:lnTo>
                    <a:pt x="9670" y="1071"/>
                  </a:lnTo>
                  <a:cubicBezTo>
                    <a:pt x="9670" y="471"/>
                    <a:pt x="9191" y="0"/>
                    <a:pt x="8599" y="0"/>
                  </a:cubicBezTo>
                  <a:close/>
                </a:path>
              </a:pathLst>
            </a:custGeom>
            <a:solidFill>
              <a:srgbClr val="353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2216843" y="2404793"/>
              <a:ext cx="156222" cy="87867"/>
            </a:xfrm>
            <a:custGeom>
              <a:avLst/>
              <a:gdLst/>
              <a:ahLst/>
              <a:cxnLst/>
              <a:rect l="l" t="t" r="r" b="b"/>
              <a:pathLst>
                <a:path w="8927" h="5021" extrusionOk="0">
                  <a:moveTo>
                    <a:pt x="1071" y="0"/>
                  </a:moveTo>
                  <a:cubicBezTo>
                    <a:pt x="479" y="0"/>
                    <a:pt x="0" y="479"/>
                    <a:pt x="0" y="1071"/>
                  </a:cubicBezTo>
                  <a:lnTo>
                    <a:pt x="0" y="3949"/>
                  </a:lnTo>
                  <a:cubicBezTo>
                    <a:pt x="0" y="4542"/>
                    <a:pt x="479" y="5020"/>
                    <a:pt x="1071" y="5020"/>
                  </a:cubicBezTo>
                  <a:lnTo>
                    <a:pt x="7855" y="5020"/>
                  </a:lnTo>
                  <a:cubicBezTo>
                    <a:pt x="8448" y="5020"/>
                    <a:pt x="8926" y="4542"/>
                    <a:pt x="8926" y="3949"/>
                  </a:cubicBezTo>
                  <a:lnTo>
                    <a:pt x="8926" y="1071"/>
                  </a:lnTo>
                  <a:cubicBezTo>
                    <a:pt x="8926" y="479"/>
                    <a:pt x="8448" y="0"/>
                    <a:pt x="785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574998" y="2312813"/>
              <a:ext cx="3500" cy="312428"/>
            </a:xfrm>
            <a:custGeom>
              <a:avLst/>
              <a:gdLst/>
              <a:ahLst/>
              <a:cxnLst/>
              <a:rect l="l" t="t" r="r" b="b"/>
              <a:pathLst>
                <a:path w="200" h="17853" extrusionOk="0">
                  <a:moveTo>
                    <a:pt x="0" y="1"/>
                  </a:moveTo>
                  <a:lnTo>
                    <a:pt x="0" y="17853"/>
                  </a:lnTo>
                  <a:lnTo>
                    <a:pt x="200" y="1785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2062125" y="2363808"/>
              <a:ext cx="187478" cy="187460"/>
            </a:xfrm>
            <a:custGeom>
              <a:avLst/>
              <a:gdLst/>
              <a:ahLst/>
              <a:cxnLst/>
              <a:rect l="l" t="t" r="r" b="b"/>
              <a:pathLst>
                <a:path w="10713" h="10712" extrusionOk="0">
                  <a:moveTo>
                    <a:pt x="5357" y="0"/>
                  </a:moveTo>
                  <a:cubicBezTo>
                    <a:pt x="2400" y="0"/>
                    <a:pt x="1" y="2392"/>
                    <a:pt x="1" y="5356"/>
                  </a:cubicBezTo>
                  <a:cubicBezTo>
                    <a:pt x="1" y="8312"/>
                    <a:pt x="2400" y="10711"/>
                    <a:pt x="5357" y="10711"/>
                  </a:cubicBezTo>
                  <a:cubicBezTo>
                    <a:pt x="8313" y="10711"/>
                    <a:pt x="10712" y="8312"/>
                    <a:pt x="10712" y="5356"/>
                  </a:cubicBezTo>
                  <a:cubicBezTo>
                    <a:pt x="10712" y="2392"/>
                    <a:pt x="8313" y="0"/>
                    <a:pt x="5357" y="0"/>
                  </a:cubicBez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2089373" y="2391038"/>
              <a:ext cx="132860" cy="132860"/>
            </a:xfrm>
            <a:custGeom>
              <a:avLst/>
              <a:gdLst/>
              <a:ahLst/>
              <a:cxnLst/>
              <a:rect l="l" t="t" r="r" b="b"/>
              <a:pathLst>
                <a:path w="7592" h="7592" extrusionOk="0">
                  <a:moveTo>
                    <a:pt x="3800" y="1"/>
                  </a:moveTo>
                  <a:cubicBezTo>
                    <a:pt x="1700" y="1"/>
                    <a:pt x="1" y="1700"/>
                    <a:pt x="1" y="3800"/>
                  </a:cubicBezTo>
                  <a:cubicBezTo>
                    <a:pt x="1" y="5892"/>
                    <a:pt x="1700" y="7591"/>
                    <a:pt x="3800" y="7591"/>
                  </a:cubicBezTo>
                  <a:cubicBezTo>
                    <a:pt x="5892" y="7591"/>
                    <a:pt x="7591" y="5892"/>
                    <a:pt x="7591" y="3800"/>
                  </a:cubicBezTo>
                  <a:cubicBezTo>
                    <a:pt x="7591" y="1700"/>
                    <a:pt x="5892" y="1"/>
                    <a:pt x="3800" y="1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016765" y="2328563"/>
              <a:ext cx="267942" cy="257792"/>
            </a:xfrm>
            <a:custGeom>
              <a:avLst/>
              <a:gdLst/>
              <a:ahLst/>
              <a:cxnLst/>
              <a:rect l="l" t="t" r="r" b="b"/>
              <a:pathLst>
                <a:path w="15311" h="14731" extrusionOk="0">
                  <a:moveTo>
                    <a:pt x="4867" y="1862"/>
                  </a:moveTo>
                  <a:cubicBezTo>
                    <a:pt x="4965" y="1862"/>
                    <a:pt x="5062" y="1897"/>
                    <a:pt x="5142" y="1964"/>
                  </a:cubicBezTo>
                  <a:lnTo>
                    <a:pt x="6620" y="3342"/>
                  </a:lnTo>
                  <a:cubicBezTo>
                    <a:pt x="6813" y="3535"/>
                    <a:pt x="6770" y="3856"/>
                    <a:pt x="6535" y="3992"/>
                  </a:cubicBezTo>
                  <a:cubicBezTo>
                    <a:pt x="5928" y="4363"/>
                    <a:pt x="5378" y="4820"/>
                    <a:pt x="4885" y="5342"/>
                  </a:cubicBezTo>
                  <a:cubicBezTo>
                    <a:pt x="4803" y="5434"/>
                    <a:pt x="4690" y="5479"/>
                    <a:pt x="4577" y="5479"/>
                  </a:cubicBezTo>
                  <a:cubicBezTo>
                    <a:pt x="4446" y="5479"/>
                    <a:pt x="4316" y="5418"/>
                    <a:pt x="4235" y="5299"/>
                  </a:cubicBezTo>
                  <a:lnTo>
                    <a:pt x="3178" y="3571"/>
                  </a:lnTo>
                  <a:cubicBezTo>
                    <a:pt x="3086" y="3421"/>
                    <a:pt x="3100" y="3235"/>
                    <a:pt x="3214" y="3099"/>
                  </a:cubicBezTo>
                  <a:cubicBezTo>
                    <a:pt x="3621" y="2621"/>
                    <a:pt x="4114" y="2214"/>
                    <a:pt x="4664" y="1914"/>
                  </a:cubicBezTo>
                  <a:cubicBezTo>
                    <a:pt x="4728" y="1879"/>
                    <a:pt x="4798" y="1862"/>
                    <a:pt x="4867" y="1862"/>
                  </a:cubicBezTo>
                  <a:close/>
                  <a:moveTo>
                    <a:pt x="13529" y="4834"/>
                  </a:moveTo>
                  <a:cubicBezTo>
                    <a:pt x="13700" y="4834"/>
                    <a:pt x="13849" y="4933"/>
                    <a:pt x="13918" y="5085"/>
                  </a:cubicBezTo>
                  <a:cubicBezTo>
                    <a:pt x="14161" y="5670"/>
                    <a:pt x="14297" y="6291"/>
                    <a:pt x="14318" y="6920"/>
                  </a:cubicBezTo>
                  <a:cubicBezTo>
                    <a:pt x="14325" y="7091"/>
                    <a:pt x="14218" y="7255"/>
                    <a:pt x="14054" y="7313"/>
                  </a:cubicBezTo>
                  <a:lnTo>
                    <a:pt x="12154" y="8012"/>
                  </a:lnTo>
                  <a:cubicBezTo>
                    <a:pt x="12111" y="8027"/>
                    <a:pt x="12068" y="8033"/>
                    <a:pt x="12026" y="8033"/>
                  </a:cubicBezTo>
                  <a:cubicBezTo>
                    <a:pt x="11816" y="8033"/>
                    <a:pt x="11631" y="7868"/>
                    <a:pt x="11619" y="7648"/>
                  </a:cubicBezTo>
                  <a:cubicBezTo>
                    <a:pt x="11555" y="6934"/>
                    <a:pt x="11405" y="6234"/>
                    <a:pt x="11162" y="5563"/>
                  </a:cubicBezTo>
                  <a:cubicBezTo>
                    <a:pt x="11062" y="5306"/>
                    <a:pt x="11226" y="5027"/>
                    <a:pt x="11498" y="4999"/>
                  </a:cubicBezTo>
                  <a:lnTo>
                    <a:pt x="13511" y="4835"/>
                  </a:lnTo>
                  <a:cubicBezTo>
                    <a:pt x="13517" y="4834"/>
                    <a:pt x="13523" y="4834"/>
                    <a:pt x="13529" y="4834"/>
                  </a:cubicBezTo>
                  <a:close/>
                  <a:moveTo>
                    <a:pt x="7935" y="5132"/>
                  </a:moveTo>
                  <a:cubicBezTo>
                    <a:pt x="9080" y="5132"/>
                    <a:pt x="10176" y="6020"/>
                    <a:pt x="10176" y="7363"/>
                  </a:cubicBezTo>
                  <a:cubicBezTo>
                    <a:pt x="10176" y="8598"/>
                    <a:pt x="9177" y="9598"/>
                    <a:pt x="7949" y="9598"/>
                  </a:cubicBezTo>
                  <a:cubicBezTo>
                    <a:pt x="5956" y="9598"/>
                    <a:pt x="4964" y="7191"/>
                    <a:pt x="6370" y="5792"/>
                  </a:cubicBezTo>
                  <a:cubicBezTo>
                    <a:pt x="6826" y="5336"/>
                    <a:pt x="7386" y="5132"/>
                    <a:pt x="7935" y="5132"/>
                  </a:cubicBezTo>
                  <a:close/>
                  <a:moveTo>
                    <a:pt x="5622" y="10305"/>
                  </a:moveTo>
                  <a:cubicBezTo>
                    <a:pt x="5687" y="10305"/>
                    <a:pt x="5752" y="10321"/>
                    <a:pt x="5813" y="10355"/>
                  </a:cubicBezTo>
                  <a:cubicBezTo>
                    <a:pt x="6456" y="10669"/>
                    <a:pt x="7134" y="10897"/>
                    <a:pt x="7841" y="11033"/>
                  </a:cubicBezTo>
                  <a:cubicBezTo>
                    <a:pt x="8106" y="11076"/>
                    <a:pt x="8256" y="11361"/>
                    <a:pt x="8148" y="11604"/>
                  </a:cubicBezTo>
                  <a:lnTo>
                    <a:pt x="8141" y="11604"/>
                  </a:lnTo>
                  <a:lnTo>
                    <a:pt x="7249" y="13418"/>
                  </a:lnTo>
                  <a:cubicBezTo>
                    <a:pt x="7178" y="13559"/>
                    <a:pt x="7038" y="13643"/>
                    <a:pt x="6887" y="13643"/>
                  </a:cubicBezTo>
                  <a:cubicBezTo>
                    <a:pt x="6869" y="13643"/>
                    <a:pt x="6852" y="13642"/>
                    <a:pt x="6835" y="13639"/>
                  </a:cubicBezTo>
                  <a:cubicBezTo>
                    <a:pt x="6206" y="13554"/>
                    <a:pt x="5606" y="13347"/>
                    <a:pt x="5049" y="13040"/>
                  </a:cubicBezTo>
                  <a:cubicBezTo>
                    <a:pt x="4899" y="12954"/>
                    <a:pt x="4814" y="12782"/>
                    <a:pt x="4842" y="12611"/>
                  </a:cubicBezTo>
                  <a:lnTo>
                    <a:pt x="5221" y="10626"/>
                  </a:lnTo>
                  <a:cubicBezTo>
                    <a:pt x="5268" y="10431"/>
                    <a:pt x="5441" y="10305"/>
                    <a:pt x="5622" y="10305"/>
                  </a:cubicBezTo>
                  <a:close/>
                  <a:moveTo>
                    <a:pt x="7949" y="0"/>
                  </a:moveTo>
                  <a:cubicBezTo>
                    <a:pt x="4971" y="0"/>
                    <a:pt x="2286" y="1800"/>
                    <a:pt x="1143" y="4549"/>
                  </a:cubicBezTo>
                  <a:cubicBezTo>
                    <a:pt x="1" y="7298"/>
                    <a:pt x="636" y="10469"/>
                    <a:pt x="2743" y="12575"/>
                  </a:cubicBezTo>
                  <a:cubicBezTo>
                    <a:pt x="4151" y="13983"/>
                    <a:pt x="6031" y="14731"/>
                    <a:pt x="7943" y="14731"/>
                  </a:cubicBezTo>
                  <a:cubicBezTo>
                    <a:pt x="8893" y="14731"/>
                    <a:pt x="9850" y="14547"/>
                    <a:pt x="10762" y="14168"/>
                  </a:cubicBezTo>
                  <a:cubicBezTo>
                    <a:pt x="13518" y="13032"/>
                    <a:pt x="15311" y="10347"/>
                    <a:pt x="15311" y="7370"/>
                  </a:cubicBezTo>
                  <a:cubicBezTo>
                    <a:pt x="15311" y="3299"/>
                    <a:pt x="12012" y="0"/>
                    <a:pt x="7949" y="0"/>
                  </a:cubicBezTo>
                  <a:close/>
                </a:path>
              </a:pathLst>
            </a:custGeom>
            <a:solidFill>
              <a:srgbClr val="AE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2112875" y="2414540"/>
              <a:ext cx="85855" cy="85855"/>
            </a:xfrm>
            <a:custGeom>
              <a:avLst/>
              <a:gdLst/>
              <a:ahLst/>
              <a:cxnLst/>
              <a:rect l="l" t="t" r="r" b="b"/>
              <a:pathLst>
                <a:path w="4906" h="4906" extrusionOk="0">
                  <a:moveTo>
                    <a:pt x="2457" y="0"/>
                  </a:moveTo>
                  <a:cubicBezTo>
                    <a:pt x="1100" y="0"/>
                    <a:pt x="0" y="1100"/>
                    <a:pt x="0" y="2457"/>
                  </a:cubicBezTo>
                  <a:cubicBezTo>
                    <a:pt x="0" y="3806"/>
                    <a:pt x="1100" y="4906"/>
                    <a:pt x="2457" y="4906"/>
                  </a:cubicBezTo>
                  <a:cubicBezTo>
                    <a:pt x="3813" y="4906"/>
                    <a:pt x="4906" y="3806"/>
                    <a:pt x="4906" y="2457"/>
                  </a:cubicBezTo>
                  <a:cubicBezTo>
                    <a:pt x="4906" y="1100"/>
                    <a:pt x="3813" y="0"/>
                    <a:pt x="2457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2100503" y="2416028"/>
              <a:ext cx="96740" cy="82863"/>
            </a:xfrm>
            <a:custGeom>
              <a:avLst/>
              <a:gdLst/>
              <a:ahLst/>
              <a:cxnLst/>
              <a:rect l="l" t="t" r="r" b="b"/>
              <a:pathLst>
                <a:path w="5528" h="4735" extrusionOk="0">
                  <a:moveTo>
                    <a:pt x="3356" y="372"/>
                  </a:moveTo>
                  <a:cubicBezTo>
                    <a:pt x="3892" y="422"/>
                    <a:pt x="4377" y="686"/>
                    <a:pt x="4713" y="1093"/>
                  </a:cubicBezTo>
                  <a:lnTo>
                    <a:pt x="4385" y="1315"/>
                  </a:lnTo>
                  <a:cubicBezTo>
                    <a:pt x="4342" y="1343"/>
                    <a:pt x="4327" y="1401"/>
                    <a:pt x="4356" y="1443"/>
                  </a:cubicBezTo>
                  <a:lnTo>
                    <a:pt x="4477" y="1622"/>
                  </a:lnTo>
                  <a:cubicBezTo>
                    <a:pt x="4495" y="1648"/>
                    <a:pt x="4519" y="1660"/>
                    <a:pt x="4546" y="1660"/>
                  </a:cubicBezTo>
                  <a:cubicBezTo>
                    <a:pt x="4563" y="1660"/>
                    <a:pt x="4582" y="1655"/>
                    <a:pt x="4599" y="1643"/>
                  </a:cubicBezTo>
                  <a:lnTo>
                    <a:pt x="4934" y="1422"/>
                  </a:lnTo>
                  <a:cubicBezTo>
                    <a:pt x="5256" y="2015"/>
                    <a:pt x="5256" y="2729"/>
                    <a:pt x="4934" y="3321"/>
                  </a:cubicBezTo>
                  <a:lnTo>
                    <a:pt x="4606" y="3093"/>
                  </a:lnTo>
                  <a:cubicBezTo>
                    <a:pt x="4591" y="3085"/>
                    <a:pt x="4573" y="3081"/>
                    <a:pt x="4556" y="3081"/>
                  </a:cubicBezTo>
                  <a:cubicBezTo>
                    <a:pt x="4526" y="3081"/>
                    <a:pt x="4496" y="3094"/>
                    <a:pt x="4477" y="3121"/>
                  </a:cubicBezTo>
                  <a:lnTo>
                    <a:pt x="4363" y="3300"/>
                  </a:lnTo>
                  <a:cubicBezTo>
                    <a:pt x="4335" y="3343"/>
                    <a:pt x="4342" y="3393"/>
                    <a:pt x="4385" y="3421"/>
                  </a:cubicBezTo>
                  <a:lnTo>
                    <a:pt x="4720" y="3643"/>
                  </a:lnTo>
                  <a:cubicBezTo>
                    <a:pt x="4377" y="4057"/>
                    <a:pt x="3892" y="4321"/>
                    <a:pt x="3356" y="4371"/>
                  </a:cubicBezTo>
                  <a:lnTo>
                    <a:pt x="3356" y="4364"/>
                  </a:lnTo>
                  <a:lnTo>
                    <a:pt x="3356" y="3971"/>
                  </a:lnTo>
                  <a:cubicBezTo>
                    <a:pt x="3356" y="3921"/>
                    <a:pt x="3321" y="3878"/>
                    <a:pt x="3271" y="3878"/>
                  </a:cubicBezTo>
                  <a:lnTo>
                    <a:pt x="3056" y="3878"/>
                  </a:lnTo>
                  <a:cubicBezTo>
                    <a:pt x="3006" y="3878"/>
                    <a:pt x="2964" y="3921"/>
                    <a:pt x="2964" y="3971"/>
                  </a:cubicBezTo>
                  <a:lnTo>
                    <a:pt x="2964" y="4371"/>
                  </a:lnTo>
                  <a:cubicBezTo>
                    <a:pt x="2435" y="4314"/>
                    <a:pt x="1950" y="4057"/>
                    <a:pt x="1607" y="3643"/>
                  </a:cubicBezTo>
                  <a:lnTo>
                    <a:pt x="1942" y="3421"/>
                  </a:lnTo>
                  <a:cubicBezTo>
                    <a:pt x="1985" y="3393"/>
                    <a:pt x="1992" y="3343"/>
                    <a:pt x="1964" y="3300"/>
                  </a:cubicBezTo>
                  <a:lnTo>
                    <a:pt x="1850" y="3121"/>
                  </a:lnTo>
                  <a:cubicBezTo>
                    <a:pt x="1831" y="3094"/>
                    <a:pt x="1801" y="3081"/>
                    <a:pt x="1771" y="3081"/>
                  </a:cubicBezTo>
                  <a:cubicBezTo>
                    <a:pt x="1754" y="3081"/>
                    <a:pt x="1736" y="3085"/>
                    <a:pt x="1721" y="3093"/>
                  </a:cubicBezTo>
                  <a:lnTo>
                    <a:pt x="1393" y="3321"/>
                  </a:lnTo>
                  <a:cubicBezTo>
                    <a:pt x="1071" y="2729"/>
                    <a:pt x="1071" y="2015"/>
                    <a:pt x="1393" y="1422"/>
                  </a:cubicBezTo>
                  <a:lnTo>
                    <a:pt x="1721" y="1643"/>
                  </a:lnTo>
                  <a:cubicBezTo>
                    <a:pt x="1738" y="1655"/>
                    <a:pt x="1758" y="1660"/>
                    <a:pt x="1777" y="1660"/>
                  </a:cubicBezTo>
                  <a:cubicBezTo>
                    <a:pt x="1805" y="1660"/>
                    <a:pt x="1832" y="1648"/>
                    <a:pt x="1850" y="1622"/>
                  </a:cubicBezTo>
                  <a:lnTo>
                    <a:pt x="1964" y="1443"/>
                  </a:lnTo>
                  <a:cubicBezTo>
                    <a:pt x="1992" y="1401"/>
                    <a:pt x="1985" y="1343"/>
                    <a:pt x="1942" y="1315"/>
                  </a:cubicBezTo>
                  <a:lnTo>
                    <a:pt x="1607" y="1093"/>
                  </a:lnTo>
                  <a:cubicBezTo>
                    <a:pt x="1950" y="686"/>
                    <a:pt x="2435" y="422"/>
                    <a:pt x="2964" y="372"/>
                  </a:cubicBezTo>
                  <a:lnTo>
                    <a:pt x="2964" y="772"/>
                  </a:lnTo>
                  <a:cubicBezTo>
                    <a:pt x="2964" y="822"/>
                    <a:pt x="3006" y="858"/>
                    <a:pt x="3056" y="858"/>
                  </a:cubicBezTo>
                  <a:lnTo>
                    <a:pt x="3271" y="858"/>
                  </a:lnTo>
                  <a:cubicBezTo>
                    <a:pt x="3321" y="858"/>
                    <a:pt x="3356" y="822"/>
                    <a:pt x="3356" y="772"/>
                  </a:cubicBezTo>
                  <a:lnTo>
                    <a:pt x="3356" y="372"/>
                  </a:lnTo>
                  <a:close/>
                  <a:moveTo>
                    <a:pt x="3164" y="1"/>
                  </a:moveTo>
                  <a:cubicBezTo>
                    <a:pt x="1057" y="1"/>
                    <a:pt x="0" y="2550"/>
                    <a:pt x="1493" y="4043"/>
                  </a:cubicBezTo>
                  <a:cubicBezTo>
                    <a:pt x="1943" y="4493"/>
                    <a:pt x="2551" y="4735"/>
                    <a:pt x="3170" y="4735"/>
                  </a:cubicBezTo>
                  <a:cubicBezTo>
                    <a:pt x="3473" y="4735"/>
                    <a:pt x="3779" y="4677"/>
                    <a:pt x="4070" y="4557"/>
                  </a:cubicBezTo>
                  <a:cubicBezTo>
                    <a:pt x="4949" y="4185"/>
                    <a:pt x="5527" y="3321"/>
                    <a:pt x="5527" y="2372"/>
                  </a:cubicBezTo>
                  <a:cubicBezTo>
                    <a:pt x="5527" y="1065"/>
                    <a:pt x="4470" y="1"/>
                    <a:pt x="3164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2144113" y="2445778"/>
              <a:ext cx="23380" cy="23380"/>
            </a:xfrm>
            <a:custGeom>
              <a:avLst/>
              <a:gdLst/>
              <a:ahLst/>
              <a:cxnLst/>
              <a:rect l="l" t="t" r="r" b="b"/>
              <a:pathLst>
                <a:path w="1336" h="1336" extrusionOk="0">
                  <a:moveTo>
                    <a:pt x="672" y="0"/>
                  </a:moveTo>
                  <a:cubicBezTo>
                    <a:pt x="300" y="0"/>
                    <a:pt x="0" y="300"/>
                    <a:pt x="0" y="672"/>
                  </a:cubicBezTo>
                  <a:cubicBezTo>
                    <a:pt x="0" y="1036"/>
                    <a:pt x="300" y="1336"/>
                    <a:pt x="672" y="1336"/>
                  </a:cubicBezTo>
                  <a:cubicBezTo>
                    <a:pt x="1043" y="1336"/>
                    <a:pt x="1336" y="1036"/>
                    <a:pt x="1336" y="672"/>
                  </a:cubicBezTo>
                  <a:cubicBezTo>
                    <a:pt x="1336" y="300"/>
                    <a:pt x="1043" y="0"/>
                    <a:pt x="672" y="0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2147980" y="2449645"/>
              <a:ext cx="15645" cy="15645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1" y="1"/>
                  </a:moveTo>
                  <a:cubicBezTo>
                    <a:pt x="201" y="1"/>
                    <a:pt x="1" y="201"/>
                    <a:pt x="1" y="451"/>
                  </a:cubicBezTo>
                  <a:cubicBezTo>
                    <a:pt x="1" y="693"/>
                    <a:pt x="201" y="893"/>
                    <a:pt x="451" y="893"/>
                  </a:cubicBezTo>
                  <a:cubicBezTo>
                    <a:pt x="693" y="893"/>
                    <a:pt x="893" y="693"/>
                    <a:pt x="893" y="451"/>
                  </a:cubicBezTo>
                  <a:cubicBezTo>
                    <a:pt x="893" y="201"/>
                    <a:pt x="693" y="1"/>
                    <a:pt x="451" y="1"/>
                  </a:cubicBezTo>
                  <a:close/>
                </a:path>
              </a:pathLst>
            </a:custGeom>
            <a:solidFill>
              <a:srgbClr val="A8A7A9"/>
            </a:solidFill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2093117" y="2410655"/>
              <a:ext cx="109620" cy="93695"/>
            </a:xfrm>
            <a:custGeom>
              <a:avLst/>
              <a:gdLst/>
              <a:ahLst/>
              <a:cxnLst/>
              <a:rect l="l" t="t" r="r" b="b"/>
              <a:pathLst>
                <a:path w="6264" h="5354" extrusionOk="0">
                  <a:moveTo>
                    <a:pt x="3566" y="484"/>
                  </a:moveTo>
                  <a:cubicBezTo>
                    <a:pt x="4691" y="484"/>
                    <a:pt x="5771" y="1359"/>
                    <a:pt x="5771" y="2679"/>
                  </a:cubicBezTo>
                  <a:cubicBezTo>
                    <a:pt x="5771" y="3885"/>
                    <a:pt x="4792" y="4864"/>
                    <a:pt x="3586" y="4864"/>
                  </a:cubicBezTo>
                  <a:cubicBezTo>
                    <a:pt x="1636" y="4864"/>
                    <a:pt x="658" y="2507"/>
                    <a:pt x="2036" y="1129"/>
                  </a:cubicBezTo>
                  <a:cubicBezTo>
                    <a:pt x="2481" y="684"/>
                    <a:pt x="3029" y="484"/>
                    <a:pt x="3566" y="484"/>
                  </a:cubicBezTo>
                  <a:close/>
                  <a:moveTo>
                    <a:pt x="3586" y="1"/>
                  </a:moveTo>
                  <a:cubicBezTo>
                    <a:pt x="1200" y="1"/>
                    <a:pt x="1" y="2879"/>
                    <a:pt x="1693" y="4571"/>
                  </a:cubicBezTo>
                  <a:cubicBezTo>
                    <a:pt x="2204" y="5082"/>
                    <a:pt x="2887" y="5353"/>
                    <a:pt x="3583" y="5353"/>
                  </a:cubicBezTo>
                  <a:cubicBezTo>
                    <a:pt x="3928" y="5353"/>
                    <a:pt x="4275" y="5287"/>
                    <a:pt x="4607" y="5149"/>
                  </a:cubicBezTo>
                  <a:cubicBezTo>
                    <a:pt x="5606" y="4735"/>
                    <a:pt x="6263" y="3757"/>
                    <a:pt x="6263" y="2679"/>
                  </a:cubicBezTo>
                  <a:cubicBezTo>
                    <a:pt x="6263" y="1193"/>
                    <a:pt x="5064" y="1"/>
                    <a:pt x="3586" y="1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2112875" y="2414540"/>
              <a:ext cx="85855" cy="85855"/>
            </a:xfrm>
            <a:custGeom>
              <a:avLst/>
              <a:gdLst/>
              <a:ahLst/>
              <a:cxnLst/>
              <a:rect l="l" t="t" r="r" b="b"/>
              <a:pathLst>
                <a:path w="4906" h="4906" fill="none" extrusionOk="0">
                  <a:moveTo>
                    <a:pt x="4906" y="2457"/>
                  </a:moveTo>
                  <a:cubicBezTo>
                    <a:pt x="4906" y="3806"/>
                    <a:pt x="3813" y="4906"/>
                    <a:pt x="2457" y="4906"/>
                  </a:cubicBezTo>
                  <a:cubicBezTo>
                    <a:pt x="1100" y="4906"/>
                    <a:pt x="0" y="3806"/>
                    <a:pt x="0" y="2457"/>
                  </a:cubicBezTo>
                  <a:cubicBezTo>
                    <a:pt x="0" y="1100"/>
                    <a:pt x="1100" y="0"/>
                    <a:pt x="2457" y="0"/>
                  </a:cubicBezTo>
                  <a:cubicBezTo>
                    <a:pt x="3813" y="0"/>
                    <a:pt x="4906" y="1100"/>
                    <a:pt x="4906" y="2457"/>
                  </a:cubicBezTo>
                  <a:close/>
                </a:path>
              </a:pathLst>
            </a:custGeom>
            <a:noFill/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2325063" y="2364560"/>
              <a:ext cx="210963" cy="187495"/>
            </a:xfrm>
            <a:custGeom>
              <a:avLst/>
              <a:gdLst/>
              <a:ahLst/>
              <a:cxnLst/>
              <a:rect l="l" t="t" r="r" b="b"/>
              <a:pathLst>
                <a:path w="12055" h="10714" extrusionOk="0">
                  <a:moveTo>
                    <a:pt x="6022" y="1"/>
                  </a:moveTo>
                  <a:cubicBezTo>
                    <a:pt x="4842" y="1"/>
                    <a:pt x="3654" y="390"/>
                    <a:pt x="2664" y="1192"/>
                  </a:cubicBezTo>
                  <a:cubicBezTo>
                    <a:pt x="357" y="3049"/>
                    <a:pt x="0" y="6419"/>
                    <a:pt x="1857" y="8719"/>
                  </a:cubicBezTo>
                  <a:cubicBezTo>
                    <a:pt x="2918" y="10033"/>
                    <a:pt x="4469" y="10714"/>
                    <a:pt x="6032" y="10714"/>
                  </a:cubicBezTo>
                  <a:cubicBezTo>
                    <a:pt x="7213" y="10714"/>
                    <a:pt x="8401" y="10325"/>
                    <a:pt x="9391" y="9526"/>
                  </a:cubicBezTo>
                  <a:cubicBezTo>
                    <a:pt x="11690" y="7662"/>
                    <a:pt x="12054" y="4292"/>
                    <a:pt x="10190" y="1992"/>
                  </a:cubicBezTo>
                  <a:cubicBezTo>
                    <a:pt x="9133" y="683"/>
                    <a:pt x="7584" y="1"/>
                    <a:pt x="6022" y="1"/>
                  </a:cubicBez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355793" y="2391930"/>
              <a:ext cx="149363" cy="132755"/>
            </a:xfrm>
            <a:custGeom>
              <a:avLst/>
              <a:gdLst/>
              <a:ahLst/>
              <a:cxnLst/>
              <a:rect l="l" t="t" r="r" b="b"/>
              <a:pathLst>
                <a:path w="8535" h="7586" extrusionOk="0">
                  <a:moveTo>
                    <a:pt x="4270" y="0"/>
                  </a:moveTo>
                  <a:cubicBezTo>
                    <a:pt x="3432" y="0"/>
                    <a:pt x="2588" y="276"/>
                    <a:pt x="1886" y="842"/>
                  </a:cubicBezTo>
                  <a:cubicBezTo>
                    <a:pt x="258" y="2156"/>
                    <a:pt x="1" y="4548"/>
                    <a:pt x="1322" y="6177"/>
                  </a:cubicBezTo>
                  <a:cubicBezTo>
                    <a:pt x="2070" y="7103"/>
                    <a:pt x="3165" y="7586"/>
                    <a:pt x="4271" y="7586"/>
                  </a:cubicBezTo>
                  <a:cubicBezTo>
                    <a:pt x="5108" y="7586"/>
                    <a:pt x="5952" y="7310"/>
                    <a:pt x="6656" y="6741"/>
                  </a:cubicBezTo>
                  <a:cubicBezTo>
                    <a:pt x="8284" y="5427"/>
                    <a:pt x="8534" y="3042"/>
                    <a:pt x="7220" y="1406"/>
                  </a:cubicBezTo>
                  <a:cubicBezTo>
                    <a:pt x="6473" y="480"/>
                    <a:pt x="5377" y="0"/>
                    <a:pt x="4270" y="0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2296940" y="2328545"/>
              <a:ext cx="278565" cy="257810"/>
            </a:xfrm>
            <a:custGeom>
              <a:avLst/>
              <a:gdLst/>
              <a:ahLst/>
              <a:cxnLst/>
              <a:rect l="l" t="t" r="r" b="b"/>
              <a:pathLst>
                <a:path w="15918" h="14732" extrusionOk="0">
                  <a:moveTo>
                    <a:pt x="7967" y="1008"/>
                  </a:moveTo>
                  <a:cubicBezTo>
                    <a:pt x="7973" y="1008"/>
                    <a:pt x="7978" y="1008"/>
                    <a:pt x="7984" y="1008"/>
                  </a:cubicBezTo>
                  <a:cubicBezTo>
                    <a:pt x="8612" y="1015"/>
                    <a:pt x="9234" y="1151"/>
                    <a:pt x="9819" y="1387"/>
                  </a:cubicBezTo>
                  <a:cubicBezTo>
                    <a:pt x="9984" y="1451"/>
                    <a:pt x="10084" y="1615"/>
                    <a:pt x="10076" y="1786"/>
                  </a:cubicBezTo>
                  <a:lnTo>
                    <a:pt x="9934" y="3807"/>
                  </a:lnTo>
                  <a:cubicBezTo>
                    <a:pt x="9910" y="4022"/>
                    <a:pt x="9727" y="4176"/>
                    <a:pt x="9521" y="4176"/>
                  </a:cubicBezTo>
                  <a:cubicBezTo>
                    <a:pt x="9473" y="4176"/>
                    <a:pt x="9425" y="4167"/>
                    <a:pt x="9377" y="4150"/>
                  </a:cubicBezTo>
                  <a:cubicBezTo>
                    <a:pt x="8705" y="3914"/>
                    <a:pt x="7998" y="3765"/>
                    <a:pt x="7291" y="3715"/>
                  </a:cubicBezTo>
                  <a:cubicBezTo>
                    <a:pt x="7020" y="3700"/>
                    <a:pt x="6834" y="3436"/>
                    <a:pt x="6913" y="3179"/>
                  </a:cubicBezTo>
                  <a:lnTo>
                    <a:pt x="7591" y="1272"/>
                  </a:lnTo>
                  <a:cubicBezTo>
                    <a:pt x="7647" y="1113"/>
                    <a:pt x="7796" y="1008"/>
                    <a:pt x="7967" y="1008"/>
                  </a:cubicBezTo>
                  <a:close/>
                  <a:moveTo>
                    <a:pt x="7620" y="5136"/>
                  </a:moveTo>
                  <a:cubicBezTo>
                    <a:pt x="7704" y="5136"/>
                    <a:pt x="7790" y="5140"/>
                    <a:pt x="7877" y="5150"/>
                  </a:cubicBezTo>
                  <a:cubicBezTo>
                    <a:pt x="9848" y="5357"/>
                    <a:pt x="10591" y="7856"/>
                    <a:pt x="9041" y="9106"/>
                  </a:cubicBezTo>
                  <a:cubicBezTo>
                    <a:pt x="8629" y="9438"/>
                    <a:pt x="8135" y="9599"/>
                    <a:pt x="7642" y="9599"/>
                  </a:cubicBezTo>
                  <a:cubicBezTo>
                    <a:pt x="6990" y="9599"/>
                    <a:pt x="6343" y="9316"/>
                    <a:pt x="5899" y="8770"/>
                  </a:cubicBezTo>
                  <a:cubicBezTo>
                    <a:pt x="4711" y="7289"/>
                    <a:pt x="5794" y="5136"/>
                    <a:pt x="7620" y="5136"/>
                  </a:cubicBezTo>
                  <a:close/>
                  <a:moveTo>
                    <a:pt x="3575" y="7256"/>
                  </a:moveTo>
                  <a:cubicBezTo>
                    <a:pt x="3762" y="7256"/>
                    <a:pt x="3935" y="7386"/>
                    <a:pt x="3978" y="7585"/>
                  </a:cubicBezTo>
                  <a:cubicBezTo>
                    <a:pt x="4135" y="8278"/>
                    <a:pt x="4385" y="8956"/>
                    <a:pt x="4721" y="9584"/>
                  </a:cubicBezTo>
                  <a:cubicBezTo>
                    <a:pt x="4856" y="9820"/>
                    <a:pt x="4728" y="10120"/>
                    <a:pt x="4464" y="10184"/>
                  </a:cubicBezTo>
                  <a:lnTo>
                    <a:pt x="2486" y="10634"/>
                  </a:lnTo>
                  <a:cubicBezTo>
                    <a:pt x="2459" y="10640"/>
                    <a:pt x="2432" y="10643"/>
                    <a:pt x="2406" y="10643"/>
                  </a:cubicBezTo>
                  <a:cubicBezTo>
                    <a:pt x="2266" y="10643"/>
                    <a:pt x="2129" y="10567"/>
                    <a:pt x="2057" y="10441"/>
                  </a:cubicBezTo>
                  <a:cubicBezTo>
                    <a:pt x="1729" y="9899"/>
                    <a:pt x="1514" y="9306"/>
                    <a:pt x="1400" y="8685"/>
                  </a:cubicBezTo>
                  <a:cubicBezTo>
                    <a:pt x="1372" y="8513"/>
                    <a:pt x="1457" y="8335"/>
                    <a:pt x="1607" y="8249"/>
                  </a:cubicBezTo>
                  <a:lnTo>
                    <a:pt x="3392" y="7299"/>
                  </a:lnTo>
                  <a:cubicBezTo>
                    <a:pt x="3452" y="7269"/>
                    <a:pt x="3515" y="7256"/>
                    <a:pt x="3575" y="7256"/>
                  </a:cubicBezTo>
                  <a:close/>
                  <a:moveTo>
                    <a:pt x="11420" y="8520"/>
                  </a:moveTo>
                  <a:cubicBezTo>
                    <a:pt x="11524" y="8520"/>
                    <a:pt x="11630" y="8560"/>
                    <a:pt x="11712" y="8642"/>
                  </a:cubicBezTo>
                  <a:lnTo>
                    <a:pt x="13104" y="10106"/>
                  </a:lnTo>
                  <a:cubicBezTo>
                    <a:pt x="13226" y="10234"/>
                    <a:pt x="13247" y="10420"/>
                    <a:pt x="13161" y="10577"/>
                  </a:cubicBezTo>
                  <a:cubicBezTo>
                    <a:pt x="12868" y="11134"/>
                    <a:pt x="12469" y="11627"/>
                    <a:pt x="11990" y="12041"/>
                  </a:cubicBezTo>
                  <a:cubicBezTo>
                    <a:pt x="11912" y="12107"/>
                    <a:pt x="11817" y="12142"/>
                    <a:pt x="11720" y="12142"/>
                  </a:cubicBezTo>
                  <a:cubicBezTo>
                    <a:pt x="11650" y="12142"/>
                    <a:pt x="11578" y="12123"/>
                    <a:pt x="11512" y="12084"/>
                  </a:cubicBezTo>
                  <a:lnTo>
                    <a:pt x="9776" y="11041"/>
                  </a:lnTo>
                  <a:cubicBezTo>
                    <a:pt x="9548" y="10898"/>
                    <a:pt x="9527" y="10577"/>
                    <a:pt x="9726" y="10398"/>
                  </a:cubicBezTo>
                  <a:cubicBezTo>
                    <a:pt x="10241" y="9899"/>
                    <a:pt x="10690" y="9342"/>
                    <a:pt x="11062" y="8727"/>
                  </a:cubicBezTo>
                  <a:cubicBezTo>
                    <a:pt x="11140" y="8592"/>
                    <a:pt x="11279" y="8520"/>
                    <a:pt x="11420" y="8520"/>
                  </a:cubicBezTo>
                  <a:close/>
                  <a:moveTo>
                    <a:pt x="7637" y="0"/>
                  </a:moveTo>
                  <a:cubicBezTo>
                    <a:pt x="6943" y="0"/>
                    <a:pt x="6243" y="99"/>
                    <a:pt x="5556" y="301"/>
                  </a:cubicBezTo>
                  <a:cubicBezTo>
                    <a:pt x="2700" y="1144"/>
                    <a:pt x="629" y="3629"/>
                    <a:pt x="315" y="6585"/>
                  </a:cubicBezTo>
                  <a:cubicBezTo>
                    <a:pt x="1" y="9549"/>
                    <a:pt x="1500" y="12412"/>
                    <a:pt x="4114" y="13833"/>
                  </a:cubicBezTo>
                  <a:cubicBezTo>
                    <a:pt x="5220" y="14436"/>
                    <a:pt x="6431" y="14732"/>
                    <a:pt x="7636" y="14732"/>
                  </a:cubicBezTo>
                  <a:cubicBezTo>
                    <a:pt x="9287" y="14732"/>
                    <a:pt x="10927" y="14176"/>
                    <a:pt x="12269" y="13091"/>
                  </a:cubicBezTo>
                  <a:cubicBezTo>
                    <a:pt x="15432" y="10541"/>
                    <a:pt x="15918" y="5900"/>
                    <a:pt x="13368" y="2736"/>
                  </a:cubicBezTo>
                  <a:cubicBezTo>
                    <a:pt x="11947" y="979"/>
                    <a:pt x="9826" y="0"/>
                    <a:pt x="7637" y="0"/>
                  </a:cubicBezTo>
                  <a:close/>
                </a:path>
              </a:pathLst>
            </a:custGeom>
            <a:solidFill>
              <a:srgbClr val="AE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2382165" y="2415380"/>
              <a:ext cx="96740" cy="85908"/>
            </a:xfrm>
            <a:custGeom>
              <a:avLst/>
              <a:gdLst/>
              <a:ahLst/>
              <a:cxnLst/>
              <a:rect l="l" t="t" r="r" b="b"/>
              <a:pathLst>
                <a:path w="5528" h="4909" extrusionOk="0">
                  <a:moveTo>
                    <a:pt x="2764" y="1"/>
                  </a:moveTo>
                  <a:cubicBezTo>
                    <a:pt x="2222" y="1"/>
                    <a:pt x="1677" y="179"/>
                    <a:pt x="1222" y="545"/>
                  </a:cubicBezTo>
                  <a:cubicBezTo>
                    <a:pt x="165" y="1395"/>
                    <a:pt x="1" y="2944"/>
                    <a:pt x="850" y="3994"/>
                  </a:cubicBezTo>
                  <a:cubicBezTo>
                    <a:pt x="1339" y="4596"/>
                    <a:pt x="2050" y="4909"/>
                    <a:pt x="2767" y="4909"/>
                  </a:cubicBezTo>
                  <a:cubicBezTo>
                    <a:pt x="3308" y="4909"/>
                    <a:pt x="3852" y="4731"/>
                    <a:pt x="4307" y="4365"/>
                  </a:cubicBezTo>
                  <a:cubicBezTo>
                    <a:pt x="5363" y="3508"/>
                    <a:pt x="5528" y="1966"/>
                    <a:pt x="4671" y="909"/>
                  </a:cubicBezTo>
                  <a:cubicBezTo>
                    <a:pt x="4187" y="312"/>
                    <a:pt x="3479" y="1"/>
                    <a:pt x="2764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386523" y="2416010"/>
              <a:ext cx="90633" cy="82915"/>
            </a:xfrm>
            <a:custGeom>
              <a:avLst/>
              <a:gdLst/>
              <a:ahLst/>
              <a:cxnLst/>
              <a:rect l="l" t="t" r="r" b="b"/>
              <a:pathLst>
                <a:path w="5179" h="4738" extrusionOk="0">
                  <a:moveTo>
                    <a:pt x="2537" y="359"/>
                  </a:moveTo>
                  <a:cubicBezTo>
                    <a:pt x="3072" y="359"/>
                    <a:pt x="3579" y="580"/>
                    <a:pt x="3951" y="959"/>
                  </a:cubicBezTo>
                  <a:lnTo>
                    <a:pt x="3643" y="1209"/>
                  </a:lnTo>
                  <a:cubicBezTo>
                    <a:pt x="3601" y="1237"/>
                    <a:pt x="3601" y="1294"/>
                    <a:pt x="3629" y="1330"/>
                  </a:cubicBezTo>
                  <a:lnTo>
                    <a:pt x="3765" y="1501"/>
                  </a:lnTo>
                  <a:cubicBezTo>
                    <a:pt x="3781" y="1522"/>
                    <a:pt x="3808" y="1533"/>
                    <a:pt x="3835" y="1533"/>
                  </a:cubicBezTo>
                  <a:cubicBezTo>
                    <a:pt x="3855" y="1533"/>
                    <a:pt x="3875" y="1528"/>
                    <a:pt x="3893" y="1516"/>
                  </a:cubicBezTo>
                  <a:lnTo>
                    <a:pt x="4200" y="1266"/>
                  </a:lnTo>
                  <a:cubicBezTo>
                    <a:pt x="4493" y="1709"/>
                    <a:pt x="4593" y="2251"/>
                    <a:pt x="4486" y="2773"/>
                  </a:cubicBezTo>
                  <a:lnTo>
                    <a:pt x="4108" y="2651"/>
                  </a:lnTo>
                  <a:cubicBezTo>
                    <a:pt x="4099" y="2649"/>
                    <a:pt x="4090" y="2647"/>
                    <a:pt x="4082" y="2647"/>
                  </a:cubicBezTo>
                  <a:cubicBezTo>
                    <a:pt x="4041" y="2647"/>
                    <a:pt x="4005" y="2674"/>
                    <a:pt x="3993" y="2715"/>
                  </a:cubicBezTo>
                  <a:lnTo>
                    <a:pt x="3929" y="2915"/>
                  </a:lnTo>
                  <a:cubicBezTo>
                    <a:pt x="3915" y="2965"/>
                    <a:pt x="3943" y="3015"/>
                    <a:pt x="3993" y="3030"/>
                  </a:cubicBezTo>
                  <a:lnTo>
                    <a:pt x="4372" y="3151"/>
                  </a:lnTo>
                  <a:cubicBezTo>
                    <a:pt x="4108" y="3765"/>
                    <a:pt x="3558" y="4215"/>
                    <a:pt x="2901" y="4336"/>
                  </a:cubicBezTo>
                  <a:lnTo>
                    <a:pt x="2865" y="3944"/>
                  </a:lnTo>
                  <a:cubicBezTo>
                    <a:pt x="2858" y="3894"/>
                    <a:pt x="2815" y="3858"/>
                    <a:pt x="2765" y="3858"/>
                  </a:cubicBezTo>
                  <a:lnTo>
                    <a:pt x="2551" y="3879"/>
                  </a:lnTo>
                  <a:cubicBezTo>
                    <a:pt x="2501" y="3887"/>
                    <a:pt x="2465" y="3929"/>
                    <a:pt x="2472" y="3979"/>
                  </a:cubicBezTo>
                  <a:lnTo>
                    <a:pt x="2508" y="4372"/>
                  </a:lnTo>
                  <a:cubicBezTo>
                    <a:pt x="1972" y="4372"/>
                    <a:pt x="1465" y="4158"/>
                    <a:pt x="1087" y="3779"/>
                  </a:cubicBezTo>
                  <a:lnTo>
                    <a:pt x="1401" y="3529"/>
                  </a:lnTo>
                  <a:cubicBezTo>
                    <a:pt x="1437" y="3494"/>
                    <a:pt x="1444" y="3444"/>
                    <a:pt x="1415" y="3401"/>
                  </a:cubicBezTo>
                  <a:lnTo>
                    <a:pt x="1280" y="3237"/>
                  </a:lnTo>
                  <a:cubicBezTo>
                    <a:pt x="1260" y="3212"/>
                    <a:pt x="1232" y="3200"/>
                    <a:pt x="1206" y="3200"/>
                  </a:cubicBezTo>
                  <a:cubicBezTo>
                    <a:pt x="1186" y="3200"/>
                    <a:pt x="1167" y="3207"/>
                    <a:pt x="1151" y="3222"/>
                  </a:cubicBezTo>
                  <a:lnTo>
                    <a:pt x="837" y="3472"/>
                  </a:lnTo>
                  <a:cubicBezTo>
                    <a:pt x="544" y="3022"/>
                    <a:pt x="444" y="2480"/>
                    <a:pt x="551" y="1958"/>
                  </a:cubicBezTo>
                  <a:lnTo>
                    <a:pt x="551" y="1958"/>
                  </a:lnTo>
                  <a:lnTo>
                    <a:pt x="937" y="2080"/>
                  </a:lnTo>
                  <a:cubicBezTo>
                    <a:pt x="945" y="2082"/>
                    <a:pt x="952" y="2084"/>
                    <a:pt x="960" y="2084"/>
                  </a:cubicBezTo>
                  <a:cubicBezTo>
                    <a:pt x="996" y="2084"/>
                    <a:pt x="1032" y="2058"/>
                    <a:pt x="1044" y="2023"/>
                  </a:cubicBezTo>
                  <a:lnTo>
                    <a:pt x="1108" y="1816"/>
                  </a:lnTo>
                  <a:cubicBezTo>
                    <a:pt x="1123" y="1766"/>
                    <a:pt x="1101" y="1716"/>
                    <a:pt x="1051" y="1701"/>
                  </a:cubicBezTo>
                  <a:lnTo>
                    <a:pt x="673" y="1580"/>
                  </a:lnTo>
                  <a:cubicBezTo>
                    <a:pt x="930" y="966"/>
                    <a:pt x="1487" y="516"/>
                    <a:pt x="2144" y="395"/>
                  </a:cubicBezTo>
                  <a:lnTo>
                    <a:pt x="2180" y="795"/>
                  </a:lnTo>
                  <a:cubicBezTo>
                    <a:pt x="2186" y="840"/>
                    <a:pt x="2222" y="874"/>
                    <a:pt x="2267" y="874"/>
                  </a:cubicBezTo>
                  <a:cubicBezTo>
                    <a:pt x="2271" y="874"/>
                    <a:pt x="2275" y="874"/>
                    <a:pt x="2280" y="873"/>
                  </a:cubicBezTo>
                  <a:lnTo>
                    <a:pt x="2494" y="852"/>
                  </a:lnTo>
                  <a:cubicBezTo>
                    <a:pt x="2544" y="852"/>
                    <a:pt x="2579" y="809"/>
                    <a:pt x="2572" y="759"/>
                  </a:cubicBezTo>
                  <a:lnTo>
                    <a:pt x="2537" y="359"/>
                  </a:lnTo>
                  <a:close/>
                  <a:moveTo>
                    <a:pt x="2536" y="1"/>
                  </a:moveTo>
                  <a:cubicBezTo>
                    <a:pt x="1409" y="1"/>
                    <a:pt x="305" y="797"/>
                    <a:pt x="166" y="2116"/>
                  </a:cubicBezTo>
                  <a:cubicBezTo>
                    <a:pt x="1" y="3628"/>
                    <a:pt x="1220" y="4737"/>
                    <a:pt x="2528" y="4737"/>
                  </a:cubicBezTo>
                  <a:cubicBezTo>
                    <a:pt x="3030" y="4737"/>
                    <a:pt x="3545" y="4574"/>
                    <a:pt x="4000" y="4208"/>
                  </a:cubicBezTo>
                  <a:cubicBezTo>
                    <a:pt x="5022" y="3387"/>
                    <a:pt x="5179" y="1901"/>
                    <a:pt x="4358" y="880"/>
                  </a:cubicBezTo>
                  <a:cubicBezTo>
                    <a:pt x="3869" y="275"/>
                    <a:pt x="3198" y="1"/>
                    <a:pt x="2536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2417288" y="2446583"/>
              <a:ext cx="26372" cy="23450"/>
            </a:xfrm>
            <a:custGeom>
              <a:avLst/>
              <a:gdLst/>
              <a:ahLst/>
              <a:cxnLst/>
              <a:rect l="l" t="t" r="r" b="b"/>
              <a:pathLst>
                <a:path w="1507" h="1340" extrusionOk="0">
                  <a:moveTo>
                    <a:pt x="755" y="1"/>
                  </a:moveTo>
                  <a:cubicBezTo>
                    <a:pt x="607" y="1"/>
                    <a:pt x="459" y="49"/>
                    <a:pt x="336" y="147"/>
                  </a:cubicBezTo>
                  <a:cubicBezTo>
                    <a:pt x="50" y="383"/>
                    <a:pt x="0" y="804"/>
                    <a:pt x="236" y="1090"/>
                  </a:cubicBezTo>
                  <a:cubicBezTo>
                    <a:pt x="366" y="1253"/>
                    <a:pt x="560" y="1339"/>
                    <a:pt x="757" y="1339"/>
                  </a:cubicBezTo>
                  <a:cubicBezTo>
                    <a:pt x="904" y="1339"/>
                    <a:pt x="1053" y="1291"/>
                    <a:pt x="1178" y="1190"/>
                  </a:cubicBezTo>
                  <a:cubicBezTo>
                    <a:pt x="1464" y="961"/>
                    <a:pt x="1507" y="540"/>
                    <a:pt x="1278" y="247"/>
                  </a:cubicBezTo>
                  <a:cubicBezTo>
                    <a:pt x="1144" y="85"/>
                    <a:pt x="950" y="1"/>
                    <a:pt x="755" y="1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2421785" y="2450503"/>
              <a:ext cx="17517" cy="15628"/>
            </a:xfrm>
            <a:custGeom>
              <a:avLst/>
              <a:gdLst/>
              <a:ahLst/>
              <a:cxnLst/>
              <a:rect l="l" t="t" r="r" b="b"/>
              <a:pathLst>
                <a:path w="1001" h="893" extrusionOk="0">
                  <a:moveTo>
                    <a:pt x="501" y="0"/>
                  </a:moveTo>
                  <a:cubicBezTo>
                    <a:pt x="402" y="0"/>
                    <a:pt x="302" y="34"/>
                    <a:pt x="222" y="102"/>
                  </a:cubicBezTo>
                  <a:cubicBezTo>
                    <a:pt x="29" y="252"/>
                    <a:pt x="0" y="537"/>
                    <a:pt x="150" y="723"/>
                  </a:cubicBezTo>
                  <a:cubicBezTo>
                    <a:pt x="241" y="834"/>
                    <a:pt x="372" y="893"/>
                    <a:pt x="503" y="893"/>
                  </a:cubicBezTo>
                  <a:cubicBezTo>
                    <a:pt x="600" y="893"/>
                    <a:pt x="697" y="861"/>
                    <a:pt x="779" y="794"/>
                  </a:cubicBezTo>
                  <a:cubicBezTo>
                    <a:pt x="971" y="637"/>
                    <a:pt x="1000" y="359"/>
                    <a:pt x="843" y="166"/>
                  </a:cubicBezTo>
                  <a:cubicBezTo>
                    <a:pt x="758" y="57"/>
                    <a:pt x="630" y="0"/>
                    <a:pt x="501" y="0"/>
                  </a:cubicBezTo>
                  <a:close/>
                </a:path>
              </a:pathLst>
            </a:custGeom>
            <a:solidFill>
              <a:srgbClr val="A8A7A9"/>
            </a:solidFill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2380345" y="2410620"/>
              <a:ext cx="102935" cy="93713"/>
            </a:xfrm>
            <a:custGeom>
              <a:avLst/>
              <a:gdLst/>
              <a:ahLst/>
              <a:cxnLst/>
              <a:rect l="l" t="t" r="r" b="b"/>
              <a:pathLst>
                <a:path w="5882" h="5355" extrusionOk="0">
                  <a:moveTo>
                    <a:pt x="2855" y="489"/>
                  </a:moveTo>
                  <a:cubicBezTo>
                    <a:pt x="2937" y="489"/>
                    <a:pt x="3020" y="494"/>
                    <a:pt x="3104" y="503"/>
                  </a:cubicBezTo>
                  <a:cubicBezTo>
                    <a:pt x="5046" y="710"/>
                    <a:pt x="5767" y="3159"/>
                    <a:pt x="4246" y="4380"/>
                  </a:cubicBezTo>
                  <a:cubicBezTo>
                    <a:pt x="3843" y="4706"/>
                    <a:pt x="3358" y="4865"/>
                    <a:pt x="2875" y="4865"/>
                  </a:cubicBezTo>
                  <a:cubicBezTo>
                    <a:pt x="2238" y="4865"/>
                    <a:pt x="1607" y="4588"/>
                    <a:pt x="1176" y="4052"/>
                  </a:cubicBezTo>
                  <a:cubicBezTo>
                    <a:pt x="1" y="2604"/>
                    <a:pt x="1067" y="489"/>
                    <a:pt x="2855" y="489"/>
                  </a:cubicBezTo>
                  <a:close/>
                  <a:moveTo>
                    <a:pt x="2871" y="0"/>
                  </a:moveTo>
                  <a:cubicBezTo>
                    <a:pt x="2618" y="0"/>
                    <a:pt x="2362" y="36"/>
                    <a:pt x="2111" y="110"/>
                  </a:cubicBezTo>
                  <a:cubicBezTo>
                    <a:pt x="1076" y="417"/>
                    <a:pt x="326" y="1317"/>
                    <a:pt x="212" y="2395"/>
                  </a:cubicBezTo>
                  <a:cubicBezTo>
                    <a:pt x="98" y="3473"/>
                    <a:pt x="640" y="4509"/>
                    <a:pt x="1590" y="5030"/>
                  </a:cubicBezTo>
                  <a:cubicBezTo>
                    <a:pt x="1991" y="5247"/>
                    <a:pt x="2433" y="5355"/>
                    <a:pt x="2872" y="5355"/>
                  </a:cubicBezTo>
                  <a:cubicBezTo>
                    <a:pt x="3471" y="5355"/>
                    <a:pt x="4067" y="5154"/>
                    <a:pt x="4553" y="4759"/>
                  </a:cubicBezTo>
                  <a:cubicBezTo>
                    <a:pt x="5703" y="3830"/>
                    <a:pt x="5882" y="2145"/>
                    <a:pt x="4953" y="995"/>
                  </a:cubicBezTo>
                  <a:cubicBezTo>
                    <a:pt x="4438" y="356"/>
                    <a:pt x="3668" y="0"/>
                    <a:pt x="2871" y="0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2382165" y="2410043"/>
              <a:ext cx="96740" cy="96617"/>
            </a:xfrm>
            <a:custGeom>
              <a:avLst/>
              <a:gdLst/>
              <a:ahLst/>
              <a:cxnLst/>
              <a:rect l="l" t="t" r="r" b="b"/>
              <a:pathLst>
                <a:path w="5528" h="5521" fill="none" extrusionOk="0">
                  <a:moveTo>
                    <a:pt x="4671" y="1214"/>
                  </a:moveTo>
                  <a:cubicBezTo>
                    <a:pt x="5528" y="2271"/>
                    <a:pt x="5363" y="3813"/>
                    <a:pt x="4307" y="4670"/>
                  </a:cubicBezTo>
                  <a:cubicBezTo>
                    <a:pt x="3250" y="5520"/>
                    <a:pt x="1707" y="5356"/>
                    <a:pt x="850" y="4299"/>
                  </a:cubicBezTo>
                  <a:cubicBezTo>
                    <a:pt x="1" y="3249"/>
                    <a:pt x="165" y="1700"/>
                    <a:pt x="1222" y="850"/>
                  </a:cubicBezTo>
                  <a:cubicBezTo>
                    <a:pt x="2279" y="0"/>
                    <a:pt x="3821" y="164"/>
                    <a:pt x="4671" y="1214"/>
                  </a:cubicBezTo>
                  <a:close/>
                </a:path>
              </a:pathLst>
            </a:custGeom>
            <a:noFill/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2010763" y="2579618"/>
              <a:ext cx="564253" cy="8260"/>
            </a:xfrm>
            <a:custGeom>
              <a:avLst/>
              <a:gdLst/>
              <a:ahLst/>
              <a:cxnLst/>
              <a:rect l="l" t="t" r="r" b="b"/>
              <a:pathLst>
                <a:path w="32243" h="472" extrusionOk="0">
                  <a:moveTo>
                    <a:pt x="1" y="0"/>
                  </a:moveTo>
                  <a:lnTo>
                    <a:pt x="32242" y="0"/>
                  </a:lnTo>
                  <a:lnTo>
                    <a:pt x="32242" y="472"/>
                  </a:lnTo>
                  <a:lnTo>
                    <a:pt x="1" y="472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2010763" y="2327810"/>
              <a:ext cx="564253" cy="8645"/>
            </a:xfrm>
            <a:custGeom>
              <a:avLst/>
              <a:gdLst/>
              <a:ahLst/>
              <a:cxnLst/>
              <a:rect l="l" t="t" r="r" b="b"/>
              <a:pathLst>
                <a:path w="32243" h="494" extrusionOk="0">
                  <a:moveTo>
                    <a:pt x="1" y="0"/>
                  </a:moveTo>
                  <a:lnTo>
                    <a:pt x="32242" y="0"/>
                  </a:lnTo>
                  <a:lnTo>
                    <a:pt x="32242" y="493"/>
                  </a:lnTo>
                  <a:lnTo>
                    <a:pt x="1" y="493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2247205" y="2594178"/>
              <a:ext cx="91735" cy="23835"/>
            </a:xfrm>
            <a:custGeom>
              <a:avLst/>
              <a:gdLst/>
              <a:ahLst/>
              <a:cxnLst/>
              <a:rect l="l" t="t" r="r" b="b"/>
              <a:pathLst>
                <a:path w="5242" h="1362" extrusionOk="0">
                  <a:moveTo>
                    <a:pt x="2677" y="223"/>
                  </a:moveTo>
                  <a:cubicBezTo>
                    <a:pt x="2689" y="223"/>
                    <a:pt x="2702" y="226"/>
                    <a:pt x="2714" y="232"/>
                  </a:cubicBezTo>
                  <a:lnTo>
                    <a:pt x="4913" y="1132"/>
                  </a:lnTo>
                  <a:cubicBezTo>
                    <a:pt x="4942" y="1139"/>
                    <a:pt x="4935" y="1182"/>
                    <a:pt x="4906" y="1182"/>
                  </a:cubicBezTo>
                  <a:lnTo>
                    <a:pt x="272" y="1182"/>
                  </a:lnTo>
                  <a:cubicBezTo>
                    <a:pt x="222" y="1182"/>
                    <a:pt x="179" y="1146"/>
                    <a:pt x="179" y="1096"/>
                  </a:cubicBezTo>
                  <a:lnTo>
                    <a:pt x="179" y="661"/>
                  </a:lnTo>
                  <a:cubicBezTo>
                    <a:pt x="179" y="611"/>
                    <a:pt x="222" y="568"/>
                    <a:pt x="272" y="568"/>
                  </a:cubicBezTo>
                  <a:lnTo>
                    <a:pt x="2414" y="568"/>
                  </a:lnTo>
                  <a:cubicBezTo>
                    <a:pt x="2507" y="568"/>
                    <a:pt x="2593" y="489"/>
                    <a:pt x="2593" y="389"/>
                  </a:cubicBezTo>
                  <a:lnTo>
                    <a:pt x="2593" y="311"/>
                  </a:lnTo>
                  <a:cubicBezTo>
                    <a:pt x="2593" y="260"/>
                    <a:pt x="2632" y="223"/>
                    <a:pt x="2677" y="223"/>
                  </a:cubicBezTo>
                  <a:close/>
                  <a:moveTo>
                    <a:pt x="2592" y="0"/>
                  </a:moveTo>
                  <a:cubicBezTo>
                    <a:pt x="2498" y="0"/>
                    <a:pt x="2414" y="76"/>
                    <a:pt x="2414" y="182"/>
                  </a:cubicBezTo>
                  <a:lnTo>
                    <a:pt x="2414" y="304"/>
                  </a:lnTo>
                  <a:cubicBezTo>
                    <a:pt x="2414" y="354"/>
                    <a:pt x="2371" y="397"/>
                    <a:pt x="2321" y="397"/>
                  </a:cubicBezTo>
                  <a:lnTo>
                    <a:pt x="136" y="397"/>
                  </a:lnTo>
                  <a:cubicBezTo>
                    <a:pt x="65" y="397"/>
                    <a:pt x="0" y="454"/>
                    <a:pt x="0" y="525"/>
                  </a:cubicBezTo>
                  <a:lnTo>
                    <a:pt x="0" y="1225"/>
                  </a:lnTo>
                  <a:cubicBezTo>
                    <a:pt x="0" y="1303"/>
                    <a:pt x="65" y="1361"/>
                    <a:pt x="136" y="1361"/>
                  </a:cubicBezTo>
                  <a:lnTo>
                    <a:pt x="5035" y="1361"/>
                  </a:lnTo>
                  <a:cubicBezTo>
                    <a:pt x="5040" y="1361"/>
                    <a:pt x="5045" y="1361"/>
                    <a:pt x="5050" y="1361"/>
                  </a:cubicBezTo>
                  <a:cubicBezTo>
                    <a:pt x="5121" y="1361"/>
                    <a:pt x="5179" y="1313"/>
                    <a:pt x="5206" y="1246"/>
                  </a:cubicBezTo>
                  <a:cubicBezTo>
                    <a:pt x="5242" y="1161"/>
                    <a:pt x="5199" y="1061"/>
                    <a:pt x="5113" y="1025"/>
                  </a:cubicBezTo>
                  <a:lnTo>
                    <a:pt x="2671" y="18"/>
                  </a:lnTo>
                  <a:cubicBezTo>
                    <a:pt x="2645" y="6"/>
                    <a:pt x="2618" y="0"/>
                    <a:pt x="259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2067498" y="2647098"/>
              <a:ext cx="10640" cy="14753"/>
            </a:xfrm>
            <a:custGeom>
              <a:avLst/>
              <a:gdLst/>
              <a:ahLst/>
              <a:cxnLst/>
              <a:rect l="l" t="t" r="r" b="b"/>
              <a:pathLst>
                <a:path w="608" h="843" extrusionOk="0">
                  <a:moveTo>
                    <a:pt x="315" y="0"/>
                  </a:moveTo>
                  <a:cubicBezTo>
                    <a:pt x="151" y="0"/>
                    <a:pt x="29" y="107"/>
                    <a:pt x="29" y="243"/>
                  </a:cubicBezTo>
                  <a:cubicBezTo>
                    <a:pt x="29" y="343"/>
                    <a:pt x="94" y="436"/>
                    <a:pt x="194" y="465"/>
                  </a:cubicBezTo>
                  <a:lnTo>
                    <a:pt x="301" y="507"/>
                  </a:lnTo>
                  <a:cubicBezTo>
                    <a:pt x="365" y="536"/>
                    <a:pt x="415" y="557"/>
                    <a:pt x="415" y="607"/>
                  </a:cubicBezTo>
                  <a:cubicBezTo>
                    <a:pt x="415" y="657"/>
                    <a:pt x="379" y="686"/>
                    <a:pt x="301" y="686"/>
                  </a:cubicBezTo>
                  <a:cubicBezTo>
                    <a:pt x="229" y="679"/>
                    <a:pt x="158" y="650"/>
                    <a:pt x="101" y="593"/>
                  </a:cubicBezTo>
                  <a:lnTo>
                    <a:pt x="1" y="729"/>
                  </a:lnTo>
                  <a:cubicBezTo>
                    <a:pt x="79" y="800"/>
                    <a:pt x="187" y="843"/>
                    <a:pt x="301" y="843"/>
                  </a:cubicBezTo>
                  <a:cubicBezTo>
                    <a:pt x="494" y="843"/>
                    <a:pt x="608" y="729"/>
                    <a:pt x="608" y="593"/>
                  </a:cubicBezTo>
                  <a:cubicBezTo>
                    <a:pt x="608" y="493"/>
                    <a:pt x="544" y="400"/>
                    <a:pt x="444" y="372"/>
                  </a:cubicBezTo>
                  <a:lnTo>
                    <a:pt x="344" y="329"/>
                  </a:lnTo>
                  <a:cubicBezTo>
                    <a:pt x="272" y="300"/>
                    <a:pt x="215" y="279"/>
                    <a:pt x="215" y="236"/>
                  </a:cubicBezTo>
                  <a:cubicBezTo>
                    <a:pt x="215" y="186"/>
                    <a:pt x="258" y="157"/>
                    <a:pt x="322" y="157"/>
                  </a:cubicBezTo>
                  <a:cubicBezTo>
                    <a:pt x="379" y="157"/>
                    <a:pt x="444" y="186"/>
                    <a:pt x="486" y="222"/>
                  </a:cubicBezTo>
                  <a:lnTo>
                    <a:pt x="579" y="107"/>
                  </a:lnTo>
                  <a:cubicBezTo>
                    <a:pt x="508" y="36"/>
                    <a:pt x="415" y="0"/>
                    <a:pt x="31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2079748" y="2646975"/>
              <a:ext cx="13020" cy="14875"/>
            </a:xfrm>
            <a:custGeom>
              <a:avLst/>
              <a:gdLst/>
              <a:ahLst/>
              <a:cxnLst/>
              <a:rect l="l" t="t" r="r" b="b"/>
              <a:pathLst>
                <a:path w="744" h="850" extrusionOk="0">
                  <a:moveTo>
                    <a:pt x="372" y="157"/>
                  </a:moveTo>
                  <a:cubicBezTo>
                    <a:pt x="486" y="157"/>
                    <a:pt x="551" y="257"/>
                    <a:pt x="551" y="422"/>
                  </a:cubicBezTo>
                  <a:cubicBezTo>
                    <a:pt x="551" y="586"/>
                    <a:pt x="479" y="686"/>
                    <a:pt x="372" y="686"/>
                  </a:cubicBezTo>
                  <a:cubicBezTo>
                    <a:pt x="265" y="686"/>
                    <a:pt x="194" y="586"/>
                    <a:pt x="194" y="422"/>
                  </a:cubicBezTo>
                  <a:cubicBezTo>
                    <a:pt x="194" y="257"/>
                    <a:pt x="265" y="157"/>
                    <a:pt x="372" y="157"/>
                  </a:cubicBezTo>
                  <a:close/>
                  <a:moveTo>
                    <a:pt x="372" y="0"/>
                  </a:moveTo>
                  <a:cubicBezTo>
                    <a:pt x="151" y="0"/>
                    <a:pt x="1" y="150"/>
                    <a:pt x="1" y="422"/>
                  </a:cubicBezTo>
                  <a:cubicBezTo>
                    <a:pt x="1" y="686"/>
                    <a:pt x="151" y="850"/>
                    <a:pt x="372" y="850"/>
                  </a:cubicBezTo>
                  <a:cubicBezTo>
                    <a:pt x="593" y="850"/>
                    <a:pt x="743" y="686"/>
                    <a:pt x="743" y="422"/>
                  </a:cubicBezTo>
                  <a:cubicBezTo>
                    <a:pt x="743" y="157"/>
                    <a:pt x="593" y="0"/>
                    <a:pt x="37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2095375" y="2647220"/>
              <a:ext cx="9013" cy="14385"/>
            </a:xfrm>
            <a:custGeom>
              <a:avLst/>
              <a:gdLst/>
              <a:ahLst/>
              <a:cxnLst/>
              <a:rect l="l" t="t" r="r" b="b"/>
              <a:pathLst>
                <a:path w="515" h="822" extrusionOk="0">
                  <a:moveTo>
                    <a:pt x="0" y="1"/>
                  </a:moveTo>
                  <a:lnTo>
                    <a:pt x="0" y="822"/>
                  </a:lnTo>
                  <a:lnTo>
                    <a:pt x="186" y="822"/>
                  </a:lnTo>
                  <a:lnTo>
                    <a:pt x="186" y="500"/>
                  </a:lnTo>
                  <a:lnTo>
                    <a:pt x="464" y="500"/>
                  </a:lnTo>
                  <a:lnTo>
                    <a:pt x="464" y="350"/>
                  </a:lnTo>
                  <a:lnTo>
                    <a:pt x="186" y="350"/>
                  </a:lnTo>
                  <a:lnTo>
                    <a:pt x="186" y="158"/>
                  </a:lnTo>
                  <a:lnTo>
                    <a:pt x="514" y="158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105613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15" y="815"/>
                  </a:lnTo>
                  <a:lnTo>
                    <a:pt x="415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2126858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15" y="815"/>
                  </a:lnTo>
                  <a:lnTo>
                    <a:pt x="415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2138863" y="2646975"/>
              <a:ext cx="13003" cy="14875"/>
            </a:xfrm>
            <a:custGeom>
              <a:avLst/>
              <a:gdLst/>
              <a:ahLst/>
              <a:cxnLst/>
              <a:rect l="l" t="t" r="r" b="b"/>
              <a:pathLst>
                <a:path w="743" h="850" extrusionOk="0">
                  <a:moveTo>
                    <a:pt x="379" y="157"/>
                  </a:moveTo>
                  <a:cubicBezTo>
                    <a:pt x="486" y="157"/>
                    <a:pt x="557" y="257"/>
                    <a:pt x="557" y="422"/>
                  </a:cubicBezTo>
                  <a:cubicBezTo>
                    <a:pt x="557" y="586"/>
                    <a:pt x="486" y="686"/>
                    <a:pt x="379" y="686"/>
                  </a:cubicBezTo>
                  <a:cubicBezTo>
                    <a:pt x="272" y="686"/>
                    <a:pt x="200" y="586"/>
                    <a:pt x="200" y="422"/>
                  </a:cubicBezTo>
                  <a:cubicBezTo>
                    <a:pt x="200" y="257"/>
                    <a:pt x="265" y="157"/>
                    <a:pt x="379" y="157"/>
                  </a:cubicBezTo>
                  <a:close/>
                  <a:moveTo>
                    <a:pt x="372" y="0"/>
                  </a:moveTo>
                  <a:cubicBezTo>
                    <a:pt x="150" y="0"/>
                    <a:pt x="0" y="150"/>
                    <a:pt x="0" y="422"/>
                  </a:cubicBezTo>
                  <a:cubicBezTo>
                    <a:pt x="0" y="686"/>
                    <a:pt x="150" y="850"/>
                    <a:pt x="372" y="850"/>
                  </a:cubicBezTo>
                  <a:cubicBezTo>
                    <a:pt x="593" y="850"/>
                    <a:pt x="743" y="686"/>
                    <a:pt x="743" y="422"/>
                  </a:cubicBezTo>
                  <a:cubicBezTo>
                    <a:pt x="743" y="157"/>
                    <a:pt x="593" y="0"/>
                    <a:pt x="37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2154473" y="2647220"/>
              <a:ext cx="11392" cy="14630"/>
            </a:xfrm>
            <a:custGeom>
              <a:avLst/>
              <a:gdLst/>
              <a:ahLst/>
              <a:cxnLst/>
              <a:rect l="l" t="t" r="r" b="b"/>
              <a:pathLst>
                <a:path w="651" h="836" extrusionOk="0">
                  <a:moveTo>
                    <a:pt x="1" y="1"/>
                  </a:moveTo>
                  <a:lnTo>
                    <a:pt x="1" y="443"/>
                  </a:lnTo>
                  <a:cubicBezTo>
                    <a:pt x="1" y="715"/>
                    <a:pt x="115" y="836"/>
                    <a:pt x="329" y="836"/>
                  </a:cubicBezTo>
                  <a:cubicBezTo>
                    <a:pt x="537" y="836"/>
                    <a:pt x="651" y="715"/>
                    <a:pt x="651" y="443"/>
                  </a:cubicBezTo>
                  <a:lnTo>
                    <a:pt x="651" y="1"/>
                  </a:lnTo>
                  <a:lnTo>
                    <a:pt x="472" y="1"/>
                  </a:lnTo>
                  <a:lnTo>
                    <a:pt x="472" y="458"/>
                  </a:lnTo>
                  <a:cubicBezTo>
                    <a:pt x="472" y="622"/>
                    <a:pt x="415" y="672"/>
                    <a:pt x="322" y="672"/>
                  </a:cubicBezTo>
                  <a:cubicBezTo>
                    <a:pt x="237" y="672"/>
                    <a:pt x="187" y="622"/>
                    <a:pt x="187" y="458"/>
                  </a:cubicBezTo>
                  <a:lnTo>
                    <a:pt x="187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2168350" y="2646975"/>
              <a:ext cx="11270" cy="14875"/>
            </a:xfrm>
            <a:custGeom>
              <a:avLst/>
              <a:gdLst/>
              <a:ahLst/>
              <a:cxnLst/>
              <a:rect l="l" t="t" r="r" b="b"/>
              <a:pathLst>
                <a:path w="644" h="850" extrusionOk="0">
                  <a:moveTo>
                    <a:pt x="386" y="0"/>
                  </a:moveTo>
                  <a:cubicBezTo>
                    <a:pt x="179" y="0"/>
                    <a:pt x="1" y="157"/>
                    <a:pt x="1" y="429"/>
                  </a:cubicBezTo>
                  <a:cubicBezTo>
                    <a:pt x="1" y="707"/>
                    <a:pt x="172" y="850"/>
                    <a:pt x="379" y="850"/>
                  </a:cubicBezTo>
                  <a:cubicBezTo>
                    <a:pt x="479" y="850"/>
                    <a:pt x="579" y="807"/>
                    <a:pt x="643" y="729"/>
                  </a:cubicBezTo>
                  <a:lnTo>
                    <a:pt x="543" y="614"/>
                  </a:lnTo>
                  <a:cubicBezTo>
                    <a:pt x="500" y="664"/>
                    <a:pt x="443" y="693"/>
                    <a:pt x="386" y="693"/>
                  </a:cubicBezTo>
                  <a:cubicBezTo>
                    <a:pt x="265" y="693"/>
                    <a:pt x="186" y="586"/>
                    <a:pt x="186" y="422"/>
                  </a:cubicBezTo>
                  <a:cubicBezTo>
                    <a:pt x="186" y="257"/>
                    <a:pt x="279" y="157"/>
                    <a:pt x="393" y="157"/>
                  </a:cubicBezTo>
                  <a:cubicBezTo>
                    <a:pt x="443" y="164"/>
                    <a:pt x="493" y="186"/>
                    <a:pt x="529" y="222"/>
                  </a:cubicBezTo>
                  <a:lnTo>
                    <a:pt x="629" y="107"/>
                  </a:lnTo>
                  <a:cubicBezTo>
                    <a:pt x="565" y="43"/>
                    <a:pt x="479" y="7"/>
                    <a:pt x="3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2181720" y="2647220"/>
              <a:ext cx="11392" cy="14385"/>
            </a:xfrm>
            <a:custGeom>
              <a:avLst/>
              <a:gdLst/>
              <a:ahLst/>
              <a:cxnLst/>
              <a:rect l="l" t="t" r="r" b="b"/>
              <a:pathLst>
                <a:path w="651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86" y="822"/>
                  </a:lnTo>
                  <a:lnTo>
                    <a:pt x="186" y="479"/>
                  </a:lnTo>
                  <a:lnTo>
                    <a:pt x="465" y="479"/>
                  </a:lnTo>
                  <a:lnTo>
                    <a:pt x="465" y="822"/>
                  </a:lnTo>
                  <a:lnTo>
                    <a:pt x="650" y="822"/>
                  </a:lnTo>
                  <a:lnTo>
                    <a:pt x="650" y="1"/>
                  </a:lnTo>
                  <a:lnTo>
                    <a:pt x="465" y="1"/>
                  </a:lnTo>
                  <a:lnTo>
                    <a:pt x="465" y="315"/>
                  </a:lnTo>
                  <a:lnTo>
                    <a:pt x="186" y="31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2199850" y="2646940"/>
              <a:ext cx="13633" cy="14910"/>
            </a:xfrm>
            <a:custGeom>
              <a:avLst/>
              <a:gdLst/>
              <a:ahLst/>
              <a:cxnLst/>
              <a:rect l="l" t="t" r="r" b="b"/>
              <a:pathLst>
                <a:path w="779" h="852" extrusionOk="0">
                  <a:moveTo>
                    <a:pt x="321" y="124"/>
                  </a:moveTo>
                  <a:cubicBezTo>
                    <a:pt x="364" y="124"/>
                    <a:pt x="379" y="152"/>
                    <a:pt x="379" y="188"/>
                  </a:cubicBezTo>
                  <a:cubicBezTo>
                    <a:pt x="379" y="245"/>
                    <a:pt x="336" y="281"/>
                    <a:pt x="279" y="316"/>
                  </a:cubicBezTo>
                  <a:cubicBezTo>
                    <a:pt x="257" y="281"/>
                    <a:pt x="250" y="252"/>
                    <a:pt x="250" y="216"/>
                  </a:cubicBezTo>
                  <a:cubicBezTo>
                    <a:pt x="250" y="159"/>
                    <a:pt x="286" y="124"/>
                    <a:pt x="321" y="124"/>
                  </a:cubicBezTo>
                  <a:close/>
                  <a:moveTo>
                    <a:pt x="229" y="509"/>
                  </a:moveTo>
                  <a:cubicBezTo>
                    <a:pt x="279" y="574"/>
                    <a:pt x="336" y="631"/>
                    <a:pt x="400" y="681"/>
                  </a:cubicBezTo>
                  <a:cubicBezTo>
                    <a:pt x="364" y="695"/>
                    <a:pt x="329" y="709"/>
                    <a:pt x="293" y="709"/>
                  </a:cubicBezTo>
                  <a:cubicBezTo>
                    <a:pt x="289" y="710"/>
                    <a:pt x="285" y="710"/>
                    <a:pt x="281" y="710"/>
                  </a:cubicBezTo>
                  <a:cubicBezTo>
                    <a:pt x="222" y="710"/>
                    <a:pt x="178" y="663"/>
                    <a:pt x="171" y="609"/>
                  </a:cubicBezTo>
                  <a:cubicBezTo>
                    <a:pt x="179" y="566"/>
                    <a:pt x="200" y="531"/>
                    <a:pt x="229" y="509"/>
                  </a:cubicBezTo>
                  <a:close/>
                  <a:moveTo>
                    <a:pt x="345" y="1"/>
                  </a:moveTo>
                  <a:cubicBezTo>
                    <a:pt x="337" y="1"/>
                    <a:pt x="329" y="1"/>
                    <a:pt x="321" y="2"/>
                  </a:cubicBezTo>
                  <a:cubicBezTo>
                    <a:pt x="317" y="2"/>
                    <a:pt x="313" y="2"/>
                    <a:pt x="309" y="2"/>
                  </a:cubicBezTo>
                  <a:cubicBezTo>
                    <a:pt x="193" y="2"/>
                    <a:pt x="100" y="99"/>
                    <a:pt x="100" y="216"/>
                  </a:cubicBezTo>
                  <a:cubicBezTo>
                    <a:pt x="107" y="274"/>
                    <a:pt x="121" y="338"/>
                    <a:pt x="150" y="388"/>
                  </a:cubicBezTo>
                  <a:cubicBezTo>
                    <a:pt x="64" y="431"/>
                    <a:pt x="7" y="516"/>
                    <a:pt x="0" y="616"/>
                  </a:cubicBezTo>
                  <a:cubicBezTo>
                    <a:pt x="0" y="745"/>
                    <a:pt x="93" y="852"/>
                    <a:pt x="271" y="852"/>
                  </a:cubicBezTo>
                  <a:cubicBezTo>
                    <a:pt x="364" y="852"/>
                    <a:pt x="450" y="823"/>
                    <a:pt x="529" y="766"/>
                  </a:cubicBezTo>
                  <a:cubicBezTo>
                    <a:pt x="593" y="802"/>
                    <a:pt x="664" y="831"/>
                    <a:pt x="736" y="852"/>
                  </a:cubicBezTo>
                  <a:lnTo>
                    <a:pt x="778" y="702"/>
                  </a:lnTo>
                  <a:cubicBezTo>
                    <a:pt x="728" y="688"/>
                    <a:pt x="686" y="673"/>
                    <a:pt x="643" y="652"/>
                  </a:cubicBezTo>
                  <a:cubicBezTo>
                    <a:pt x="700" y="566"/>
                    <a:pt x="750" y="474"/>
                    <a:pt x="778" y="374"/>
                  </a:cubicBezTo>
                  <a:lnTo>
                    <a:pt x="607" y="374"/>
                  </a:lnTo>
                  <a:cubicBezTo>
                    <a:pt x="593" y="445"/>
                    <a:pt x="557" y="509"/>
                    <a:pt x="514" y="566"/>
                  </a:cubicBezTo>
                  <a:cubicBezTo>
                    <a:pt x="457" y="524"/>
                    <a:pt x="400" y="474"/>
                    <a:pt x="350" y="416"/>
                  </a:cubicBezTo>
                  <a:cubicBezTo>
                    <a:pt x="436" y="359"/>
                    <a:pt x="521" y="295"/>
                    <a:pt x="521" y="188"/>
                  </a:cubicBezTo>
                  <a:cubicBezTo>
                    <a:pt x="528" y="88"/>
                    <a:pt x="448" y="1"/>
                    <a:pt x="34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2220080" y="2647220"/>
              <a:ext cx="9030" cy="14385"/>
            </a:xfrm>
            <a:custGeom>
              <a:avLst/>
              <a:gdLst/>
              <a:ahLst/>
              <a:cxnLst/>
              <a:rect l="l" t="t" r="r" b="b"/>
              <a:pathLst>
                <a:path w="516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87" y="822"/>
                  </a:lnTo>
                  <a:lnTo>
                    <a:pt x="187" y="500"/>
                  </a:lnTo>
                  <a:lnTo>
                    <a:pt x="465" y="500"/>
                  </a:lnTo>
                  <a:lnTo>
                    <a:pt x="465" y="350"/>
                  </a:lnTo>
                  <a:lnTo>
                    <a:pt x="187" y="350"/>
                  </a:lnTo>
                  <a:lnTo>
                    <a:pt x="187" y="158"/>
                  </a:lnTo>
                  <a:lnTo>
                    <a:pt x="515" y="158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2231455" y="2647220"/>
              <a:ext cx="11392" cy="14630"/>
            </a:xfrm>
            <a:custGeom>
              <a:avLst/>
              <a:gdLst/>
              <a:ahLst/>
              <a:cxnLst/>
              <a:rect l="l" t="t" r="r" b="b"/>
              <a:pathLst>
                <a:path w="651" h="836" extrusionOk="0">
                  <a:moveTo>
                    <a:pt x="1" y="1"/>
                  </a:moveTo>
                  <a:lnTo>
                    <a:pt x="1" y="443"/>
                  </a:lnTo>
                  <a:cubicBezTo>
                    <a:pt x="1" y="715"/>
                    <a:pt x="115" y="836"/>
                    <a:pt x="329" y="836"/>
                  </a:cubicBezTo>
                  <a:cubicBezTo>
                    <a:pt x="536" y="836"/>
                    <a:pt x="651" y="715"/>
                    <a:pt x="651" y="443"/>
                  </a:cubicBezTo>
                  <a:lnTo>
                    <a:pt x="651" y="1"/>
                  </a:lnTo>
                  <a:lnTo>
                    <a:pt x="472" y="1"/>
                  </a:lnTo>
                  <a:lnTo>
                    <a:pt x="472" y="458"/>
                  </a:lnTo>
                  <a:cubicBezTo>
                    <a:pt x="472" y="622"/>
                    <a:pt x="415" y="672"/>
                    <a:pt x="322" y="672"/>
                  </a:cubicBezTo>
                  <a:cubicBezTo>
                    <a:pt x="236" y="672"/>
                    <a:pt x="186" y="622"/>
                    <a:pt x="186" y="458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2245963" y="2647220"/>
              <a:ext cx="8890" cy="14385"/>
            </a:xfrm>
            <a:custGeom>
              <a:avLst/>
              <a:gdLst/>
              <a:ahLst/>
              <a:cxnLst/>
              <a:rect l="l" t="t" r="r" b="b"/>
              <a:pathLst>
                <a:path w="508" h="822" extrusionOk="0">
                  <a:moveTo>
                    <a:pt x="0" y="1"/>
                  </a:moveTo>
                  <a:lnTo>
                    <a:pt x="0" y="822"/>
                  </a:lnTo>
                  <a:lnTo>
                    <a:pt x="507" y="822"/>
                  </a:lnTo>
                  <a:lnTo>
                    <a:pt x="507" y="665"/>
                  </a:lnTo>
                  <a:lnTo>
                    <a:pt x="186" y="66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2257320" y="2647220"/>
              <a:ext cx="8890" cy="14385"/>
            </a:xfrm>
            <a:custGeom>
              <a:avLst/>
              <a:gdLst/>
              <a:ahLst/>
              <a:cxnLst/>
              <a:rect l="l" t="t" r="r" b="b"/>
              <a:pathLst>
                <a:path w="508" h="822" extrusionOk="0">
                  <a:moveTo>
                    <a:pt x="1" y="1"/>
                  </a:moveTo>
                  <a:lnTo>
                    <a:pt x="1" y="822"/>
                  </a:lnTo>
                  <a:lnTo>
                    <a:pt x="508" y="822"/>
                  </a:lnTo>
                  <a:lnTo>
                    <a:pt x="508" y="665"/>
                  </a:lnTo>
                  <a:lnTo>
                    <a:pt x="187" y="665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2275940" y="2647220"/>
              <a:ext cx="12775" cy="14263"/>
            </a:xfrm>
            <a:custGeom>
              <a:avLst/>
              <a:gdLst/>
              <a:ahLst/>
              <a:cxnLst/>
              <a:rect l="l" t="t" r="r" b="b"/>
              <a:pathLst>
                <a:path w="730" h="815" extrusionOk="0">
                  <a:moveTo>
                    <a:pt x="358" y="136"/>
                  </a:moveTo>
                  <a:cubicBezTo>
                    <a:pt x="387" y="222"/>
                    <a:pt x="408" y="322"/>
                    <a:pt x="429" y="400"/>
                  </a:cubicBezTo>
                  <a:lnTo>
                    <a:pt x="444" y="479"/>
                  </a:lnTo>
                  <a:lnTo>
                    <a:pt x="272" y="479"/>
                  </a:lnTo>
                  <a:lnTo>
                    <a:pt x="294" y="400"/>
                  </a:lnTo>
                  <a:cubicBezTo>
                    <a:pt x="315" y="315"/>
                    <a:pt x="337" y="229"/>
                    <a:pt x="358" y="136"/>
                  </a:cubicBezTo>
                  <a:close/>
                  <a:moveTo>
                    <a:pt x="258" y="1"/>
                  </a:moveTo>
                  <a:lnTo>
                    <a:pt x="1" y="815"/>
                  </a:lnTo>
                  <a:lnTo>
                    <a:pt x="187" y="815"/>
                  </a:lnTo>
                  <a:lnTo>
                    <a:pt x="237" y="622"/>
                  </a:lnTo>
                  <a:lnTo>
                    <a:pt x="486" y="622"/>
                  </a:lnTo>
                  <a:lnTo>
                    <a:pt x="536" y="815"/>
                  </a:lnTo>
                  <a:lnTo>
                    <a:pt x="729" y="81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2289818" y="2647220"/>
              <a:ext cx="11392" cy="14630"/>
            </a:xfrm>
            <a:custGeom>
              <a:avLst/>
              <a:gdLst/>
              <a:ahLst/>
              <a:cxnLst/>
              <a:rect l="l" t="t" r="r" b="b"/>
              <a:pathLst>
                <a:path w="651" h="836" extrusionOk="0">
                  <a:moveTo>
                    <a:pt x="1" y="1"/>
                  </a:moveTo>
                  <a:lnTo>
                    <a:pt x="8" y="443"/>
                  </a:lnTo>
                  <a:cubicBezTo>
                    <a:pt x="8" y="715"/>
                    <a:pt x="122" y="836"/>
                    <a:pt x="329" y="836"/>
                  </a:cubicBezTo>
                  <a:cubicBezTo>
                    <a:pt x="543" y="836"/>
                    <a:pt x="650" y="715"/>
                    <a:pt x="650" y="443"/>
                  </a:cubicBezTo>
                  <a:lnTo>
                    <a:pt x="650" y="1"/>
                  </a:lnTo>
                  <a:lnTo>
                    <a:pt x="472" y="1"/>
                  </a:lnTo>
                  <a:lnTo>
                    <a:pt x="472" y="458"/>
                  </a:lnTo>
                  <a:cubicBezTo>
                    <a:pt x="472" y="622"/>
                    <a:pt x="422" y="672"/>
                    <a:pt x="329" y="672"/>
                  </a:cubicBezTo>
                  <a:cubicBezTo>
                    <a:pt x="236" y="672"/>
                    <a:pt x="186" y="622"/>
                    <a:pt x="186" y="458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2303188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08" y="815"/>
                  </a:lnTo>
                  <a:lnTo>
                    <a:pt x="408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2315315" y="2646975"/>
              <a:ext cx="12880" cy="14875"/>
            </a:xfrm>
            <a:custGeom>
              <a:avLst/>
              <a:gdLst/>
              <a:ahLst/>
              <a:cxnLst/>
              <a:rect l="l" t="t" r="r" b="b"/>
              <a:pathLst>
                <a:path w="736" h="850" extrusionOk="0">
                  <a:moveTo>
                    <a:pt x="372" y="157"/>
                  </a:moveTo>
                  <a:cubicBezTo>
                    <a:pt x="479" y="157"/>
                    <a:pt x="550" y="257"/>
                    <a:pt x="550" y="422"/>
                  </a:cubicBezTo>
                  <a:cubicBezTo>
                    <a:pt x="550" y="586"/>
                    <a:pt x="479" y="686"/>
                    <a:pt x="372" y="686"/>
                  </a:cubicBezTo>
                  <a:cubicBezTo>
                    <a:pt x="264" y="686"/>
                    <a:pt x="193" y="586"/>
                    <a:pt x="193" y="422"/>
                  </a:cubicBezTo>
                  <a:cubicBezTo>
                    <a:pt x="193" y="257"/>
                    <a:pt x="264" y="157"/>
                    <a:pt x="372" y="157"/>
                  </a:cubicBezTo>
                  <a:close/>
                  <a:moveTo>
                    <a:pt x="364" y="0"/>
                  </a:moveTo>
                  <a:cubicBezTo>
                    <a:pt x="150" y="0"/>
                    <a:pt x="0" y="150"/>
                    <a:pt x="0" y="422"/>
                  </a:cubicBezTo>
                  <a:cubicBezTo>
                    <a:pt x="0" y="686"/>
                    <a:pt x="150" y="850"/>
                    <a:pt x="364" y="850"/>
                  </a:cubicBezTo>
                  <a:cubicBezTo>
                    <a:pt x="586" y="850"/>
                    <a:pt x="736" y="686"/>
                    <a:pt x="736" y="422"/>
                  </a:cubicBezTo>
                  <a:cubicBezTo>
                    <a:pt x="736" y="157"/>
                    <a:pt x="586" y="0"/>
                    <a:pt x="36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2334548" y="2647098"/>
              <a:ext cx="10640" cy="14753"/>
            </a:xfrm>
            <a:custGeom>
              <a:avLst/>
              <a:gdLst/>
              <a:ahLst/>
              <a:cxnLst/>
              <a:rect l="l" t="t" r="r" b="b"/>
              <a:pathLst>
                <a:path w="608" h="843" extrusionOk="0">
                  <a:moveTo>
                    <a:pt x="322" y="0"/>
                  </a:moveTo>
                  <a:cubicBezTo>
                    <a:pt x="151" y="0"/>
                    <a:pt x="30" y="107"/>
                    <a:pt x="30" y="243"/>
                  </a:cubicBezTo>
                  <a:cubicBezTo>
                    <a:pt x="30" y="343"/>
                    <a:pt x="101" y="436"/>
                    <a:pt x="194" y="465"/>
                  </a:cubicBezTo>
                  <a:lnTo>
                    <a:pt x="301" y="507"/>
                  </a:lnTo>
                  <a:cubicBezTo>
                    <a:pt x="372" y="536"/>
                    <a:pt x="415" y="557"/>
                    <a:pt x="415" y="607"/>
                  </a:cubicBezTo>
                  <a:cubicBezTo>
                    <a:pt x="415" y="657"/>
                    <a:pt x="379" y="686"/>
                    <a:pt x="301" y="686"/>
                  </a:cubicBezTo>
                  <a:cubicBezTo>
                    <a:pt x="229" y="679"/>
                    <a:pt x="158" y="650"/>
                    <a:pt x="101" y="593"/>
                  </a:cubicBezTo>
                  <a:lnTo>
                    <a:pt x="1" y="729"/>
                  </a:lnTo>
                  <a:cubicBezTo>
                    <a:pt x="80" y="800"/>
                    <a:pt x="194" y="843"/>
                    <a:pt x="301" y="843"/>
                  </a:cubicBezTo>
                  <a:cubicBezTo>
                    <a:pt x="494" y="843"/>
                    <a:pt x="608" y="729"/>
                    <a:pt x="608" y="593"/>
                  </a:cubicBezTo>
                  <a:cubicBezTo>
                    <a:pt x="608" y="493"/>
                    <a:pt x="544" y="400"/>
                    <a:pt x="444" y="372"/>
                  </a:cubicBezTo>
                  <a:lnTo>
                    <a:pt x="344" y="329"/>
                  </a:lnTo>
                  <a:cubicBezTo>
                    <a:pt x="272" y="300"/>
                    <a:pt x="215" y="279"/>
                    <a:pt x="215" y="236"/>
                  </a:cubicBezTo>
                  <a:cubicBezTo>
                    <a:pt x="215" y="186"/>
                    <a:pt x="258" y="157"/>
                    <a:pt x="322" y="157"/>
                  </a:cubicBezTo>
                  <a:cubicBezTo>
                    <a:pt x="387" y="157"/>
                    <a:pt x="444" y="186"/>
                    <a:pt x="494" y="222"/>
                  </a:cubicBezTo>
                  <a:lnTo>
                    <a:pt x="579" y="107"/>
                  </a:lnTo>
                  <a:cubicBezTo>
                    <a:pt x="515" y="36"/>
                    <a:pt x="415" y="0"/>
                    <a:pt x="3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2345923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15" y="815"/>
                  </a:lnTo>
                  <a:lnTo>
                    <a:pt x="415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2357928" y="2646975"/>
              <a:ext cx="13003" cy="14875"/>
            </a:xfrm>
            <a:custGeom>
              <a:avLst/>
              <a:gdLst/>
              <a:ahLst/>
              <a:cxnLst/>
              <a:rect l="l" t="t" r="r" b="b"/>
              <a:pathLst>
                <a:path w="743" h="850" extrusionOk="0">
                  <a:moveTo>
                    <a:pt x="379" y="157"/>
                  </a:moveTo>
                  <a:cubicBezTo>
                    <a:pt x="486" y="157"/>
                    <a:pt x="557" y="257"/>
                    <a:pt x="557" y="422"/>
                  </a:cubicBezTo>
                  <a:cubicBezTo>
                    <a:pt x="550" y="586"/>
                    <a:pt x="486" y="686"/>
                    <a:pt x="379" y="686"/>
                  </a:cubicBezTo>
                  <a:cubicBezTo>
                    <a:pt x="272" y="686"/>
                    <a:pt x="200" y="586"/>
                    <a:pt x="200" y="422"/>
                  </a:cubicBezTo>
                  <a:cubicBezTo>
                    <a:pt x="200" y="257"/>
                    <a:pt x="265" y="157"/>
                    <a:pt x="379" y="157"/>
                  </a:cubicBezTo>
                  <a:close/>
                  <a:moveTo>
                    <a:pt x="372" y="0"/>
                  </a:moveTo>
                  <a:cubicBezTo>
                    <a:pt x="157" y="0"/>
                    <a:pt x="0" y="150"/>
                    <a:pt x="0" y="422"/>
                  </a:cubicBezTo>
                  <a:cubicBezTo>
                    <a:pt x="0" y="686"/>
                    <a:pt x="150" y="850"/>
                    <a:pt x="372" y="850"/>
                  </a:cubicBezTo>
                  <a:cubicBezTo>
                    <a:pt x="593" y="850"/>
                    <a:pt x="743" y="686"/>
                    <a:pt x="743" y="422"/>
                  </a:cubicBezTo>
                  <a:cubicBezTo>
                    <a:pt x="743" y="157"/>
                    <a:pt x="593" y="0"/>
                    <a:pt x="37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2373538" y="2647220"/>
              <a:ext cx="10903" cy="14385"/>
            </a:xfrm>
            <a:custGeom>
              <a:avLst/>
              <a:gdLst/>
              <a:ahLst/>
              <a:cxnLst/>
              <a:rect l="l" t="t" r="r" b="b"/>
              <a:pathLst>
                <a:path w="623" h="822" extrusionOk="0">
                  <a:moveTo>
                    <a:pt x="287" y="150"/>
                  </a:moveTo>
                  <a:cubicBezTo>
                    <a:pt x="387" y="150"/>
                    <a:pt x="437" y="179"/>
                    <a:pt x="437" y="265"/>
                  </a:cubicBezTo>
                  <a:cubicBezTo>
                    <a:pt x="437" y="350"/>
                    <a:pt x="394" y="393"/>
                    <a:pt x="287" y="393"/>
                  </a:cubicBezTo>
                  <a:lnTo>
                    <a:pt x="187" y="393"/>
                  </a:lnTo>
                  <a:lnTo>
                    <a:pt x="187" y="150"/>
                  </a:lnTo>
                  <a:close/>
                  <a:moveTo>
                    <a:pt x="1" y="1"/>
                  </a:moveTo>
                  <a:lnTo>
                    <a:pt x="1" y="822"/>
                  </a:lnTo>
                  <a:lnTo>
                    <a:pt x="187" y="822"/>
                  </a:lnTo>
                  <a:lnTo>
                    <a:pt x="187" y="543"/>
                  </a:lnTo>
                  <a:lnTo>
                    <a:pt x="301" y="543"/>
                  </a:lnTo>
                  <a:cubicBezTo>
                    <a:pt x="472" y="543"/>
                    <a:pt x="622" y="465"/>
                    <a:pt x="622" y="265"/>
                  </a:cubicBezTo>
                  <a:cubicBezTo>
                    <a:pt x="622" y="65"/>
                    <a:pt x="479" y="1"/>
                    <a:pt x="30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2391283" y="2647220"/>
              <a:ext cx="13405" cy="14385"/>
            </a:xfrm>
            <a:custGeom>
              <a:avLst/>
              <a:gdLst/>
              <a:ahLst/>
              <a:cxnLst/>
              <a:rect l="l" t="t" r="r" b="b"/>
              <a:pathLst>
                <a:path w="766" h="822" extrusionOk="0">
                  <a:moveTo>
                    <a:pt x="1" y="1"/>
                  </a:moveTo>
                  <a:lnTo>
                    <a:pt x="8" y="822"/>
                  </a:lnTo>
                  <a:lnTo>
                    <a:pt x="179" y="822"/>
                  </a:lnTo>
                  <a:lnTo>
                    <a:pt x="179" y="522"/>
                  </a:lnTo>
                  <a:cubicBezTo>
                    <a:pt x="179" y="436"/>
                    <a:pt x="158" y="322"/>
                    <a:pt x="151" y="243"/>
                  </a:cubicBezTo>
                  <a:lnTo>
                    <a:pt x="158" y="243"/>
                  </a:lnTo>
                  <a:lnTo>
                    <a:pt x="222" y="429"/>
                  </a:lnTo>
                  <a:lnTo>
                    <a:pt x="344" y="743"/>
                  </a:lnTo>
                  <a:lnTo>
                    <a:pt x="422" y="743"/>
                  </a:lnTo>
                  <a:lnTo>
                    <a:pt x="551" y="429"/>
                  </a:lnTo>
                  <a:lnTo>
                    <a:pt x="615" y="243"/>
                  </a:lnTo>
                  <a:lnTo>
                    <a:pt x="622" y="243"/>
                  </a:lnTo>
                  <a:cubicBezTo>
                    <a:pt x="608" y="322"/>
                    <a:pt x="594" y="436"/>
                    <a:pt x="594" y="522"/>
                  </a:cubicBezTo>
                  <a:lnTo>
                    <a:pt x="594" y="822"/>
                  </a:lnTo>
                  <a:lnTo>
                    <a:pt x="765" y="822"/>
                  </a:lnTo>
                  <a:lnTo>
                    <a:pt x="765" y="1"/>
                  </a:lnTo>
                  <a:lnTo>
                    <a:pt x="572" y="1"/>
                  </a:lnTo>
                  <a:lnTo>
                    <a:pt x="437" y="372"/>
                  </a:lnTo>
                  <a:lnTo>
                    <a:pt x="394" y="515"/>
                  </a:lnTo>
                  <a:lnTo>
                    <a:pt x="387" y="515"/>
                  </a:lnTo>
                  <a:lnTo>
                    <a:pt x="337" y="3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2408030" y="2647220"/>
              <a:ext cx="9153" cy="14385"/>
            </a:xfrm>
            <a:custGeom>
              <a:avLst/>
              <a:gdLst/>
              <a:ahLst/>
              <a:cxnLst/>
              <a:rect l="l" t="t" r="r" b="b"/>
              <a:pathLst>
                <a:path w="523" h="822" extrusionOk="0">
                  <a:moveTo>
                    <a:pt x="1" y="1"/>
                  </a:moveTo>
                  <a:lnTo>
                    <a:pt x="1" y="822"/>
                  </a:lnTo>
                  <a:lnTo>
                    <a:pt x="522" y="822"/>
                  </a:lnTo>
                  <a:lnTo>
                    <a:pt x="522" y="665"/>
                  </a:lnTo>
                  <a:lnTo>
                    <a:pt x="186" y="665"/>
                  </a:lnTo>
                  <a:lnTo>
                    <a:pt x="186" y="479"/>
                  </a:lnTo>
                  <a:lnTo>
                    <a:pt x="458" y="479"/>
                  </a:lnTo>
                  <a:lnTo>
                    <a:pt x="458" y="322"/>
                  </a:lnTo>
                  <a:lnTo>
                    <a:pt x="186" y="322"/>
                  </a:lnTo>
                  <a:lnTo>
                    <a:pt x="186" y="158"/>
                  </a:lnTo>
                  <a:lnTo>
                    <a:pt x="508" y="158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2419282" y="2646975"/>
              <a:ext cx="11270" cy="14753"/>
            </a:xfrm>
            <a:custGeom>
              <a:avLst/>
              <a:gdLst/>
              <a:ahLst/>
              <a:cxnLst/>
              <a:rect l="l" t="t" r="r" b="b"/>
              <a:pathLst>
                <a:path w="644" h="843" extrusionOk="0">
                  <a:moveTo>
                    <a:pt x="386" y="0"/>
                  </a:moveTo>
                  <a:cubicBezTo>
                    <a:pt x="179" y="0"/>
                    <a:pt x="1" y="150"/>
                    <a:pt x="1" y="422"/>
                  </a:cubicBezTo>
                  <a:cubicBezTo>
                    <a:pt x="1" y="700"/>
                    <a:pt x="172" y="843"/>
                    <a:pt x="386" y="843"/>
                  </a:cubicBezTo>
                  <a:cubicBezTo>
                    <a:pt x="486" y="843"/>
                    <a:pt x="579" y="800"/>
                    <a:pt x="643" y="721"/>
                  </a:cubicBezTo>
                  <a:lnTo>
                    <a:pt x="543" y="614"/>
                  </a:lnTo>
                  <a:cubicBezTo>
                    <a:pt x="500" y="664"/>
                    <a:pt x="443" y="693"/>
                    <a:pt x="386" y="693"/>
                  </a:cubicBezTo>
                  <a:cubicBezTo>
                    <a:pt x="265" y="693"/>
                    <a:pt x="186" y="586"/>
                    <a:pt x="186" y="422"/>
                  </a:cubicBezTo>
                  <a:cubicBezTo>
                    <a:pt x="186" y="257"/>
                    <a:pt x="279" y="157"/>
                    <a:pt x="393" y="157"/>
                  </a:cubicBezTo>
                  <a:cubicBezTo>
                    <a:pt x="443" y="164"/>
                    <a:pt x="493" y="186"/>
                    <a:pt x="529" y="222"/>
                  </a:cubicBezTo>
                  <a:lnTo>
                    <a:pt x="629" y="107"/>
                  </a:lnTo>
                  <a:cubicBezTo>
                    <a:pt x="565" y="43"/>
                    <a:pt x="479" y="7"/>
                    <a:pt x="3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2432653" y="2647220"/>
              <a:ext cx="11392" cy="14385"/>
            </a:xfrm>
            <a:custGeom>
              <a:avLst/>
              <a:gdLst/>
              <a:ahLst/>
              <a:cxnLst/>
              <a:rect l="l" t="t" r="r" b="b"/>
              <a:pathLst>
                <a:path w="651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86" y="822"/>
                  </a:lnTo>
                  <a:lnTo>
                    <a:pt x="186" y="479"/>
                  </a:lnTo>
                  <a:lnTo>
                    <a:pt x="465" y="479"/>
                  </a:lnTo>
                  <a:lnTo>
                    <a:pt x="465" y="822"/>
                  </a:lnTo>
                  <a:lnTo>
                    <a:pt x="650" y="822"/>
                  </a:lnTo>
                  <a:lnTo>
                    <a:pt x="650" y="1"/>
                  </a:lnTo>
                  <a:lnTo>
                    <a:pt x="465" y="1"/>
                  </a:lnTo>
                  <a:lnTo>
                    <a:pt x="465" y="315"/>
                  </a:lnTo>
                  <a:lnTo>
                    <a:pt x="186" y="31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2445393" y="2647220"/>
              <a:ext cx="12897" cy="14263"/>
            </a:xfrm>
            <a:custGeom>
              <a:avLst/>
              <a:gdLst/>
              <a:ahLst/>
              <a:cxnLst/>
              <a:rect l="l" t="t" r="r" b="b"/>
              <a:pathLst>
                <a:path w="737" h="815" extrusionOk="0">
                  <a:moveTo>
                    <a:pt x="372" y="136"/>
                  </a:moveTo>
                  <a:cubicBezTo>
                    <a:pt x="394" y="222"/>
                    <a:pt x="415" y="322"/>
                    <a:pt x="437" y="400"/>
                  </a:cubicBezTo>
                  <a:lnTo>
                    <a:pt x="458" y="479"/>
                  </a:lnTo>
                  <a:lnTo>
                    <a:pt x="279" y="479"/>
                  </a:lnTo>
                  <a:lnTo>
                    <a:pt x="301" y="400"/>
                  </a:lnTo>
                  <a:cubicBezTo>
                    <a:pt x="322" y="315"/>
                    <a:pt x="344" y="229"/>
                    <a:pt x="365" y="136"/>
                  </a:cubicBezTo>
                  <a:close/>
                  <a:moveTo>
                    <a:pt x="258" y="1"/>
                  </a:moveTo>
                  <a:lnTo>
                    <a:pt x="1" y="815"/>
                  </a:lnTo>
                  <a:lnTo>
                    <a:pt x="194" y="815"/>
                  </a:lnTo>
                  <a:lnTo>
                    <a:pt x="244" y="622"/>
                  </a:lnTo>
                  <a:lnTo>
                    <a:pt x="494" y="622"/>
                  </a:lnTo>
                  <a:lnTo>
                    <a:pt x="544" y="815"/>
                  </a:lnTo>
                  <a:lnTo>
                    <a:pt x="736" y="81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2459778" y="2647220"/>
              <a:ext cx="11253" cy="14263"/>
            </a:xfrm>
            <a:custGeom>
              <a:avLst/>
              <a:gdLst/>
              <a:ahLst/>
              <a:cxnLst/>
              <a:rect l="l" t="t" r="r" b="b"/>
              <a:pathLst>
                <a:path w="643" h="815" extrusionOk="0">
                  <a:moveTo>
                    <a:pt x="0" y="1"/>
                  </a:moveTo>
                  <a:lnTo>
                    <a:pt x="0" y="815"/>
                  </a:lnTo>
                  <a:lnTo>
                    <a:pt x="179" y="815"/>
                  </a:lnTo>
                  <a:lnTo>
                    <a:pt x="179" y="529"/>
                  </a:lnTo>
                  <a:cubicBezTo>
                    <a:pt x="179" y="429"/>
                    <a:pt x="164" y="322"/>
                    <a:pt x="157" y="229"/>
                  </a:cubicBezTo>
                  <a:lnTo>
                    <a:pt x="164" y="229"/>
                  </a:lnTo>
                  <a:lnTo>
                    <a:pt x="243" y="408"/>
                  </a:lnTo>
                  <a:lnTo>
                    <a:pt x="457" y="815"/>
                  </a:lnTo>
                  <a:lnTo>
                    <a:pt x="643" y="815"/>
                  </a:lnTo>
                  <a:lnTo>
                    <a:pt x="643" y="1"/>
                  </a:lnTo>
                  <a:lnTo>
                    <a:pt x="464" y="1"/>
                  </a:lnTo>
                  <a:lnTo>
                    <a:pt x="464" y="293"/>
                  </a:lnTo>
                  <a:cubicBezTo>
                    <a:pt x="464" y="386"/>
                    <a:pt x="479" y="500"/>
                    <a:pt x="493" y="586"/>
                  </a:cubicBezTo>
                  <a:lnTo>
                    <a:pt x="486" y="586"/>
                  </a:lnTo>
                  <a:lnTo>
                    <a:pt x="407" y="408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2474268" y="2647220"/>
              <a:ext cx="3272" cy="14385"/>
            </a:xfrm>
            <a:custGeom>
              <a:avLst/>
              <a:gdLst/>
              <a:ahLst/>
              <a:cxnLst/>
              <a:rect l="l" t="t" r="r" b="b"/>
              <a:pathLst>
                <a:path w="187" h="822" extrusionOk="0">
                  <a:moveTo>
                    <a:pt x="0" y="1"/>
                  </a:moveTo>
                  <a:lnTo>
                    <a:pt x="0" y="822"/>
                  </a:lnTo>
                  <a:lnTo>
                    <a:pt x="186" y="822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2480008" y="2647098"/>
              <a:ext cx="10640" cy="14753"/>
            </a:xfrm>
            <a:custGeom>
              <a:avLst/>
              <a:gdLst/>
              <a:ahLst/>
              <a:cxnLst/>
              <a:rect l="l" t="t" r="r" b="b"/>
              <a:pathLst>
                <a:path w="608" h="843" extrusionOk="0">
                  <a:moveTo>
                    <a:pt x="322" y="0"/>
                  </a:moveTo>
                  <a:cubicBezTo>
                    <a:pt x="151" y="0"/>
                    <a:pt x="30" y="107"/>
                    <a:pt x="30" y="243"/>
                  </a:cubicBezTo>
                  <a:cubicBezTo>
                    <a:pt x="30" y="343"/>
                    <a:pt x="94" y="436"/>
                    <a:pt x="194" y="465"/>
                  </a:cubicBezTo>
                  <a:lnTo>
                    <a:pt x="301" y="507"/>
                  </a:lnTo>
                  <a:cubicBezTo>
                    <a:pt x="372" y="536"/>
                    <a:pt x="415" y="557"/>
                    <a:pt x="415" y="607"/>
                  </a:cubicBezTo>
                  <a:cubicBezTo>
                    <a:pt x="415" y="657"/>
                    <a:pt x="379" y="686"/>
                    <a:pt x="301" y="686"/>
                  </a:cubicBezTo>
                  <a:cubicBezTo>
                    <a:pt x="229" y="679"/>
                    <a:pt x="158" y="650"/>
                    <a:pt x="101" y="593"/>
                  </a:cubicBezTo>
                  <a:lnTo>
                    <a:pt x="1" y="729"/>
                  </a:lnTo>
                  <a:cubicBezTo>
                    <a:pt x="80" y="800"/>
                    <a:pt x="187" y="843"/>
                    <a:pt x="301" y="843"/>
                  </a:cubicBezTo>
                  <a:cubicBezTo>
                    <a:pt x="494" y="843"/>
                    <a:pt x="608" y="729"/>
                    <a:pt x="608" y="593"/>
                  </a:cubicBezTo>
                  <a:cubicBezTo>
                    <a:pt x="608" y="493"/>
                    <a:pt x="544" y="400"/>
                    <a:pt x="444" y="372"/>
                  </a:cubicBezTo>
                  <a:lnTo>
                    <a:pt x="344" y="329"/>
                  </a:lnTo>
                  <a:cubicBezTo>
                    <a:pt x="272" y="300"/>
                    <a:pt x="215" y="279"/>
                    <a:pt x="215" y="236"/>
                  </a:cubicBezTo>
                  <a:cubicBezTo>
                    <a:pt x="215" y="186"/>
                    <a:pt x="258" y="157"/>
                    <a:pt x="322" y="157"/>
                  </a:cubicBezTo>
                  <a:cubicBezTo>
                    <a:pt x="387" y="157"/>
                    <a:pt x="444" y="186"/>
                    <a:pt x="494" y="222"/>
                  </a:cubicBezTo>
                  <a:lnTo>
                    <a:pt x="579" y="107"/>
                  </a:lnTo>
                  <a:cubicBezTo>
                    <a:pt x="508" y="36"/>
                    <a:pt x="415" y="0"/>
                    <a:pt x="3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2493010" y="2647220"/>
              <a:ext cx="13388" cy="14385"/>
            </a:xfrm>
            <a:custGeom>
              <a:avLst/>
              <a:gdLst/>
              <a:ahLst/>
              <a:cxnLst/>
              <a:rect l="l" t="t" r="r" b="b"/>
              <a:pathLst>
                <a:path w="765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72" y="822"/>
                  </a:lnTo>
                  <a:lnTo>
                    <a:pt x="172" y="522"/>
                  </a:lnTo>
                  <a:cubicBezTo>
                    <a:pt x="172" y="436"/>
                    <a:pt x="158" y="322"/>
                    <a:pt x="151" y="243"/>
                  </a:cubicBezTo>
                  <a:lnTo>
                    <a:pt x="158" y="243"/>
                  </a:lnTo>
                  <a:lnTo>
                    <a:pt x="222" y="429"/>
                  </a:lnTo>
                  <a:lnTo>
                    <a:pt x="343" y="743"/>
                  </a:lnTo>
                  <a:lnTo>
                    <a:pt x="422" y="743"/>
                  </a:lnTo>
                  <a:lnTo>
                    <a:pt x="543" y="429"/>
                  </a:lnTo>
                  <a:lnTo>
                    <a:pt x="615" y="243"/>
                  </a:lnTo>
                  <a:lnTo>
                    <a:pt x="615" y="243"/>
                  </a:lnTo>
                  <a:cubicBezTo>
                    <a:pt x="608" y="322"/>
                    <a:pt x="593" y="436"/>
                    <a:pt x="593" y="522"/>
                  </a:cubicBezTo>
                  <a:lnTo>
                    <a:pt x="593" y="822"/>
                  </a:lnTo>
                  <a:lnTo>
                    <a:pt x="765" y="822"/>
                  </a:lnTo>
                  <a:lnTo>
                    <a:pt x="765" y="1"/>
                  </a:lnTo>
                  <a:lnTo>
                    <a:pt x="572" y="1"/>
                  </a:lnTo>
                  <a:lnTo>
                    <a:pt x="436" y="372"/>
                  </a:lnTo>
                  <a:lnTo>
                    <a:pt x="386" y="515"/>
                  </a:lnTo>
                  <a:lnTo>
                    <a:pt x="336" y="3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1944420" y="2344803"/>
              <a:ext cx="51625" cy="5162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71" y="1"/>
                  </a:moveTo>
                  <a:cubicBezTo>
                    <a:pt x="657" y="1"/>
                    <a:pt x="0" y="665"/>
                    <a:pt x="0" y="1479"/>
                  </a:cubicBezTo>
                  <a:cubicBezTo>
                    <a:pt x="0" y="2293"/>
                    <a:pt x="657" y="2950"/>
                    <a:pt x="1471" y="2950"/>
                  </a:cubicBezTo>
                  <a:cubicBezTo>
                    <a:pt x="2285" y="2950"/>
                    <a:pt x="2949" y="2293"/>
                    <a:pt x="2949" y="1479"/>
                  </a:cubicBezTo>
                  <a:cubicBezTo>
                    <a:pt x="2949" y="665"/>
                    <a:pt x="2285" y="1"/>
                    <a:pt x="1471" y="1"/>
                  </a:cubicBezTo>
                  <a:close/>
                </a:path>
              </a:pathLst>
            </a:custGeom>
            <a:solidFill>
              <a:srgbClr val="333333"/>
            </a:solidFill>
            <a:ln w="447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2589243" y="2344803"/>
              <a:ext cx="51625" cy="5162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78" y="1"/>
                  </a:moveTo>
                  <a:cubicBezTo>
                    <a:pt x="664" y="1"/>
                    <a:pt x="0" y="665"/>
                    <a:pt x="0" y="1479"/>
                  </a:cubicBezTo>
                  <a:cubicBezTo>
                    <a:pt x="0" y="2293"/>
                    <a:pt x="664" y="2950"/>
                    <a:pt x="1478" y="2950"/>
                  </a:cubicBezTo>
                  <a:cubicBezTo>
                    <a:pt x="2292" y="2950"/>
                    <a:pt x="2949" y="2293"/>
                    <a:pt x="2949" y="1479"/>
                  </a:cubicBezTo>
                  <a:cubicBezTo>
                    <a:pt x="2949" y="665"/>
                    <a:pt x="2292" y="1"/>
                    <a:pt x="1478" y="1"/>
                  </a:cubicBezTo>
                  <a:close/>
                </a:path>
              </a:pathLst>
            </a:custGeom>
            <a:solidFill>
              <a:srgbClr val="333333"/>
            </a:solidFill>
            <a:ln w="447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626775" y="2443660"/>
              <a:ext cx="1171695" cy="1140317"/>
            </a:xfrm>
            <a:custGeom>
              <a:avLst/>
              <a:gdLst/>
              <a:ahLst/>
              <a:cxnLst/>
              <a:rect l="l" t="t" r="r" b="b"/>
              <a:pathLst>
                <a:path w="66954" h="65161" extrusionOk="0">
                  <a:moveTo>
                    <a:pt x="450" y="0"/>
                  </a:moveTo>
                  <a:cubicBezTo>
                    <a:pt x="200" y="0"/>
                    <a:pt x="1" y="200"/>
                    <a:pt x="1" y="450"/>
                  </a:cubicBezTo>
                  <a:lnTo>
                    <a:pt x="1" y="64718"/>
                  </a:lnTo>
                  <a:cubicBezTo>
                    <a:pt x="1" y="64961"/>
                    <a:pt x="200" y="65161"/>
                    <a:pt x="450" y="65161"/>
                  </a:cubicBezTo>
                  <a:lnTo>
                    <a:pt x="66511" y="65161"/>
                  </a:lnTo>
                  <a:cubicBezTo>
                    <a:pt x="66754" y="65161"/>
                    <a:pt x="66954" y="64961"/>
                    <a:pt x="66954" y="64718"/>
                  </a:cubicBezTo>
                  <a:lnTo>
                    <a:pt x="66954" y="450"/>
                  </a:lnTo>
                  <a:cubicBezTo>
                    <a:pt x="66954" y="200"/>
                    <a:pt x="66754" y="0"/>
                    <a:pt x="66511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620250" y="2443660"/>
              <a:ext cx="178097" cy="178203"/>
            </a:xfrm>
            <a:custGeom>
              <a:avLst/>
              <a:gdLst/>
              <a:ahLst/>
              <a:cxnLst/>
              <a:rect l="l" t="t" r="r" b="b"/>
              <a:pathLst>
                <a:path w="10177" h="10183" extrusionOk="0">
                  <a:moveTo>
                    <a:pt x="1" y="0"/>
                  </a:moveTo>
                  <a:lnTo>
                    <a:pt x="10176" y="10183"/>
                  </a:lnTo>
                  <a:lnTo>
                    <a:pt x="10176" y="450"/>
                  </a:lnTo>
                  <a:cubicBezTo>
                    <a:pt x="10176" y="207"/>
                    <a:pt x="9976" y="7"/>
                    <a:pt x="9734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626775" y="2443520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0183" y="1"/>
                  </a:moveTo>
                  <a:lnTo>
                    <a:pt x="450" y="8"/>
                  </a:lnTo>
                  <a:cubicBezTo>
                    <a:pt x="200" y="8"/>
                    <a:pt x="1" y="208"/>
                    <a:pt x="1" y="458"/>
                  </a:cubicBezTo>
                  <a:lnTo>
                    <a:pt x="1" y="10184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626775" y="3405757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" y="1"/>
                  </a:moveTo>
                  <a:lnTo>
                    <a:pt x="1" y="9734"/>
                  </a:lnTo>
                  <a:cubicBezTo>
                    <a:pt x="1" y="9976"/>
                    <a:pt x="200" y="10176"/>
                    <a:pt x="450" y="10176"/>
                  </a:cubicBezTo>
                  <a:lnTo>
                    <a:pt x="10183" y="101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1620250" y="3405757"/>
              <a:ext cx="178097" cy="178097"/>
            </a:xfrm>
            <a:custGeom>
              <a:avLst/>
              <a:gdLst/>
              <a:ahLst/>
              <a:cxnLst/>
              <a:rect l="l" t="t" r="r" b="b"/>
              <a:pathLst>
                <a:path w="10177" h="10177" extrusionOk="0">
                  <a:moveTo>
                    <a:pt x="10176" y="1"/>
                  </a:moveTo>
                  <a:lnTo>
                    <a:pt x="1" y="10176"/>
                  </a:lnTo>
                  <a:lnTo>
                    <a:pt x="9734" y="10176"/>
                  </a:lnTo>
                  <a:cubicBezTo>
                    <a:pt x="9976" y="10176"/>
                    <a:pt x="10176" y="9976"/>
                    <a:pt x="10176" y="9727"/>
                  </a:cubicBezTo>
                  <a:lnTo>
                    <a:pt x="10176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1717970" y="2464765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693" y="1"/>
                  </a:moveTo>
                  <a:cubicBezTo>
                    <a:pt x="758" y="1"/>
                    <a:pt x="1" y="758"/>
                    <a:pt x="1" y="1693"/>
                  </a:cubicBezTo>
                  <a:cubicBezTo>
                    <a:pt x="1" y="2636"/>
                    <a:pt x="758" y="3393"/>
                    <a:pt x="1693" y="3393"/>
                  </a:cubicBezTo>
                  <a:cubicBezTo>
                    <a:pt x="2629" y="3393"/>
                    <a:pt x="3393" y="2636"/>
                    <a:pt x="3393" y="1693"/>
                  </a:cubicBezTo>
                  <a:cubicBezTo>
                    <a:pt x="3393" y="758"/>
                    <a:pt x="2629" y="1"/>
                    <a:pt x="1693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1717970" y="3503477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693" y="1"/>
                  </a:moveTo>
                  <a:cubicBezTo>
                    <a:pt x="758" y="1"/>
                    <a:pt x="1" y="765"/>
                    <a:pt x="1" y="1700"/>
                  </a:cubicBezTo>
                  <a:cubicBezTo>
                    <a:pt x="1" y="2636"/>
                    <a:pt x="758" y="3393"/>
                    <a:pt x="1693" y="3393"/>
                  </a:cubicBezTo>
                  <a:cubicBezTo>
                    <a:pt x="2629" y="3393"/>
                    <a:pt x="3393" y="2636"/>
                    <a:pt x="3393" y="1700"/>
                  </a:cubicBezTo>
                  <a:cubicBezTo>
                    <a:pt x="3393" y="765"/>
                    <a:pt x="2629" y="1"/>
                    <a:pt x="1693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647898" y="3503477"/>
              <a:ext cx="59377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7" y="1"/>
                    <a:pt x="0" y="765"/>
                    <a:pt x="0" y="1700"/>
                  </a:cubicBezTo>
                  <a:cubicBezTo>
                    <a:pt x="0" y="2636"/>
                    <a:pt x="757" y="3393"/>
                    <a:pt x="1700" y="3393"/>
                  </a:cubicBezTo>
                  <a:cubicBezTo>
                    <a:pt x="2635" y="3393"/>
                    <a:pt x="3392" y="2636"/>
                    <a:pt x="3392" y="1700"/>
                  </a:cubicBezTo>
                  <a:cubicBezTo>
                    <a:pt x="3392" y="765"/>
                    <a:pt x="2635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647898" y="2464765"/>
              <a:ext cx="59377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7" y="1"/>
                    <a:pt x="0" y="758"/>
                    <a:pt x="0" y="1693"/>
                  </a:cubicBezTo>
                  <a:cubicBezTo>
                    <a:pt x="0" y="2636"/>
                    <a:pt x="757" y="3393"/>
                    <a:pt x="1700" y="3393"/>
                  </a:cubicBezTo>
                  <a:cubicBezTo>
                    <a:pt x="2635" y="3393"/>
                    <a:pt x="3392" y="2636"/>
                    <a:pt x="3392" y="1693"/>
                  </a:cubicBezTo>
                  <a:cubicBezTo>
                    <a:pt x="3392" y="758"/>
                    <a:pt x="2635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1723343" y="2470278"/>
              <a:ext cx="48510" cy="48370"/>
            </a:xfrm>
            <a:custGeom>
              <a:avLst/>
              <a:gdLst/>
              <a:ahLst/>
              <a:cxnLst/>
              <a:rect l="l" t="t" r="r" b="b"/>
              <a:pathLst>
                <a:path w="2772" h="2764" extrusionOk="0">
                  <a:moveTo>
                    <a:pt x="1386" y="0"/>
                  </a:moveTo>
                  <a:cubicBezTo>
                    <a:pt x="622" y="0"/>
                    <a:pt x="1" y="614"/>
                    <a:pt x="1" y="1378"/>
                  </a:cubicBezTo>
                  <a:cubicBezTo>
                    <a:pt x="1" y="2142"/>
                    <a:pt x="622" y="2764"/>
                    <a:pt x="1386" y="2764"/>
                  </a:cubicBezTo>
                  <a:cubicBezTo>
                    <a:pt x="2150" y="2764"/>
                    <a:pt x="2772" y="2142"/>
                    <a:pt x="2772" y="1378"/>
                  </a:cubicBezTo>
                  <a:cubicBezTo>
                    <a:pt x="2772" y="614"/>
                    <a:pt x="2150" y="0"/>
                    <a:pt x="1386" y="0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1723343" y="3508973"/>
              <a:ext cx="48510" cy="48510"/>
            </a:xfrm>
            <a:custGeom>
              <a:avLst/>
              <a:gdLst/>
              <a:ahLst/>
              <a:cxnLst/>
              <a:rect l="l" t="t" r="r" b="b"/>
              <a:pathLst>
                <a:path w="2772" h="2772" extrusionOk="0">
                  <a:moveTo>
                    <a:pt x="1386" y="1"/>
                  </a:moveTo>
                  <a:cubicBezTo>
                    <a:pt x="622" y="1"/>
                    <a:pt x="1" y="622"/>
                    <a:pt x="1" y="1386"/>
                  </a:cubicBezTo>
                  <a:cubicBezTo>
                    <a:pt x="1" y="2150"/>
                    <a:pt x="622" y="2772"/>
                    <a:pt x="1386" y="2772"/>
                  </a:cubicBezTo>
                  <a:cubicBezTo>
                    <a:pt x="2150" y="2772"/>
                    <a:pt x="2772" y="2150"/>
                    <a:pt x="2772" y="1386"/>
                  </a:cubicBezTo>
                  <a:cubicBezTo>
                    <a:pt x="2772" y="622"/>
                    <a:pt x="2150" y="1"/>
                    <a:pt x="1386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653393" y="2470278"/>
              <a:ext cx="48388" cy="48370"/>
            </a:xfrm>
            <a:custGeom>
              <a:avLst/>
              <a:gdLst/>
              <a:ahLst/>
              <a:cxnLst/>
              <a:rect l="l" t="t" r="r" b="b"/>
              <a:pathLst>
                <a:path w="2765" h="2764" extrusionOk="0">
                  <a:moveTo>
                    <a:pt x="1386" y="0"/>
                  </a:moveTo>
                  <a:cubicBezTo>
                    <a:pt x="622" y="0"/>
                    <a:pt x="1" y="614"/>
                    <a:pt x="1" y="1378"/>
                  </a:cubicBezTo>
                  <a:cubicBezTo>
                    <a:pt x="1" y="2142"/>
                    <a:pt x="622" y="2764"/>
                    <a:pt x="1386" y="2764"/>
                  </a:cubicBezTo>
                  <a:cubicBezTo>
                    <a:pt x="2150" y="2764"/>
                    <a:pt x="2764" y="2142"/>
                    <a:pt x="2764" y="1378"/>
                  </a:cubicBezTo>
                  <a:cubicBezTo>
                    <a:pt x="2764" y="614"/>
                    <a:pt x="2150" y="0"/>
                    <a:pt x="1386" y="0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653393" y="3508973"/>
              <a:ext cx="48388" cy="48510"/>
            </a:xfrm>
            <a:custGeom>
              <a:avLst/>
              <a:gdLst/>
              <a:ahLst/>
              <a:cxnLst/>
              <a:rect l="l" t="t" r="r" b="b"/>
              <a:pathLst>
                <a:path w="2765" h="2772" extrusionOk="0">
                  <a:moveTo>
                    <a:pt x="1386" y="1"/>
                  </a:moveTo>
                  <a:cubicBezTo>
                    <a:pt x="622" y="1"/>
                    <a:pt x="1" y="622"/>
                    <a:pt x="1" y="1386"/>
                  </a:cubicBezTo>
                  <a:cubicBezTo>
                    <a:pt x="1" y="2150"/>
                    <a:pt x="622" y="2772"/>
                    <a:pt x="1386" y="2772"/>
                  </a:cubicBezTo>
                  <a:cubicBezTo>
                    <a:pt x="2150" y="2772"/>
                    <a:pt x="2764" y="2150"/>
                    <a:pt x="2764" y="1386"/>
                  </a:cubicBezTo>
                  <a:cubicBezTo>
                    <a:pt x="2764" y="622"/>
                    <a:pt x="2150" y="1"/>
                    <a:pt x="1386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659640" y="2460898"/>
              <a:ext cx="1105965" cy="1105965"/>
            </a:xfrm>
            <a:custGeom>
              <a:avLst/>
              <a:gdLst/>
              <a:ahLst/>
              <a:cxnLst/>
              <a:rect l="l" t="t" r="r" b="b"/>
              <a:pathLst>
                <a:path w="63198" h="63198" extrusionOk="0">
                  <a:moveTo>
                    <a:pt x="63197" y="31599"/>
                  </a:moveTo>
                  <a:cubicBezTo>
                    <a:pt x="63197" y="49044"/>
                    <a:pt x="49051" y="63197"/>
                    <a:pt x="31599" y="63197"/>
                  </a:cubicBezTo>
                  <a:cubicBezTo>
                    <a:pt x="14147" y="63197"/>
                    <a:pt x="1" y="49044"/>
                    <a:pt x="1" y="31599"/>
                  </a:cubicBezTo>
                  <a:cubicBezTo>
                    <a:pt x="1" y="14147"/>
                    <a:pt x="14147" y="0"/>
                    <a:pt x="31599" y="0"/>
                  </a:cubicBezTo>
                  <a:cubicBezTo>
                    <a:pt x="49051" y="0"/>
                    <a:pt x="63197" y="14147"/>
                    <a:pt x="63197" y="31599"/>
                  </a:cubicBezTo>
                  <a:close/>
                </a:path>
              </a:pathLst>
            </a:custGeom>
            <a:solidFill>
              <a:srgbClr val="999999"/>
            </a:solidFill>
            <a:ln w="6775" cap="flat" cmpd="sng">
              <a:solidFill>
                <a:srgbClr val="6C6A5F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681515" y="2482773"/>
              <a:ext cx="1062215" cy="1062215"/>
            </a:xfrm>
            <a:custGeom>
              <a:avLst/>
              <a:gdLst/>
              <a:ahLst/>
              <a:cxnLst/>
              <a:rect l="l" t="t" r="r" b="b"/>
              <a:pathLst>
                <a:path w="60698" h="60698" extrusionOk="0">
                  <a:moveTo>
                    <a:pt x="60698" y="30349"/>
                  </a:moveTo>
                  <a:cubicBezTo>
                    <a:pt x="60698" y="47108"/>
                    <a:pt x="47109" y="60698"/>
                    <a:pt x="30349" y="60698"/>
                  </a:cubicBezTo>
                  <a:cubicBezTo>
                    <a:pt x="13589" y="60698"/>
                    <a:pt x="0" y="47108"/>
                    <a:pt x="0" y="30349"/>
                  </a:cubicBezTo>
                  <a:cubicBezTo>
                    <a:pt x="0" y="13582"/>
                    <a:pt x="13589" y="0"/>
                    <a:pt x="30349" y="0"/>
                  </a:cubicBezTo>
                  <a:cubicBezTo>
                    <a:pt x="47109" y="0"/>
                    <a:pt x="60698" y="13582"/>
                    <a:pt x="60698" y="30349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697125" y="2498383"/>
              <a:ext cx="1030995" cy="1030977"/>
            </a:xfrm>
            <a:custGeom>
              <a:avLst/>
              <a:gdLst/>
              <a:ahLst/>
              <a:cxnLst/>
              <a:rect l="l" t="t" r="r" b="b"/>
              <a:pathLst>
                <a:path w="58914" h="58913" extrusionOk="0">
                  <a:moveTo>
                    <a:pt x="29457" y="1"/>
                  </a:moveTo>
                  <a:cubicBezTo>
                    <a:pt x="13190" y="1"/>
                    <a:pt x="1" y="13183"/>
                    <a:pt x="1" y="29457"/>
                  </a:cubicBezTo>
                  <a:cubicBezTo>
                    <a:pt x="1" y="45724"/>
                    <a:pt x="13190" y="58913"/>
                    <a:pt x="29457" y="58913"/>
                  </a:cubicBezTo>
                  <a:cubicBezTo>
                    <a:pt x="45724" y="58913"/>
                    <a:pt x="58913" y="45724"/>
                    <a:pt x="58913" y="29457"/>
                  </a:cubicBezTo>
                  <a:cubicBezTo>
                    <a:pt x="58913" y="13183"/>
                    <a:pt x="45724" y="1"/>
                    <a:pt x="29457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701010" y="2502268"/>
              <a:ext cx="1023225" cy="1023102"/>
            </a:xfrm>
            <a:custGeom>
              <a:avLst/>
              <a:gdLst/>
              <a:ahLst/>
              <a:cxnLst/>
              <a:rect l="l" t="t" r="r" b="b"/>
              <a:pathLst>
                <a:path w="58470" h="58463" extrusionOk="0">
                  <a:moveTo>
                    <a:pt x="29235" y="0"/>
                  </a:moveTo>
                  <a:cubicBezTo>
                    <a:pt x="13089" y="0"/>
                    <a:pt x="0" y="13089"/>
                    <a:pt x="0" y="29235"/>
                  </a:cubicBezTo>
                  <a:cubicBezTo>
                    <a:pt x="0" y="45380"/>
                    <a:pt x="13089" y="58462"/>
                    <a:pt x="29235" y="58462"/>
                  </a:cubicBezTo>
                  <a:cubicBezTo>
                    <a:pt x="45381" y="58462"/>
                    <a:pt x="58470" y="45380"/>
                    <a:pt x="58470" y="29235"/>
                  </a:cubicBezTo>
                  <a:cubicBezTo>
                    <a:pt x="58470" y="13089"/>
                    <a:pt x="45381" y="0"/>
                    <a:pt x="29235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708885" y="2510003"/>
              <a:ext cx="1007475" cy="1007615"/>
            </a:xfrm>
            <a:custGeom>
              <a:avLst/>
              <a:gdLst/>
              <a:ahLst/>
              <a:cxnLst/>
              <a:rect l="l" t="t" r="r" b="b"/>
              <a:pathLst>
                <a:path w="57570" h="57578" extrusionOk="0">
                  <a:moveTo>
                    <a:pt x="57570" y="28793"/>
                  </a:moveTo>
                  <a:cubicBezTo>
                    <a:pt x="57570" y="44688"/>
                    <a:pt x="44681" y="57578"/>
                    <a:pt x="28785" y="57578"/>
                  </a:cubicBezTo>
                  <a:cubicBezTo>
                    <a:pt x="12882" y="57578"/>
                    <a:pt x="0" y="44688"/>
                    <a:pt x="0" y="28793"/>
                  </a:cubicBezTo>
                  <a:cubicBezTo>
                    <a:pt x="0" y="12890"/>
                    <a:pt x="12882" y="1"/>
                    <a:pt x="28785" y="1"/>
                  </a:cubicBezTo>
                  <a:cubicBezTo>
                    <a:pt x="44681" y="1"/>
                    <a:pt x="57570" y="12890"/>
                    <a:pt x="57570" y="287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702760" y="2504018"/>
              <a:ext cx="1019603" cy="1019602"/>
            </a:xfrm>
            <a:custGeom>
              <a:avLst/>
              <a:gdLst/>
              <a:ahLst/>
              <a:cxnLst/>
              <a:rect l="l" t="t" r="r" b="b"/>
              <a:pathLst>
                <a:path w="58263" h="58263" extrusionOk="0">
                  <a:moveTo>
                    <a:pt x="29135" y="2207"/>
                  </a:moveTo>
                  <a:cubicBezTo>
                    <a:pt x="44002" y="2207"/>
                    <a:pt x="56056" y="14260"/>
                    <a:pt x="56056" y="29128"/>
                  </a:cubicBezTo>
                  <a:cubicBezTo>
                    <a:pt x="56056" y="44002"/>
                    <a:pt x="44002" y="56056"/>
                    <a:pt x="29135" y="56056"/>
                  </a:cubicBezTo>
                  <a:cubicBezTo>
                    <a:pt x="14261" y="56056"/>
                    <a:pt x="2207" y="44002"/>
                    <a:pt x="2207" y="29128"/>
                  </a:cubicBezTo>
                  <a:cubicBezTo>
                    <a:pt x="2207" y="14260"/>
                    <a:pt x="14261" y="2207"/>
                    <a:pt x="29135" y="2207"/>
                  </a:cubicBezTo>
                  <a:close/>
                  <a:moveTo>
                    <a:pt x="29135" y="0"/>
                  </a:moveTo>
                  <a:cubicBezTo>
                    <a:pt x="13047" y="0"/>
                    <a:pt x="0" y="13046"/>
                    <a:pt x="0" y="29135"/>
                  </a:cubicBezTo>
                  <a:cubicBezTo>
                    <a:pt x="0" y="45223"/>
                    <a:pt x="13047" y="58262"/>
                    <a:pt x="29135" y="58262"/>
                  </a:cubicBezTo>
                  <a:cubicBezTo>
                    <a:pt x="45223" y="58262"/>
                    <a:pt x="58263" y="45223"/>
                    <a:pt x="58263" y="29135"/>
                  </a:cubicBezTo>
                  <a:cubicBezTo>
                    <a:pt x="58263" y="13046"/>
                    <a:pt x="45223" y="0"/>
                    <a:pt x="29135" y="0"/>
                  </a:cubicBezTo>
                  <a:close/>
                </a:path>
              </a:pathLst>
            </a:custGeom>
            <a:solidFill>
              <a:srgbClr val="363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1095390" y="2896648"/>
              <a:ext cx="234342" cy="234325"/>
            </a:xfrm>
            <a:custGeom>
              <a:avLst/>
              <a:gdLst/>
              <a:ahLst/>
              <a:cxnLst/>
              <a:rect l="l" t="t" r="r" b="b"/>
              <a:pathLst>
                <a:path w="13391" h="13390" extrusionOk="0">
                  <a:moveTo>
                    <a:pt x="13390" y="6699"/>
                  </a:moveTo>
                  <a:cubicBezTo>
                    <a:pt x="13390" y="10391"/>
                    <a:pt x="10398" y="13390"/>
                    <a:pt x="6699" y="13390"/>
                  </a:cubicBezTo>
                  <a:cubicBezTo>
                    <a:pt x="3000" y="13390"/>
                    <a:pt x="1" y="10391"/>
                    <a:pt x="1" y="6699"/>
                  </a:cubicBezTo>
                  <a:cubicBezTo>
                    <a:pt x="1" y="3000"/>
                    <a:pt x="3000" y="1"/>
                    <a:pt x="6699" y="1"/>
                  </a:cubicBezTo>
                  <a:cubicBezTo>
                    <a:pt x="10398" y="1"/>
                    <a:pt x="13390" y="3000"/>
                    <a:pt x="13390" y="669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1103265" y="2904523"/>
              <a:ext cx="218715" cy="218715"/>
            </a:xfrm>
            <a:custGeom>
              <a:avLst/>
              <a:gdLst/>
              <a:ahLst/>
              <a:cxnLst/>
              <a:rect l="l" t="t" r="r" b="b"/>
              <a:pathLst>
                <a:path w="12498" h="12498" extrusionOk="0">
                  <a:moveTo>
                    <a:pt x="12497" y="6249"/>
                  </a:moveTo>
                  <a:cubicBezTo>
                    <a:pt x="12497" y="9698"/>
                    <a:pt x="9698" y="12497"/>
                    <a:pt x="6249" y="12497"/>
                  </a:cubicBezTo>
                  <a:cubicBezTo>
                    <a:pt x="2800" y="12497"/>
                    <a:pt x="1" y="9698"/>
                    <a:pt x="1" y="6249"/>
                  </a:cubicBezTo>
                  <a:cubicBezTo>
                    <a:pt x="1" y="2793"/>
                    <a:pt x="2800" y="1"/>
                    <a:pt x="6249" y="1"/>
                  </a:cubicBezTo>
                  <a:cubicBezTo>
                    <a:pt x="9698" y="1"/>
                    <a:pt x="12497" y="2793"/>
                    <a:pt x="12497" y="6249"/>
                  </a:cubicBezTo>
                  <a:close/>
                </a:path>
              </a:pathLst>
            </a:custGeom>
            <a:solidFill>
              <a:srgbClr val="BFBFBF"/>
            </a:solidFill>
            <a:ln w="2325" cap="flat" cmpd="sng">
              <a:solidFill>
                <a:srgbClr val="00000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1142255" y="2943513"/>
              <a:ext cx="140613" cy="140613"/>
            </a:xfrm>
            <a:custGeom>
              <a:avLst/>
              <a:gdLst/>
              <a:ahLst/>
              <a:cxnLst/>
              <a:rect l="l" t="t" r="r" b="b"/>
              <a:pathLst>
                <a:path w="8035" h="8035" extrusionOk="0">
                  <a:moveTo>
                    <a:pt x="8034" y="4021"/>
                  </a:moveTo>
                  <a:cubicBezTo>
                    <a:pt x="8034" y="6235"/>
                    <a:pt x="6242" y="8034"/>
                    <a:pt x="4021" y="8034"/>
                  </a:cubicBezTo>
                  <a:cubicBezTo>
                    <a:pt x="1800" y="8034"/>
                    <a:pt x="1" y="6235"/>
                    <a:pt x="1" y="4021"/>
                  </a:cubicBezTo>
                  <a:cubicBezTo>
                    <a:pt x="1" y="1800"/>
                    <a:pt x="1800" y="1"/>
                    <a:pt x="4021" y="1"/>
                  </a:cubicBezTo>
                  <a:cubicBezTo>
                    <a:pt x="6242" y="1"/>
                    <a:pt x="8034" y="1800"/>
                    <a:pt x="8034" y="40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708692" y="2511000"/>
              <a:ext cx="1007545" cy="1007247"/>
            </a:xfrm>
            <a:custGeom>
              <a:avLst/>
              <a:gdLst/>
              <a:ahLst/>
              <a:cxnLst/>
              <a:rect l="l" t="t" r="r" b="b"/>
              <a:pathLst>
                <a:path w="57574" h="57557" extrusionOk="0">
                  <a:moveTo>
                    <a:pt x="25541" y="329"/>
                  </a:moveTo>
                  <a:cubicBezTo>
                    <a:pt x="25546" y="329"/>
                    <a:pt x="25550" y="329"/>
                    <a:pt x="25554" y="329"/>
                  </a:cubicBezTo>
                  <a:cubicBezTo>
                    <a:pt x="26125" y="329"/>
                    <a:pt x="26411" y="1022"/>
                    <a:pt x="26011" y="1429"/>
                  </a:cubicBezTo>
                  <a:cubicBezTo>
                    <a:pt x="25879" y="1561"/>
                    <a:pt x="25717" y="1620"/>
                    <a:pt x="25559" y="1620"/>
                  </a:cubicBezTo>
                  <a:cubicBezTo>
                    <a:pt x="25228" y="1620"/>
                    <a:pt x="24911" y="1363"/>
                    <a:pt x="24911" y="972"/>
                  </a:cubicBezTo>
                  <a:cubicBezTo>
                    <a:pt x="24911" y="619"/>
                    <a:pt x="25190" y="329"/>
                    <a:pt x="25541" y="329"/>
                  </a:cubicBezTo>
                  <a:close/>
                  <a:moveTo>
                    <a:pt x="27684" y="329"/>
                  </a:moveTo>
                  <a:cubicBezTo>
                    <a:pt x="27688" y="329"/>
                    <a:pt x="27692" y="329"/>
                    <a:pt x="27696" y="329"/>
                  </a:cubicBezTo>
                  <a:cubicBezTo>
                    <a:pt x="28268" y="329"/>
                    <a:pt x="28553" y="1022"/>
                    <a:pt x="28153" y="1429"/>
                  </a:cubicBezTo>
                  <a:cubicBezTo>
                    <a:pt x="28021" y="1561"/>
                    <a:pt x="27859" y="1620"/>
                    <a:pt x="27701" y="1620"/>
                  </a:cubicBezTo>
                  <a:cubicBezTo>
                    <a:pt x="27370" y="1620"/>
                    <a:pt x="27054" y="1363"/>
                    <a:pt x="27054" y="972"/>
                  </a:cubicBezTo>
                  <a:cubicBezTo>
                    <a:pt x="27054" y="619"/>
                    <a:pt x="27332" y="329"/>
                    <a:pt x="27684" y="329"/>
                  </a:cubicBezTo>
                  <a:close/>
                  <a:moveTo>
                    <a:pt x="29826" y="329"/>
                  </a:moveTo>
                  <a:cubicBezTo>
                    <a:pt x="29830" y="329"/>
                    <a:pt x="29834" y="329"/>
                    <a:pt x="29839" y="329"/>
                  </a:cubicBezTo>
                  <a:cubicBezTo>
                    <a:pt x="30410" y="329"/>
                    <a:pt x="30696" y="1022"/>
                    <a:pt x="30296" y="1429"/>
                  </a:cubicBezTo>
                  <a:cubicBezTo>
                    <a:pt x="30164" y="1561"/>
                    <a:pt x="30002" y="1620"/>
                    <a:pt x="29843" y="1620"/>
                  </a:cubicBezTo>
                  <a:cubicBezTo>
                    <a:pt x="29512" y="1620"/>
                    <a:pt x="29196" y="1363"/>
                    <a:pt x="29196" y="972"/>
                  </a:cubicBezTo>
                  <a:cubicBezTo>
                    <a:pt x="29196" y="619"/>
                    <a:pt x="29475" y="329"/>
                    <a:pt x="29826" y="329"/>
                  </a:cubicBezTo>
                  <a:close/>
                  <a:moveTo>
                    <a:pt x="31968" y="329"/>
                  </a:moveTo>
                  <a:cubicBezTo>
                    <a:pt x="31972" y="329"/>
                    <a:pt x="31977" y="329"/>
                    <a:pt x="31981" y="329"/>
                  </a:cubicBezTo>
                  <a:cubicBezTo>
                    <a:pt x="32552" y="329"/>
                    <a:pt x="32838" y="1022"/>
                    <a:pt x="32438" y="1429"/>
                  </a:cubicBezTo>
                  <a:cubicBezTo>
                    <a:pt x="32306" y="1561"/>
                    <a:pt x="32144" y="1620"/>
                    <a:pt x="31985" y="1620"/>
                  </a:cubicBezTo>
                  <a:cubicBezTo>
                    <a:pt x="31655" y="1620"/>
                    <a:pt x="31338" y="1363"/>
                    <a:pt x="31338" y="972"/>
                  </a:cubicBezTo>
                  <a:cubicBezTo>
                    <a:pt x="31338" y="619"/>
                    <a:pt x="31617" y="329"/>
                    <a:pt x="31968" y="329"/>
                  </a:cubicBezTo>
                  <a:close/>
                  <a:moveTo>
                    <a:pt x="35181" y="1399"/>
                  </a:moveTo>
                  <a:cubicBezTo>
                    <a:pt x="35571" y="1399"/>
                    <a:pt x="35952" y="1761"/>
                    <a:pt x="35808" y="2236"/>
                  </a:cubicBezTo>
                  <a:cubicBezTo>
                    <a:pt x="35714" y="2547"/>
                    <a:pt x="35459" y="2691"/>
                    <a:pt x="35203" y="2691"/>
                  </a:cubicBezTo>
                  <a:cubicBezTo>
                    <a:pt x="34878" y="2691"/>
                    <a:pt x="34552" y="2459"/>
                    <a:pt x="34552" y="2043"/>
                  </a:cubicBezTo>
                  <a:cubicBezTo>
                    <a:pt x="34552" y="1915"/>
                    <a:pt x="34594" y="1786"/>
                    <a:pt x="34666" y="1679"/>
                  </a:cubicBezTo>
                  <a:lnTo>
                    <a:pt x="34666" y="1686"/>
                  </a:lnTo>
                  <a:cubicBezTo>
                    <a:pt x="34799" y="1485"/>
                    <a:pt x="34991" y="1399"/>
                    <a:pt x="35181" y="1399"/>
                  </a:cubicBezTo>
                  <a:close/>
                  <a:moveTo>
                    <a:pt x="24483" y="1401"/>
                  </a:moveTo>
                  <a:cubicBezTo>
                    <a:pt x="24840" y="1401"/>
                    <a:pt x="25126" y="1686"/>
                    <a:pt x="25133" y="2036"/>
                  </a:cubicBezTo>
                  <a:lnTo>
                    <a:pt x="25126" y="2043"/>
                  </a:lnTo>
                  <a:cubicBezTo>
                    <a:pt x="25126" y="2434"/>
                    <a:pt x="24809" y="2691"/>
                    <a:pt x="24478" y="2691"/>
                  </a:cubicBezTo>
                  <a:cubicBezTo>
                    <a:pt x="24320" y="2691"/>
                    <a:pt x="24158" y="2632"/>
                    <a:pt x="24026" y="2500"/>
                  </a:cubicBezTo>
                  <a:cubicBezTo>
                    <a:pt x="23626" y="2093"/>
                    <a:pt x="23912" y="1401"/>
                    <a:pt x="24483" y="1401"/>
                  </a:cubicBezTo>
                  <a:close/>
                  <a:moveTo>
                    <a:pt x="28767" y="1401"/>
                  </a:moveTo>
                  <a:cubicBezTo>
                    <a:pt x="29125" y="1401"/>
                    <a:pt x="29410" y="1686"/>
                    <a:pt x="29417" y="2036"/>
                  </a:cubicBezTo>
                  <a:lnTo>
                    <a:pt x="29410" y="2043"/>
                  </a:lnTo>
                  <a:cubicBezTo>
                    <a:pt x="29410" y="2434"/>
                    <a:pt x="29094" y="2691"/>
                    <a:pt x="28763" y="2691"/>
                  </a:cubicBezTo>
                  <a:cubicBezTo>
                    <a:pt x="28604" y="2691"/>
                    <a:pt x="28442" y="2632"/>
                    <a:pt x="28310" y="2500"/>
                  </a:cubicBezTo>
                  <a:cubicBezTo>
                    <a:pt x="27911" y="2093"/>
                    <a:pt x="28196" y="1401"/>
                    <a:pt x="28767" y="1401"/>
                  </a:cubicBezTo>
                  <a:close/>
                  <a:moveTo>
                    <a:pt x="33052" y="1401"/>
                  </a:moveTo>
                  <a:cubicBezTo>
                    <a:pt x="33409" y="1401"/>
                    <a:pt x="33695" y="1686"/>
                    <a:pt x="33702" y="2036"/>
                  </a:cubicBezTo>
                  <a:lnTo>
                    <a:pt x="33695" y="2043"/>
                  </a:lnTo>
                  <a:cubicBezTo>
                    <a:pt x="33695" y="2434"/>
                    <a:pt x="33378" y="2691"/>
                    <a:pt x="33048" y="2691"/>
                  </a:cubicBezTo>
                  <a:cubicBezTo>
                    <a:pt x="32889" y="2691"/>
                    <a:pt x="32727" y="2632"/>
                    <a:pt x="32595" y="2500"/>
                  </a:cubicBezTo>
                  <a:cubicBezTo>
                    <a:pt x="32195" y="2093"/>
                    <a:pt x="32481" y="1401"/>
                    <a:pt x="33052" y="1401"/>
                  </a:cubicBezTo>
                  <a:close/>
                  <a:moveTo>
                    <a:pt x="37324" y="1400"/>
                  </a:moveTo>
                  <a:cubicBezTo>
                    <a:pt x="37328" y="1400"/>
                    <a:pt x="37332" y="1400"/>
                    <a:pt x="37337" y="1401"/>
                  </a:cubicBezTo>
                  <a:cubicBezTo>
                    <a:pt x="37908" y="1401"/>
                    <a:pt x="38193" y="2093"/>
                    <a:pt x="37794" y="2500"/>
                  </a:cubicBezTo>
                  <a:cubicBezTo>
                    <a:pt x="37662" y="2632"/>
                    <a:pt x="37500" y="2691"/>
                    <a:pt x="37341" y="2691"/>
                  </a:cubicBezTo>
                  <a:cubicBezTo>
                    <a:pt x="37010" y="2691"/>
                    <a:pt x="36694" y="2434"/>
                    <a:pt x="36694" y="2043"/>
                  </a:cubicBezTo>
                  <a:cubicBezTo>
                    <a:pt x="36694" y="1690"/>
                    <a:pt x="36973" y="1400"/>
                    <a:pt x="37324" y="1400"/>
                  </a:cubicBezTo>
                  <a:close/>
                  <a:moveTo>
                    <a:pt x="26629" y="1405"/>
                  </a:moveTo>
                  <a:cubicBezTo>
                    <a:pt x="26869" y="1405"/>
                    <a:pt x="27100" y="1540"/>
                    <a:pt x="27211" y="1772"/>
                  </a:cubicBezTo>
                  <a:cubicBezTo>
                    <a:pt x="27354" y="2079"/>
                    <a:pt x="27232" y="2450"/>
                    <a:pt x="26932" y="2615"/>
                  </a:cubicBezTo>
                  <a:cubicBezTo>
                    <a:pt x="26835" y="2668"/>
                    <a:pt x="26730" y="2693"/>
                    <a:pt x="26626" y="2693"/>
                  </a:cubicBezTo>
                  <a:cubicBezTo>
                    <a:pt x="26408" y="2693"/>
                    <a:pt x="26196" y="2582"/>
                    <a:pt x="26075" y="2379"/>
                  </a:cubicBezTo>
                  <a:cubicBezTo>
                    <a:pt x="25897" y="2086"/>
                    <a:pt x="25983" y="1708"/>
                    <a:pt x="26268" y="1515"/>
                  </a:cubicBezTo>
                  <a:cubicBezTo>
                    <a:pt x="26304" y="1486"/>
                    <a:pt x="26340" y="1465"/>
                    <a:pt x="26382" y="1451"/>
                  </a:cubicBezTo>
                  <a:lnTo>
                    <a:pt x="26382" y="1451"/>
                  </a:lnTo>
                  <a:lnTo>
                    <a:pt x="26375" y="1458"/>
                  </a:lnTo>
                  <a:cubicBezTo>
                    <a:pt x="26458" y="1422"/>
                    <a:pt x="26544" y="1405"/>
                    <a:pt x="26629" y="1405"/>
                  </a:cubicBezTo>
                  <a:close/>
                  <a:moveTo>
                    <a:pt x="30913" y="1405"/>
                  </a:moveTo>
                  <a:cubicBezTo>
                    <a:pt x="31153" y="1405"/>
                    <a:pt x="31385" y="1540"/>
                    <a:pt x="31495" y="1772"/>
                  </a:cubicBezTo>
                  <a:cubicBezTo>
                    <a:pt x="31638" y="2079"/>
                    <a:pt x="31517" y="2450"/>
                    <a:pt x="31217" y="2615"/>
                  </a:cubicBezTo>
                  <a:cubicBezTo>
                    <a:pt x="31120" y="2668"/>
                    <a:pt x="31015" y="2693"/>
                    <a:pt x="30910" y="2693"/>
                  </a:cubicBezTo>
                  <a:cubicBezTo>
                    <a:pt x="30693" y="2693"/>
                    <a:pt x="30481" y="2582"/>
                    <a:pt x="30360" y="2379"/>
                  </a:cubicBezTo>
                  <a:cubicBezTo>
                    <a:pt x="30181" y="2086"/>
                    <a:pt x="30267" y="1708"/>
                    <a:pt x="30553" y="1515"/>
                  </a:cubicBezTo>
                  <a:cubicBezTo>
                    <a:pt x="30588" y="1486"/>
                    <a:pt x="30624" y="1465"/>
                    <a:pt x="30667" y="1451"/>
                  </a:cubicBezTo>
                  <a:lnTo>
                    <a:pt x="30667" y="1451"/>
                  </a:lnTo>
                  <a:lnTo>
                    <a:pt x="30660" y="1458"/>
                  </a:lnTo>
                  <a:cubicBezTo>
                    <a:pt x="30742" y="1422"/>
                    <a:pt x="30828" y="1405"/>
                    <a:pt x="30913" y="1405"/>
                  </a:cubicBezTo>
                  <a:close/>
                  <a:moveTo>
                    <a:pt x="20198" y="1401"/>
                  </a:moveTo>
                  <a:lnTo>
                    <a:pt x="20206" y="1408"/>
                  </a:lnTo>
                  <a:cubicBezTo>
                    <a:pt x="20777" y="1408"/>
                    <a:pt x="21062" y="2100"/>
                    <a:pt x="20663" y="2507"/>
                  </a:cubicBezTo>
                  <a:cubicBezTo>
                    <a:pt x="20532" y="2636"/>
                    <a:pt x="20371" y="2694"/>
                    <a:pt x="20213" y="2694"/>
                  </a:cubicBezTo>
                  <a:cubicBezTo>
                    <a:pt x="19881" y="2694"/>
                    <a:pt x="19563" y="2438"/>
                    <a:pt x="19563" y="2050"/>
                  </a:cubicBezTo>
                  <a:cubicBezTo>
                    <a:pt x="19556" y="1693"/>
                    <a:pt x="19841" y="1401"/>
                    <a:pt x="20198" y="1401"/>
                  </a:cubicBezTo>
                  <a:close/>
                  <a:moveTo>
                    <a:pt x="22332" y="1406"/>
                  </a:moveTo>
                  <a:cubicBezTo>
                    <a:pt x="22724" y="1406"/>
                    <a:pt x="23106" y="1768"/>
                    <a:pt x="22962" y="2243"/>
                  </a:cubicBezTo>
                  <a:cubicBezTo>
                    <a:pt x="22864" y="2554"/>
                    <a:pt x="22609" y="2698"/>
                    <a:pt x="22354" y="2698"/>
                  </a:cubicBezTo>
                  <a:cubicBezTo>
                    <a:pt x="22029" y="2698"/>
                    <a:pt x="21705" y="2466"/>
                    <a:pt x="21705" y="2050"/>
                  </a:cubicBezTo>
                  <a:cubicBezTo>
                    <a:pt x="21698" y="1922"/>
                    <a:pt x="21741" y="1793"/>
                    <a:pt x="21812" y="1679"/>
                  </a:cubicBezTo>
                  <a:lnTo>
                    <a:pt x="21812" y="1693"/>
                  </a:lnTo>
                  <a:cubicBezTo>
                    <a:pt x="21948" y="1492"/>
                    <a:pt x="22141" y="1406"/>
                    <a:pt x="22332" y="1406"/>
                  </a:cubicBezTo>
                  <a:close/>
                  <a:moveTo>
                    <a:pt x="23431" y="2472"/>
                  </a:moveTo>
                  <a:cubicBezTo>
                    <a:pt x="23776" y="2472"/>
                    <a:pt x="24062" y="2762"/>
                    <a:pt x="24062" y="3107"/>
                  </a:cubicBezTo>
                  <a:cubicBezTo>
                    <a:pt x="24062" y="3498"/>
                    <a:pt x="23745" y="3755"/>
                    <a:pt x="23414" y="3755"/>
                  </a:cubicBezTo>
                  <a:cubicBezTo>
                    <a:pt x="23256" y="3755"/>
                    <a:pt x="23094" y="3696"/>
                    <a:pt x="22962" y="3564"/>
                  </a:cubicBezTo>
                  <a:cubicBezTo>
                    <a:pt x="22555" y="3157"/>
                    <a:pt x="22841" y="2472"/>
                    <a:pt x="23419" y="2472"/>
                  </a:cubicBezTo>
                  <a:cubicBezTo>
                    <a:pt x="23423" y="2472"/>
                    <a:pt x="23427" y="2472"/>
                    <a:pt x="23431" y="2472"/>
                  </a:cubicBezTo>
                  <a:close/>
                  <a:moveTo>
                    <a:pt x="34123" y="2472"/>
                  </a:moveTo>
                  <a:cubicBezTo>
                    <a:pt x="34480" y="2472"/>
                    <a:pt x="34766" y="2757"/>
                    <a:pt x="34773" y="3107"/>
                  </a:cubicBezTo>
                  <a:lnTo>
                    <a:pt x="34766" y="3114"/>
                  </a:lnTo>
                  <a:cubicBezTo>
                    <a:pt x="34766" y="3505"/>
                    <a:pt x="34449" y="3762"/>
                    <a:pt x="34119" y="3762"/>
                  </a:cubicBezTo>
                  <a:cubicBezTo>
                    <a:pt x="33960" y="3762"/>
                    <a:pt x="33798" y="3703"/>
                    <a:pt x="33666" y="3571"/>
                  </a:cubicBezTo>
                  <a:cubicBezTo>
                    <a:pt x="33266" y="3164"/>
                    <a:pt x="33552" y="2472"/>
                    <a:pt x="34123" y="2472"/>
                  </a:cubicBezTo>
                  <a:close/>
                  <a:moveTo>
                    <a:pt x="36265" y="2472"/>
                  </a:moveTo>
                  <a:cubicBezTo>
                    <a:pt x="36622" y="2472"/>
                    <a:pt x="36908" y="2757"/>
                    <a:pt x="36915" y="3107"/>
                  </a:cubicBezTo>
                  <a:lnTo>
                    <a:pt x="36908" y="3114"/>
                  </a:lnTo>
                  <a:cubicBezTo>
                    <a:pt x="36908" y="3505"/>
                    <a:pt x="36592" y="3762"/>
                    <a:pt x="36261" y="3762"/>
                  </a:cubicBezTo>
                  <a:cubicBezTo>
                    <a:pt x="36102" y="3762"/>
                    <a:pt x="35940" y="3703"/>
                    <a:pt x="35808" y="3571"/>
                  </a:cubicBezTo>
                  <a:cubicBezTo>
                    <a:pt x="35409" y="3164"/>
                    <a:pt x="35694" y="2472"/>
                    <a:pt x="36265" y="2472"/>
                  </a:cubicBezTo>
                  <a:close/>
                  <a:moveTo>
                    <a:pt x="38408" y="2472"/>
                  </a:moveTo>
                  <a:cubicBezTo>
                    <a:pt x="38765" y="2472"/>
                    <a:pt x="39050" y="2757"/>
                    <a:pt x="39057" y="3107"/>
                  </a:cubicBezTo>
                  <a:lnTo>
                    <a:pt x="39050" y="3114"/>
                  </a:lnTo>
                  <a:cubicBezTo>
                    <a:pt x="39050" y="3505"/>
                    <a:pt x="38734" y="3762"/>
                    <a:pt x="38403" y="3762"/>
                  </a:cubicBezTo>
                  <a:cubicBezTo>
                    <a:pt x="38245" y="3762"/>
                    <a:pt x="38083" y="3703"/>
                    <a:pt x="37951" y="3571"/>
                  </a:cubicBezTo>
                  <a:cubicBezTo>
                    <a:pt x="37551" y="3164"/>
                    <a:pt x="37836" y="2472"/>
                    <a:pt x="38408" y="2472"/>
                  </a:cubicBezTo>
                  <a:close/>
                  <a:moveTo>
                    <a:pt x="25553" y="2478"/>
                  </a:moveTo>
                  <a:cubicBezTo>
                    <a:pt x="25885" y="2478"/>
                    <a:pt x="26204" y="2734"/>
                    <a:pt x="26204" y="3122"/>
                  </a:cubicBezTo>
                  <a:cubicBezTo>
                    <a:pt x="26197" y="3467"/>
                    <a:pt x="25918" y="3750"/>
                    <a:pt x="25567" y="3750"/>
                  </a:cubicBezTo>
                  <a:cubicBezTo>
                    <a:pt x="25563" y="3750"/>
                    <a:pt x="25558" y="3750"/>
                    <a:pt x="25554" y="3750"/>
                  </a:cubicBezTo>
                  <a:lnTo>
                    <a:pt x="25554" y="3750"/>
                  </a:lnTo>
                  <a:lnTo>
                    <a:pt x="25561" y="3764"/>
                  </a:lnTo>
                  <a:cubicBezTo>
                    <a:pt x="24990" y="3764"/>
                    <a:pt x="24704" y="3072"/>
                    <a:pt x="25104" y="2665"/>
                  </a:cubicBezTo>
                  <a:cubicBezTo>
                    <a:pt x="25235" y="2536"/>
                    <a:pt x="25396" y="2478"/>
                    <a:pt x="25553" y="2478"/>
                  </a:cubicBezTo>
                  <a:close/>
                  <a:moveTo>
                    <a:pt x="27696" y="2478"/>
                  </a:moveTo>
                  <a:cubicBezTo>
                    <a:pt x="28028" y="2478"/>
                    <a:pt x="28346" y="2734"/>
                    <a:pt x="28346" y="3122"/>
                  </a:cubicBezTo>
                  <a:cubicBezTo>
                    <a:pt x="28339" y="3467"/>
                    <a:pt x="28060" y="3750"/>
                    <a:pt x="27709" y="3750"/>
                  </a:cubicBezTo>
                  <a:cubicBezTo>
                    <a:pt x="27705" y="3750"/>
                    <a:pt x="27701" y="3750"/>
                    <a:pt x="27696" y="3750"/>
                  </a:cubicBezTo>
                  <a:lnTo>
                    <a:pt x="27696" y="3750"/>
                  </a:lnTo>
                  <a:lnTo>
                    <a:pt x="27703" y="3764"/>
                  </a:lnTo>
                  <a:cubicBezTo>
                    <a:pt x="27132" y="3764"/>
                    <a:pt x="26847" y="3072"/>
                    <a:pt x="27246" y="2665"/>
                  </a:cubicBezTo>
                  <a:cubicBezTo>
                    <a:pt x="27377" y="2536"/>
                    <a:pt x="27538" y="2478"/>
                    <a:pt x="27696" y="2478"/>
                  </a:cubicBezTo>
                  <a:close/>
                  <a:moveTo>
                    <a:pt x="29838" y="2478"/>
                  </a:moveTo>
                  <a:cubicBezTo>
                    <a:pt x="30170" y="2478"/>
                    <a:pt x="30488" y="2734"/>
                    <a:pt x="30488" y="3122"/>
                  </a:cubicBezTo>
                  <a:cubicBezTo>
                    <a:pt x="30481" y="3467"/>
                    <a:pt x="30203" y="3750"/>
                    <a:pt x="29852" y="3750"/>
                  </a:cubicBezTo>
                  <a:cubicBezTo>
                    <a:pt x="29847" y="3750"/>
                    <a:pt x="29843" y="3750"/>
                    <a:pt x="29839" y="3750"/>
                  </a:cubicBezTo>
                  <a:lnTo>
                    <a:pt x="29839" y="3750"/>
                  </a:lnTo>
                  <a:lnTo>
                    <a:pt x="29846" y="3764"/>
                  </a:lnTo>
                  <a:cubicBezTo>
                    <a:pt x="29274" y="3764"/>
                    <a:pt x="28989" y="3072"/>
                    <a:pt x="29389" y="2665"/>
                  </a:cubicBezTo>
                  <a:cubicBezTo>
                    <a:pt x="29520" y="2536"/>
                    <a:pt x="29680" y="2478"/>
                    <a:pt x="29838" y="2478"/>
                  </a:cubicBezTo>
                  <a:close/>
                  <a:moveTo>
                    <a:pt x="31980" y="2478"/>
                  </a:moveTo>
                  <a:cubicBezTo>
                    <a:pt x="32312" y="2478"/>
                    <a:pt x="32631" y="2734"/>
                    <a:pt x="32631" y="3122"/>
                  </a:cubicBezTo>
                  <a:cubicBezTo>
                    <a:pt x="32624" y="3467"/>
                    <a:pt x="32345" y="3750"/>
                    <a:pt x="31994" y="3750"/>
                  </a:cubicBezTo>
                  <a:cubicBezTo>
                    <a:pt x="31990" y="3750"/>
                    <a:pt x="31985" y="3750"/>
                    <a:pt x="31981" y="3750"/>
                  </a:cubicBezTo>
                  <a:lnTo>
                    <a:pt x="31981" y="3750"/>
                  </a:lnTo>
                  <a:lnTo>
                    <a:pt x="31988" y="3764"/>
                  </a:lnTo>
                  <a:cubicBezTo>
                    <a:pt x="31417" y="3764"/>
                    <a:pt x="31131" y="3072"/>
                    <a:pt x="31531" y="2665"/>
                  </a:cubicBezTo>
                  <a:cubicBezTo>
                    <a:pt x="31662" y="2536"/>
                    <a:pt x="31823" y="2478"/>
                    <a:pt x="31980" y="2478"/>
                  </a:cubicBezTo>
                  <a:close/>
                  <a:moveTo>
                    <a:pt x="19127" y="2472"/>
                  </a:moveTo>
                  <a:lnTo>
                    <a:pt x="19134" y="2479"/>
                  </a:lnTo>
                  <a:cubicBezTo>
                    <a:pt x="19706" y="2479"/>
                    <a:pt x="19991" y="3172"/>
                    <a:pt x="19591" y="3579"/>
                  </a:cubicBezTo>
                  <a:cubicBezTo>
                    <a:pt x="19460" y="3707"/>
                    <a:pt x="19300" y="3765"/>
                    <a:pt x="19142" y="3765"/>
                  </a:cubicBezTo>
                  <a:cubicBezTo>
                    <a:pt x="18810" y="3765"/>
                    <a:pt x="18492" y="3509"/>
                    <a:pt x="18492" y="3122"/>
                  </a:cubicBezTo>
                  <a:cubicBezTo>
                    <a:pt x="18485" y="2764"/>
                    <a:pt x="18770" y="2472"/>
                    <a:pt x="19127" y="2472"/>
                  </a:cubicBezTo>
                  <a:close/>
                  <a:moveTo>
                    <a:pt x="21277" y="2479"/>
                  </a:moveTo>
                  <a:cubicBezTo>
                    <a:pt x="21627" y="2479"/>
                    <a:pt x="21912" y="2764"/>
                    <a:pt x="21919" y="3107"/>
                  </a:cubicBezTo>
                  <a:lnTo>
                    <a:pt x="21919" y="3122"/>
                  </a:lnTo>
                  <a:cubicBezTo>
                    <a:pt x="21919" y="3509"/>
                    <a:pt x="21601" y="3765"/>
                    <a:pt x="21269" y="3765"/>
                  </a:cubicBezTo>
                  <a:cubicBezTo>
                    <a:pt x="21111" y="3765"/>
                    <a:pt x="20951" y="3707"/>
                    <a:pt x="20820" y="3579"/>
                  </a:cubicBezTo>
                  <a:cubicBezTo>
                    <a:pt x="20420" y="3172"/>
                    <a:pt x="20705" y="2479"/>
                    <a:pt x="21277" y="2479"/>
                  </a:cubicBezTo>
                  <a:close/>
                  <a:moveTo>
                    <a:pt x="41608" y="3543"/>
                  </a:moveTo>
                  <a:cubicBezTo>
                    <a:pt x="41613" y="3543"/>
                    <a:pt x="41617" y="3543"/>
                    <a:pt x="41621" y="3543"/>
                  </a:cubicBezTo>
                  <a:cubicBezTo>
                    <a:pt x="42192" y="3543"/>
                    <a:pt x="42478" y="4235"/>
                    <a:pt x="42078" y="4643"/>
                  </a:cubicBezTo>
                  <a:cubicBezTo>
                    <a:pt x="41946" y="4774"/>
                    <a:pt x="41784" y="4834"/>
                    <a:pt x="41626" y="4834"/>
                  </a:cubicBezTo>
                  <a:cubicBezTo>
                    <a:pt x="41295" y="4834"/>
                    <a:pt x="40978" y="4576"/>
                    <a:pt x="40978" y="4186"/>
                  </a:cubicBezTo>
                  <a:cubicBezTo>
                    <a:pt x="40978" y="3833"/>
                    <a:pt x="41257" y="3543"/>
                    <a:pt x="41608" y="3543"/>
                  </a:cubicBezTo>
                  <a:close/>
                  <a:moveTo>
                    <a:pt x="15914" y="3543"/>
                  </a:moveTo>
                  <a:lnTo>
                    <a:pt x="15921" y="3550"/>
                  </a:lnTo>
                  <a:cubicBezTo>
                    <a:pt x="16492" y="3550"/>
                    <a:pt x="16778" y="4243"/>
                    <a:pt x="16371" y="4643"/>
                  </a:cubicBezTo>
                  <a:cubicBezTo>
                    <a:pt x="16239" y="4775"/>
                    <a:pt x="16077" y="4834"/>
                    <a:pt x="15919" y="4834"/>
                  </a:cubicBezTo>
                  <a:cubicBezTo>
                    <a:pt x="15591" y="4834"/>
                    <a:pt x="15278" y="4578"/>
                    <a:pt x="15278" y="4193"/>
                  </a:cubicBezTo>
                  <a:cubicBezTo>
                    <a:pt x="15271" y="3836"/>
                    <a:pt x="15557" y="3543"/>
                    <a:pt x="15914" y="3543"/>
                  </a:cubicBezTo>
                  <a:close/>
                  <a:moveTo>
                    <a:pt x="39483" y="3547"/>
                  </a:moveTo>
                  <a:cubicBezTo>
                    <a:pt x="39722" y="3547"/>
                    <a:pt x="39952" y="3681"/>
                    <a:pt x="40057" y="3907"/>
                  </a:cubicBezTo>
                  <a:cubicBezTo>
                    <a:pt x="40207" y="4221"/>
                    <a:pt x="40086" y="4593"/>
                    <a:pt x="39786" y="4757"/>
                  </a:cubicBezTo>
                  <a:cubicBezTo>
                    <a:pt x="39690" y="4809"/>
                    <a:pt x="39587" y="4834"/>
                    <a:pt x="39484" y="4834"/>
                  </a:cubicBezTo>
                  <a:cubicBezTo>
                    <a:pt x="39265" y="4834"/>
                    <a:pt x="39051" y="4721"/>
                    <a:pt x="38929" y="4521"/>
                  </a:cubicBezTo>
                  <a:cubicBezTo>
                    <a:pt x="38750" y="4228"/>
                    <a:pt x="38836" y="3850"/>
                    <a:pt x="39122" y="3657"/>
                  </a:cubicBezTo>
                  <a:cubicBezTo>
                    <a:pt x="39157" y="3629"/>
                    <a:pt x="39193" y="3607"/>
                    <a:pt x="39236" y="3593"/>
                  </a:cubicBezTo>
                  <a:lnTo>
                    <a:pt x="39236" y="3593"/>
                  </a:lnTo>
                  <a:lnTo>
                    <a:pt x="39229" y="3600"/>
                  </a:lnTo>
                  <a:cubicBezTo>
                    <a:pt x="39311" y="3564"/>
                    <a:pt x="39398" y="3547"/>
                    <a:pt x="39483" y="3547"/>
                  </a:cubicBezTo>
                  <a:close/>
                  <a:moveTo>
                    <a:pt x="18048" y="3548"/>
                  </a:moveTo>
                  <a:cubicBezTo>
                    <a:pt x="18439" y="3548"/>
                    <a:pt x="18819" y="3910"/>
                    <a:pt x="18670" y="4385"/>
                  </a:cubicBezTo>
                  <a:cubicBezTo>
                    <a:pt x="18576" y="4693"/>
                    <a:pt x="18322" y="4835"/>
                    <a:pt x="18067" y="4835"/>
                  </a:cubicBezTo>
                  <a:cubicBezTo>
                    <a:pt x="17742" y="4835"/>
                    <a:pt x="17417" y="4605"/>
                    <a:pt x="17421" y="4193"/>
                  </a:cubicBezTo>
                  <a:cubicBezTo>
                    <a:pt x="17413" y="4057"/>
                    <a:pt x="17456" y="3928"/>
                    <a:pt x="17528" y="3821"/>
                  </a:cubicBezTo>
                  <a:lnTo>
                    <a:pt x="17528" y="3836"/>
                  </a:lnTo>
                  <a:cubicBezTo>
                    <a:pt x="17664" y="3634"/>
                    <a:pt x="17857" y="3548"/>
                    <a:pt x="18048" y="3548"/>
                  </a:cubicBezTo>
                  <a:close/>
                  <a:moveTo>
                    <a:pt x="20209" y="3551"/>
                  </a:moveTo>
                  <a:cubicBezTo>
                    <a:pt x="20540" y="3551"/>
                    <a:pt x="20855" y="3807"/>
                    <a:pt x="20855" y="4193"/>
                  </a:cubicBezTo>
                  <a:cubicBezTo>
                    <a:pt x="20848" y="4545"/>
                    <a:pt x="20563" y="4821"/>
                    <a:pt x="20212" y="4821"/>
                  </a:cubicBezTo>
                  <a:cubicBezTo>
                    <a:pt x="20207" y="4821"/>
                    <a:pt x="20203" y="4821"/>
                    <a:pt x="20198" y="4821"/>
                  </a:cubicBezTo>
                  <a:lnTo>
                    <a:pt x="20198" y="4821"/>
                  </a:lnTo>
                  <a:lnTo>
                    <a:pt x="20213" y="4835"/>
                  </a:lnTo>
                  <a:cubicBezTo>
                    <a:pt x="19634" y="4835"/>
                    <a:pt x="19349" y="4143"/>
                    <a:pt x="19756" y="3743"/>
                  </a:cubicBezTo>
                  <a:cubicBezTo>
                    <a:pt x="19888" y="3611"/>
                    <a:pt x="20050" y="3551"/>
                    <a:pt x="20209" y="3551"/>
                  </a:cubicBezTo>
                  <a:close/>
                  <a:moveTo>
                    <a:pt x="22351" y="3551"/>
                  </a:moveTo>
                  <a:cubicBezTo>
                    <a:pt x="22682" y="3551"/>
                    <a:pt x="22998" y="3807"/>
                    <a:pt x="22998" y="4193"/>
                  </a:cubicBezTo>
                  <a:cubicBezTo>
                    <a:pt x="22991" y="4545"/>
                    <a:pt x="22705" y="4821"/>
                    <a:pt x="22354" y="4821"/>
                  </a:cubicBezTo>
                  <a:cubicBezTo>
                    <a:pt x="22350" y="4821"/>
                    <a:pt x="22345" y="4821"/>
                    <a:pt x="22341" y="4821"/>
                  </a:cubicBezTo>
                  <a:lnTo>
                    <a:pt x="22341" y="4821"/>
                  </a:lnTo>
                  <a:lnTo>
                    <a:pt x="22355" y="4835"/>
                  </a:lnTo>
                  <a:cubicBezTo>
                    <a:pt x="21777" y="4835"/>
                    <a:pt x="21491" y="4143"/>
                    <a:pt x="21898" y="3743"/>
                  </a:cubicBezTo>
                  <a:cubicBezTo>
                    <a:pt x="22030" y="3611"/>
                    <a:pt x="22192" y="3551"/>
                    <a:pt x="22351" y="3551"/>
                  </a:cubicBezTo>
                  <a:close/>
                  <a:moveTo>
                    <a:pt x="33051" y="3549"/>
                  </a:moveTo>
                  <a:cubicBezTo>
                    <a:pt x="33383" y="3549"/>
                    <a:pt x="33702" y="3805"/>
                    <a:pt x="33702" y="4193"/>
                  </a:cubicBezTo>
                  <a:cubicBezTo>
                    <a:pt x="33695" y="4538"/>
                    <a:pt x="33416" y="4821"/>
                    <a:pt x="33065" y="4821"/>
                  </a:cubicBezTo>
                  <a:cubicBezTo>
                    <a:pt x="33061" y="4821"/>
                    <a:pt x="33056" y="4821"/>
                    <a:pt x="33052" y="4821"/>
                  </a:cubicBezTo>
                  <a:lnTo>
                    <a:pt x="33052" y="4821"/>
                  </a:lnTo>
                  <a:lnTo>
                    <a:pt x="33059" y="4835"/>
                  </a:lnTo>
                  <a:cubicBezTo>
                    <a:pt x="32488" y="4835"/>
                    <a:pt x="32202" y="4143"/>
                    <a:pt x="32602" y="3736"/>
                  </a:cubicBezTo>
                  <a:cubicBezTo>
                    <a:pt x="32733" y="3607"/>
                    <a:pt x="32894" y="3549"/>
                    <a:pt x="33051" y="3549"/>
                  </a:cubicBezTo>
                  <a:close/>
                  <a:moveTo>
                    <a:pt x="35194" y="3549"/>
                  </a:moveTo>
                  <a:cubicBezTo>
                    <a:pt x="35526" y="3549"/>
                    <a:pt x="35844" y="3805"/>
                    <a:pt x="35844" y="4193"/>
                  </a:cubicBezTo>
                  <a:cubicBezTo>
                    <a:pt x="35837" y="4538"/>
                    <a:pt x="35558" y="4821"/>
                    <a:pt x="35207" y="4821"/>
                  </a:cubicBezTo>
                  <a:cubicBezTo>
                    <a:pt x="35203" y="4821"/>
                    <a:pt x="35199" y="4821"/>
                    <a:pt x="35194" y="4821"/>
                  </a:cubicBezTo>
                  <a:lnTo>
                    <a:pt x="35194" y="4821"/>
                  </a:lnTo>
                  <a:lnTo>
                    <a:pt x="35201" y="4835"/>
                  </a:lnTo>
                  <a:cubicBezTo>
                    <a:pt x="34630" y="4835"/>
                    <a:pt x="34345" y="4143"/>
                    <a:pt x="34744" y="3736"/>
                  </a:cubicBezTo>
                  <a:cubicBezTo>
                    <a:pt x="34875" y="3607"/>
                    <a:pt x="35036" y="3549"/>
                    <a:pt x="35194" y="3549"/>
                  </a:cubicBezTo>
                  <a:close/>
                  <a:moveTo>
                    <a:pt x="37336" y="3549"/>
                  </a:moveTo>
                  <a:cubicBezTo>
                    <a:pt x="37668" y="3549"/>
                    <a:pt x="37986" y="3805"/>
                    <a:pt x="37986" y="4193"/>
                  </a:cubicBezTo>
                  <a:cubicBezTo>
                    <a:pt x="37979" y="4538"/>
                    <a:pt x="37701" y="4821"/>
                    <a:pt x="37350" y="4821"/>
                  </a:cubicBezTo>
                  <a:cubicBezTo>
                    <a:pt x="37345" y="4821"/>
                    <a:pt x="37341" y="4821"/>
                    <a:pt x="37337" y="4821"/>
                  </a:cubicBezTo>
                  <a:lnTo>
                    <a:pt x="37337" y="4821"/>
                  </a:lnTo>
                  <a:lnTo>
                    <a:pt x="37344" y="4835"/>
                  </a:lnTo>
                  <a:cubicBezTo>
                    <a:pt x="36772" y="4835"/>
                    <a:pt x="36487" y="4143"/>
                    <a:pt x="36887" y="3736"/>
                  </a:cubicBezTo>
                  <a:cubicBezTo>
                    <a:pt x="37018" y="3607"/>
                    <a:pt x="37178" y="3549"/>
                    <a:pt x="37336" y="3549"/>
                  </a:cubicBezTo>
                  <a:close/>
                  <a:moveTo>
                    <a:pt x="24490" y="3550"/>
                  </a:moveTo>
                  <a:cubicBezTo>
                    <a:pt x="24840" y="3550"/>
                    <a:pt x="25126" y="3836"/>
                    <a:pt x="25133" y="4178"/>
                  </a:cubicBezTo>
                  <a:lnTo>
                    <a:pt x="25133" y="4193"/>
                  </a:lnTo>
                  <a:cubicBezTo>
                    <a:pt x="25133" y="4580"/>
                    <a:pt x="24814" y="4836"/>
                    <a:pt x="24482" y="4836"/>
                  </a:cubicBezTo>
                  <a:cubicBezTo>
                    <a:pt x="24325" y="4836"/>
                    <a:pt x="24164" y="4778"/>
                    <a:pt x="24033" y="4650"/>
                  </a:cubicBezTo>
                  <a:cubicBezTo>
                    <a:pt x="23633" y="4243"/>
                    <a:pt x="23919" y="3550"/>
                    <a:pt x="24490" y="3550"/>
                  </a:cubicBezTo>
                  <a:close/>
                  <a:moveTo>
                    <a:pt x="26632" y="3550"/>
                  </a:moveTo>
                  <a:cubicBezTo>
                    <a:pt x="26982" y="3550"/>
                    <a:pt x="27268" y="3836"/>
                    <a:pt x="27275" y="4178"/>
                  </a:cubicBezTo>
                  <a:lnTo>
                    <a:pt x="27275" y="4193"/>
                  </a:lnTo>
                  <a:cubicBezTo>
                    <a:pt x="27275" y="4580"/>
                    <a:pt x="26957" y="4836"/>
                    <a:pt x="26625" y="4836"/>
                  </a:cubicBezTo>
                  <a:cubicBezTo>
                    <a:pt x="26467" y="4836"/>
                    <a:pt x="26306" y="4778"/>
                    <a:pt x="26175" y="4650"/>
                  </a:cubicBezTo>
                  <a:cubicBezTo>
                    <a:pt x="25775" y="4243"/>
                    <a:pt x="26061" y="3550"/>
                    <a:pt x="26632" y="3550"/>
                  </a:cubicBezTo>
                  <a:close/>
                  <a:moveTo>
                    <a:pt x="28775" y="3550"/>
                  </a:moveTo>
                  <a:cubicBezTo>
                    <a:pt x="29125" y="3550"/>
                    <a:pt x="29410" y="3836"/>
                    <a:pt x="29417" y="4178"/>
                  </a:cubicBezTo>
                  <a:lnTo>
                    <a:pt x="29417" y="4193"/>
                  </a:lnTo>
                  <a:cubicBezTo>
                    <a:pt x="29417" y="4580"/>
                    <a:pt x="29099" y="4836"/>
                    <a:pt x="28767" y="4836"/>
                  </a:cubicBezTo>
                  <a:cubicBezTo>
                    <a:pt x="28609" y="4836"/>
                    <a:pt x="28449" y="4778"/>
                    <a:pt x="28318" y="4650"/>
                  </a:cubicBezTo>
                  <a:cubicBezTo>
                    <a:pt x="27918" y="4243"/>
                    <a:pt x="28203" y="3550"/>
                    <a:pt x="28775" y="3550"/>
                  </a:cubicBezTo>
                  <a:close/>
                  <a:moveTo>
                    <a:pt x="30917" y="3550"/>
                  </a:moveTo>
                  <a:cubicBezTo>
                    <a:pt x="31267" y="3550"/>
                    <a:pt x="31552" y="3836"/>
                    <a:pt x="31560" y="4178"/>
                  </a:cubicBezTo>
                  <a:lnTo>
                    <a:pt x="31560" y="4193"/>
                  </a:lnTo>
                  <a:cubicBezTo>
                    <a:pt x="31560" y="4580"/>
                    <a:pt x="31241" y="4836"/>
                    <a:pt x="30909" y="4836"/>
                  </a:cubicBezTo>
                  <a:cubicBezTo>
                    <a:pt x="30751" y="4836"/>
                    <a:pt x="30591" y="4778"/>
                    <a:pt x="30460" y="4650"/>
                  </a:cubicBezTo>
                  <a:cubicBezTo>
                    <a:pt x="30060" y="4243"/>
                    <a:pt x="30346" y="3550"/>
                    <a:pt x="30917" y="3550"/>
                  </a:cubicBezTo>
                  <a:close/>
                  <a:moveTo>
                    <a:pt x="40550" y="4614"/>
                  </a:moveTo>
                  <a:cubicBezTo>
                    <a:pt x="40907" y="4614"/>
                    <a:pt x="41193" y="4900"/>
                    <a:pt x="41200" y="5250"/>
                  </a:cubicBezTo>
                  <a:lnTo>
                    <a:pt x="41193" y="5257"/>
                  </a:lnTo>
                  <a:cubicBezTo>
                    <a:pt x="41193" y="5648"/>
                    <a:pt x="40876" y="5905"/>
                    <a:pt x="40545" y="5905"/>
                  </a:cubicBezTo>
                  <a:cubicBezTo>
                    <a:pt x="40387" y="5905"/>
                    <a:pt x="40225" y="5846"/>
                    <a:pt x="40093" y="5714"/>
                  </a:cubicBezTo>
                  <a:cubicBezTo>
                    <a:pt x="39693" y="5307"/>
                    <a:pt x="39979" y="4614"/>
                    <a:pt x="40550" y="4614"/>
                  </a:cubicBezTo>
                  <a:close/>
                  <a:moveTo>
                    <a:pt x="42692" y="4614"/>
                  </a:moveTo>
                  <a:cubicBezTo>
                    <a:pt x="43049" y="4614"/>
                    <a:pt x="43335" y="4900"/>
                    <a:pt x="43342" y="5250"/>
                  </a:cubicBezTo>
                  <a:lnTo>
                    <a:pt x="43335" y="5257"/>
                  </a:lnTo>
                  <a:cubicBezTo>
                    <a:pt x="43335" y="5648"/>
                    <a:pt x="43018" y="5905"/>
                    <a:pt x="42688" y="5905"/>
                  </a:cubicBezTo>
                  <a:cubicBezTo>
                    <a:pt x="42529" y="5905"/>
                    <a:pt x="42367" y="5846"/>
                    <a:pt x="42235" y="5714"/>
                  </a:cubicBezTo>
                  <a:cubicBezTo>
                    <a:pt x="41835" y="5307"/>
                    <a:pt x="42121" y="4614"/>
                    <a:pt x="42692" y="4614"/>
                  </a:cubicBezTo>
                  <a:close/>
                  <a:moveTo>
                    <a:pt x="14843" y="4614"/>
                  </a:moveTo>
                  <a:lnTo>
                    <a:pt x="14850" y="4621"/>
                  </a:lnTo>
                  <a:cubicBezTo>
                    <a:pt x="15421" y="4621"/>
                    <a:pt x="15707" y="5314"/>
                    <a:pt x="15300" y="5714"/>
                  </a:cubicBezTo>
                  <a:cubicBezTo>
                    <a:pt x="15168" y="5846"/>
                    <a:pt x="15006" y="5905"/>
                    <a:pt x="14848" y="5905"/>
                  </a:cubicBezTo>
                  <a:cubicBezTo>
                    <a:pt x="14520" y="5905"/>
                    <a:pt x="14207" y="5649"/>
                    <a:pt x="14207" y="5264"/>
                  </a:cubicBezTo>
                  <a:cubicBezTo>
                    <a:pt x="14200" y="4907"/>
                    <a:pt x="14486" y="4614"/>
                    <a:pt x="14843" y="4614"/>
                  </a:cubicBezTo>
                  <a:close/>
                  <a:moveTo>
                    <a:pt x="16992" y="4621"/>
                  </a:moveTo>
                  <a:cubicBezTo>
                    <a:pt x="17342" y="4621"/>
                    <a:pt x="17628" y="4900"/>
                    <a:pt x="17635" y="5250"/>
                  </a:cubicBezTo>
                  <a:lnTo>
                    <a:pt x="17635" y="5264"/>
                  </a:lnTo>
                  <a:cubicBezTo>
                    <a:pt x="17635" y="5649"/>
                    <a:pt x="17319" y="5905"/>
                    <a:pt x="16989" y="5905"/>
                  </a:cubicBezTo>
                  <a:cubicBezTo>
                    <a:pt x="16830" y="5905"/>
                    <a:pt x="16667" y="5846"/>
                    <a:pt x="16535" y="5714"/>
                  </a:cubicBezTo>
                  <a:cubicBezTo>
                    <a:pt x="16128" y="5314"/>
                    <a:pt x="16414" y="4621"/>
                    <a:pt x="16992" y="4621"/>
                  </a:cubicBezTo>
                  <a:close/>
                  <a:moveTo>
                    <a:pt x="23423" y="4623"/>
                  </a:moveTo>
                  <a:cubicBezTo>
                    <a:pt x="23753" y="4623"/>
                    <a:pt x="24069" y="4878"/>
                    <a:pt x="24069" y="5264"/>
                  </a:cubicBezTo>
                  <a:cubicBezTo>
                    <a:pt x="24062" y="5616"/>
                    <a:pt x="23776" y="5892"/>
                    <a:pt x="23425" y="5892"/>
                  </a:cubicBezTo>
                  <a:cubicBezTo>
                    <a:pt x="23421" y="5892"/>
                    <a:pt x="23416" y="5892"/>
                    <a:pt x="23412" y="5892"/>
                  </a:cubicBezTo>
                  <a:lnTo>
                    <a:pt x="23412" y="5892"/>
                  </a:lnTo>
                  <a:lnTo>
                    <a:pt x="23426" y="5906"/>
                  </a:lnTo>
                  <a:cubicBezTo>
                    <a:pt x="22848" y="5906"/>
                    <a:pt x="22562" y="5214"/>
                    <a:pt x="22969" y="4814"/>
                  </a:cubicBezTo>
                  <a:cubicBezTo>
                    <a:pt x="23101" y="4682"/>
                    <a:pt x="23264" y="4623"/>
                    <a:pt x="23423" y="4623"/>
                  </a:cubicBezTo>
                  <a:close/>
                  <a:moveTo>
                    <a:pt x="25565" y="4623"/>
                  </a:moveTo>
                  <a:cubicBezTo>
                    <a:pt x="25895" y="4623"/>
                    <a:pt x="26211" y="4878"/>
                    <a:pt x="26211" y="5264"/>
                  </a:cubicBezTo>
                  <a:cubicBezTo>
                    <a:pt x="26204" y="5616"/>
                    <a:pt x="25918" y="5892"/>
                    <a:pt x="25567" y="5892"/>
                  </a:cubicBezTo>
                  <a:cubicBezTo>
                    <a:pt x="25563" y="5892"/>
                    <a:pt x="25559" y="5892"/>
                    <a:pt x="25554" y="5892"/>
                  </a:cubicBezTo>
                  <a:lnTo>
                    <a:pt x="25554" y="5892"/>
                  </a:lnTo>
                  <a:lnTo>
                    <a:pt x="25568" y="5906"/>
                  </a:lnTo>
                  <a:cubicBezTo>
                    <a:pt x="24990" y="5906"/>
                    <a:pt x="24704" y="5214"/>
                    <a:pt x="25111" y="4814"/>
                  </a:cubicBezTo>
                  <a:cubicBezTo>
                    <a:pt x="25244" y="4682"/>
                    <a:pt x="25406" y="4623"/>
                    <a:pt x="25565" y="4623"/>
                  </a:cubicBezTo>
                  <a:close/>
                  <a:moveTo>
                    <a:pt x="27707" y="4623"/>
                  </a:moveTo>
                  <a:cubicBezTo>
                    <a:pt x="28038" y="4623"/>
                    <a:pt x="28353" y="4878"/>
                    <a:pt x="28353" y="5264"/>
                  </a:cubicBezTo>
                  <a:cubicBezTo>
                    <a:pt x="28346" y="5616"/>
                    <a:pt x="28061" y="5892"/>
                    <a:pt x="27710" y="5892"/>
                  </a:cubicBezTo>
                  <a:cubicBezTo>
                    <a:pt x="27705" y="5892"/>
                    <a:pt x="27701" y="5892"/>
                    <a:pt x="27696" y="5892"/>
                  </a:cubicBezTo>
                  <a:lnTo>
                    <a:pt x="27696" y="5892"/>
                  </a:lnTo>
                  <a:lnTo>
                    <a:pt x="27711" y="5906"/>
                  </a:lnTo>
                  <a:cubicBezTo>
                    <a:pt x="27132" y="5906"/>
                    <a:pt x="26847" y="5214"/>
                    <a:pt x="27254" y="4814"/>
                  </a:cubicBezTo>
                  <a:cubicBezTo>
                    <a:pt x="27386" y="4682"/>
                    <a:pt x="27548" y="4623"/>
                    <a:pt x="27707" y="4623"/>
                  </a:cubicBezTo>
                  <a:close/>
                  <a:moveTo>
                    <a:pt x="29849" y="4623"/>
                  </a:moveTo>
                  <a:cubicBezTo>
                    <a:pt x="30180" y="4623"/>
                    <a:pt x="30496" y="4878"/>
                    <a:pt x="30496" y="5264"/>
                  </a:cubicBezTo>
                  <a:cubicBezTo>
                    <a:pt x="30489" y="5616"/>
                    <a:pt x="30203" y="5892"/>
                    <a:pt x="29852" y="5892"/>
                  </a:cubicBezTo>
                  <a:cubicBezTo>
                    <a:pt x="29848" y="5892"/>
                    <a:pt x="29843" y="5892"/>
                    <a:pt x="29839" y="5892"/>
                  </a:cubicBezTo>
                  <a:lnTo>
                    <a:pt x="29839" y="5892"/>
                  </a:lnTo>
                  <a:lnTo>
                    <a:pt x="29853" y="5906"/>
                  </a:lnTo>
                  <a:cubicBezTo>
                    <a:pt x="29274" y="5906"/>
                    <a:pt x="28989" y="5214"/>
                    <a:pt x="29396" y="4814"/>
                  </a:cubicBezTo>
                  <a:cubicBezTo>
                    <a:pt x="29528" y="4682"/>
                    <a:pt x="29690" y="4623"/>
                    <a:pt x="29849" y="4623"/>
                  </a:cubicBezTo>
                  <a:close/>
                  <a:moveTo>
                    <a:pt x="31992" y="4623"/>
                  </a:moveTo>
                  <a:cubicBezTo>
                    <a:pt x="32322" y="4623"/>
                    <a:pt x="32638" y="4878"/>
                    <a:pt x="32638" y="5264"/>
                  </a:cubicBezTo>
                  <a:cubicBezTo>
                    <a:pt x="32631" y="5616"/>
                    <a:pt x="32345" y="5892"/>
                    <a:pt x="31994" y="5892"/>
                  </a:cubicBezTo>
                  <a:cubicBezTo>
                    <a:pt x="31990" y="5892"/>
                    <a:pt x="31985" y="5892"/>
                    <a:pt x="31981" y="5892"/>
                  </a:cubicBezTo>
                  <a:lnTo>
                    <a:pt x="31981" y="5892"/>
                  </a:lnTo>
                  <a:lnTo>
                    <a:pt x="31995" y="5906"/>
                  </a:lnTo>
                  <a:cubicBezTo>
                    <a:pt x="31417" y="5906"/>
                    <a:pt x="31131" y="5214"/>
                    <a:pt x="31538" y="4814"/>
                  </a:cubicBezTo>
                  <a:cubicBezTo>
                    <a:pt x="31670" y="4682"/>
                    <a:pt x="31833" y="4623"/>
                    <a:pt x="31992" y="4623"/>
                  </a:cubicBezTo>
                  <a:close/>
                  <a:moveTo>
                    <a:pt x="38407" y="4620"/>
                  </a:moveTo>
                  <a:cubicBezTo>
                    <a:pt x="38739" y="4620"/>
                    <a:pt x="39057" y="4876"/>
                    <a:pt x="39057" y="5264"/>
                  </a:cubicBezTo>
                  <a:cubicBezTo>
                    <a:pt x="39050" y="5609"/>
                    <a:pt x="38772" y="5892"/>
                    <a:pt x="38421" y="5892"/>
                  </a:cubicBezTo>
                  <a:cubicBezTo>
                    <a:pt x="38416" y="5892"/>
                    <a:pt x="38412" y="5892"/>
                    <a:pt x="38408" y="5892"/>
                  </a:cubicBezTo>
                  <a:lnTo>
                    <a:pt x="38408" y="5892"/>
                  </a:lnTo>
                  <a:lnTo>
                    <a:pt x="38415" y="5906"/>
                  </a:lnTo>
                  <a:cubicBezTo>
                    <a:pt x="37844" y="5906"/>
                    <a:pt x="37558" y="5214"/>
                    <a:pt x="37958" y="4807"/>
                  </a:cubicBezTo>
                  <a:cubicBezTo>
                    <a:pt x="38089" y="4678"/>
                    <a:pt x="38249" y="4620"/>
                    <a:pt x="38407" y="4620"/>
                  </a:cubicBezTo>
                  <a:close/>
                  <a:moveTo>
                    <a:pt x="34130" y="4621"/>
                  </a:moveTo>
                  <a:cubicBezTo>
                    <a:pt x="34480" y="4621"/>
                    <a:pt x="34766" y="4907"/>
                    <a:pt x="34773" y="5250"/>
                  </a:cubicBezTo>
                  <a:lnTo>
                    <a:pt x="34773" y="5264"/>
                  </a:lnTo>
                  <a:cubicBezTo>
                    <a:pt x="34773" y="5651"/>
                    <a:pt x="34454" y="5907"/>
                    <a:pt x="34122" y="5907"/>
                  </a:cubicBezTo>
                  <a:cubicBezTo>
                    <a:pt x="33965" y="5907"/>
                    <a:pt x="33804" y="5850"/>
                    <a:pt x="33673" y="5721"/>
                  </a:cubicBezTo>
                  <a:cubicBezTo>
                    <a:pt x="33273" y="5314"/>
                    <a:pt x="33559" y="4621"/>
                    <a:pt x="34130" y="4621"/>
                  </a:cubicBezTo>
                  <a:close/>
                  <a:moveTo>
                    <a:pt x="36273" y="4621"/>
                  </a:moveTo>
                  <a:cubicBezTo>
                    <a:pt x="36622" y="4621"/>
                    <a:pt x="36908" y="4907"/>
                    <a:pt x="36915" y="5250"/>
                  </a:cubicBezTo>
                  <a:lnTo>
                    <a:pt x="36915" y="5264"/>
                  </a:lnTo>
                  <a:cubicBezTo>
                    <a:pt x="36915" y="5651"/>
                    <a:pt x="36597" y="5907"/>
                    <a:pt x="36265" y="5907"/>
                  </a:cubicBezTo>
                  <a:cubicBezTo>
                    <a:pt x="36107" y="5907"/>
                    <a:pt x="35947" y="5850"/>
                    <a:pt x="35816" y="5721"/>
                  </a:cubicBezTo>
                  <a:cubicBezTo>
                    <a:pt x="35416" y="5314"/>
                    <a:pt x="35701" y="4621"/>
                    <a:pt x="36273" y="4621"/>
                  </a:cubicBezTo>
                  <a:close/>
                  <a:moveTo>
                    <a:pt x="19142" y="4621"/>
                  </a:moveTo>
                  <a:cubicBezTo>
                    <a:pt x="19484" y="4628"/>
                    <a:pt x="19763" y="4907"/>
                    <a:pt x="19777" y="5250"/>
                  </a:cubicBezTo>
                  <a:lnTo>
                    <a:pt x="19784" y="5264"/>
                  </a:lnTo>
                  <a:cubicBezTo>
                    <a:pt x="19784" y="5655"/>
                    <a:pt x="19468" y="5912"/>
                    <a:pt x="19137" y="5912"/>
                  </a:cubicBezTo>
                  <a:cubicBezTo>
                    <a:pt x="18978" y="5912"/>
                    <a:pt x="18816" y="5853"/>
                    <a:pt x="18685" y="5721"/>
                  </a:cubicBezTo>
                  <a:cubicBezTo>
                    <a:pt x="18277" y="5314"/>
                    <a:pt x="18563" y="4621"/>
                    <a:pt x="19142" y="4621"/>
                  </a:cubicBezTo>
                  <a:close/>
                  <a:moveTo>
                    <a:pt x="21284" y="4621"/>
                  </a:moveTo>
                  <a:cubicBezTo>
                    <a:pt x="21627" y="4628"/>
                    <a:pt x="21905" y="4907"/>
                    <a:pt x="21919" y="5250"/>
                  </a:cubicBezTo>
                  <a:lnTo>
                    <a:pt x="21926" y="5264"/>
                  </a:lnTo>
                  <a:cubicBezTo>
                    <a:pt x="21926" y="5655"/>
                    <a:pt x="21610" y="5912"/>
                    <a:pt x="21279" y="5912"/>
                  </a:cubicBezTo>
                  <a:cubicBezTo>
                    <a:pt x="21121" y="5912"/>
                    <a:pt x="20959" y="5853"/>
                    <a:pt x="20827" y="5721"/>
                  </a:cubicBezTo>
                  <a:cubicBezTo>
                    <a:pt x="20420" y="5314"/>
                    <a:pt x="20705" y="4621"/>
                    <a:pt x="21284" y="4621"/>
                  </a:cubicBezTo>
                  <a:close/>
                  <a:moveTo>
                    <a:pt x="13758" y="5683"/>
                  </a:moveTo>
                  <a:cubicBezTo>
                    <a:pt x="14148" y="5683"/>
                    <a:pt x="14530" y="6045"/>
                    <a:pt x="14386" y="6521"/>
                  </a:cubicBezTo>
                  <a:cubicBezTo>
                    <a:pt x="14291" y="6832"/>
                    <a:pt x="14036" y="6976"/>
                    <a:pt x="13781" y="6976"/>
                  </a:cubicBezTo>
                  <a:cubicBezTo>
                    <a:pt x="13455" y="6976"/>
                    <a:pt x="13129" y="6743"/>
                    <a:pt x="13129" y="6328"/>
                  </a:cubicBezTo>
                  <a:cubicBezTo>
                    <a:pt x="13129" y="6199"/>
                    <a:pt x="13172" y="6071"/>
                    <a:pt x="13243" y="5964"/>
                  </a:cubicBezTo>
                  <a:lnTo>
                    <a:pt x="13243" y="5971"/>
                  </a:lnTo>
                  <a:cubicBezTo>
                    <a:pt x="13377" y="5769"/>
                    <a:pt x="13568" y="5683"/>
                    <a:pt x="13758" y="5683"/>
                  </a:cubicBezTo>
                  <a:close/>
                  <a:moveTo>
                    <a:pt x="43768" y="5690"/>
                  </a:moveTo>
                  <a:cubicBezTo>
                    <a:pt x="44007" y="5690"/>
                    <a:pt x="44236" y="5823"/>
                    <a:pt x="44342" y="6049"/>
                  </a:cubicBezTo>
                  <a:cubicBezTo>
                    <a:pt x="44492" y="6363"/>
                    <a:pt x="44370" y="6735"/>
                    <a:pt x="44070" y="6899"/>
                  </a:cubicBezTo>
                  <a:cubicBezTo>
                    <a:pt x="43975" y="6951"/>
                    <a:pt x="43871" y="6976"/>
                    <a:pt x="43769" y="6976"/>
                  </a:cubicBezTo>
                  <a:cubicBezTo>
                    <a:pt x="43550" y="6976"/>
                    <a:pt x="43335" y="6863"/>
                    <a:pt x="43213" y="6663"/>
                  </a:cubicBezTo>
                  <a:cubicBezTo>
                    <a:pt x="43035" y="6371"/>
                    <a:pt x="43121" y="5992"/>
                    <a:pt x="43406" y="5799"/>
                  </a:cubicBezTo>
                  <a:cubicBezTo>
                    <a:pt x="43442" y="5771"/>
                    <a:pt x="43478" y="5749"/>
                    <a:pt x="43521" y="5735"/>
                  </a:cubicBezTo>
                  <a:lnTo>
                    <a:pt x="43521" y="5735"/>
                  </a:lnTo>
                  <a:lnTo>
                    <a:pt x="43513" y="5742"/>
                  </a:lnTo>
                  <a:cubicBezTo>
                    <a:pt x="43596" y="5707"/>
                    <a:pt x="43682" y="5690"/>
                    <a:pt x="43768" y="5690"/>
                  </a:cubicBezTo>
                  <a:close/>
                  <a:moveTo>
                    <a:pt x="15925" y="5694"/>
                  </a:moveTo>
                  <a:cubicBezTo>
                    <a:pt x="16255" y="5694"/>
                    <a:pt x="16571" y="5949"/>
                    <a:pt x="16571" y="6335"/>
                  </a:cubicBezTo>
                  <a:cubicBezTo>
                    <a:pt x="16564" y="6687"/>
                    <a:pt x="16278" y="6963"/>
                    <a:pt x="15927" y="6963"/>
                  </a:cubicBezTo>
                  <a:cubicBezTo>
                    <a:pt x="15923" y="6963"/>
                    <a:pt x="15918" y="6963"/>
                    <a:pt x="15914" y="6963"/>
                  </a:cubicBezTo>
                  <a:lnTo>
                    <a:pt x="15914" y="6963"/>
                  </a:lnTo>
                  <a:lnTo>
                    <a:pt x="15928" y="6978"/>
                  </a:lnTo>
                  <a:cubicBezTo>
                    <a:pt x="15350" y="6978"/>
                    <a:pt x="15064" y="6285"/>
                    <a:pt x="15471" y="5885"/>
                  </a:cubicBezTo>
                  <a:cubicBezTo>
                    <a:pt x="15603" y="5753"/>
                    <a:pt x="15766" y="5694"/>
                    <a:pt x="15925" y="5694"/>
                  </a:cubicBezTo>
                  <a:close/>
                  <a:moveTo>
                    <a:pt x="20200" y="5691"/>
                  </a:moveTo>
                  <a:cubicBezTo>
                    <a:pt x="20530" y="5691"/>
                    <a:pt x="20848" y="5948"/>
                    <a:pt x="20848" y="6335"/>
                  </a:cubicBezTo>
                  <a:cubicBezTo>
                    <a:pt x="20841" y="6687"/>
                    <a:pt x="20563" y="6963"/>
                    <a:pt x="20212" y="6963"/>
                  </a:cubicBezTo>
                  <a:cubicBezTo>
                    <a:pt x="20207" y="6963"/>
                    <a:pt x="20203" y="6963"/>
                    <a:pt x="20198" y="6963"/>
                  </a:cubicBezTo>
                  <a:lnTo>
                    <a:pt x="20198" y="6963"/>
                  </a:lnTo>
                  <a:lnTo>
                    <a:pt x="20206" y="6978"/>
                  </a:lnTo>
                  <a:cubicBezTo>
                    <a:pt x="19634" y="6978"/>
                    <a:pt x="19349" y="6285"/>
                    <a:pt x="19756" y="5878"/>
                  </a:cubicBezTo>
                  <a:cubicBezTo>
                    <a:pt x="19884" y="5749"/>
                    <a:pt x="20043" y="5691"/>
                    <a:pt x="20200" y="5691"/>
                  </a:cubicBezTo>
                  <a:close/>
                  <a:moveTo>
                    <a:pt x="22342" y="5691"/>
                  </a:moveTo>
                  <a:cubicBezTo>
                    <a:pt x="22672" y="5691"/>
                    <a:pt x="22990" y="5948"/>
                    <a:pt x="22990" y="6335"/>
                  </a:cubicBezTo>
                  <a:cubicBezTo>
                    <a:pt x="22990" y="6687"/>
                    <a:pt x="22705" y="6963"/>
                    <a:pt x="22354" y="6963"/>
                  </a:cubicBezTo>
                  <a:cubicBezTo>
                    <a:pt x="22350" y="6963"/>
                    <a:pt x="22345" y="6963"/>
                    <a:pt x="22341" y="6963"/>
                  </a:cubicBezTo>
                  <a:lnTo>
                    <a:pt x="22341" y="6963"/>
                  </a:lnTo>
                  <a:lnTo>
                    <a:pt x="22348" y="6978"/>
                  </a:lnTo>
                  <a:cubicBezTo>
                    <a:pt x="21777" y="6978"/>
                    <a:pt x="21491" y="6285"/>
                    <a:pt x="21898" y="5878"/>
                  </a:cubicBezTo>
                  <a:cubicBezTo>
                    <a:pt x="22027" y="5749"/>
                    <a:pt x="22186" y="5691"/>
                    <a:pt x="22342" y="5691"/>
                  </a:cubicBezTo>
                  <a:close/>
                  <a:moveTo>
                    <a:pt x="33063" y="5694"/>
                  </a:moveTo>
                  <a:cubicBezTo>
                    <a:pt x="33393" y="5694"/>
                    <a:pt x="33709" y="5949"/>
                    <a:pt x="33709" y="6335"/>
                  </a:cubicBezTo>
                  <a:cubicBezTo>
                    <a:pt x="33702" y="6687"/>
                    <a:pt x="33416" y="6963"/>
                    <a:pt x="33065" y="6963"/>
                  </a:cubicBezTo>
                  <a:cubicBezTo>
                    <a:pt x="33061" y="6963"/>
                    <a:pt x="33056" y="6963"/>
                    <a:pt x="33052" y="6963"/>
                  </a:cubicBezTo>
                  <a:lnTo>
                    <a:pt x="33052" y="6963"/>
                  </a:lnTo>
                  <a:lnTo>
                    <a:pt x="33066" y="6978"/>
                  </a:lnTo>
                  <a:cubicBezTo>
                    <a:pt x="32488" y="6978"/>
                    <a:pt x="32202" y="6285"/>
                    <a:pt x="32609" y="5885"/>
                  </a:cubicBezTo>
                  <a:cubicBezTo>
                    <a:pt x="32741" y="5753"/>
                    <a:pt x="32904" y="5694"/>
                    <a:pt x="33063" y="5694"/>
                  </a:cubicBezTo>
                  <a:close/>
                  <a:moveTo>
                    <a:pt x="35205" y="5694"/>
                  </a:moveTo>
                  <a:cubicBezTo>
                    <a:pt x="35535" y="5694"/>
                    <a:pt x="35851" y="5949"/>
                    <a:pt x="35851" y="6335"/>
                  </a:cubicBezTo>
                  <a:cubicBezTo>
                    <a:pt x="35844" y="6687"/>
                    <a:pt x="35559" y="6963"/>
                    <a:pt x="35208" y="6963"/>
                  </a:cubicBezTo>
                  <a:cubicBezTo>
                    <a:pt x="35203" y="6963"/>
                    <a:pt x="35199" y="6963"/>
                    <a:pt x="35194" y="6963"/>
                  </a:cubicBezTo>
                  <a:lnTo>
                    <a:pt x="35194" y="6963"/>
                  </a:lnTo>
                  <a:lnTo>
                    <a:pt x="35209" y="6978"/>
                  </a:lnTo>
                  <a:cubicBezTo>
                    <a:pt x="34630" y="6978"/>
                    <a:pt x="34345" y="6285"/>
                    <a:pt x="34752" y="5885"/>
                  </a:cubicBezTo>
                  <a:cubicBezTo>
                    <a:pt x="34884" y="5753"/>
                    <a:pt x="35046" y="5694"/>
                    <a:pt x="35205" y="5694"/>
                  </a:cubicBezTo>
                  <a:close/>
                  <a:moveTo>
                    <a:pt x="37347" y="5694"/>
                  </a:moveTo>
                  <a:cubicBezTo>
                    <a:pt x="37678" y="5694"/>
                    <a:pt x="37994" y="5949"/>
                    <a:pt x="37994" y="6335"/>
                  </a:cubicBezTo>
                  <a:cubicBezTo>
                    <a:pt x="37986" y="6687"/>
                    <a:pt x="37701" y="6963"/>
                    <a:pt x="37350" y="6963"/>
                  </a:cubicBezTo>
                  <a:cubicBezTo>
                    <a:pt x="37345" y="6963"/>
                    <a:pt x="37341" y="6963"/>
                    <a:pt x="37337" y="6963"/>
                  </a:cubicBezTo>
                  <a:lnTo>
                    <a:pt x="37337" y="6963"/>
                  </a:lnTo>
                  <a:lnTo>
                    <a:pt x="37351" y="6978"/>
                  </a:lnTo>
                  <a:cubicBezTo>
                    <a:pt x="36772" y="6978"/>
                    <a:pt x="36487" y="6285"/>
                    <a:pt x="36894" y="5885"/>
                  </a:cubicBezTo>
                  <a:cubicBezTo>
                    <a:pt x="37026" y="5753"/>
                    <a:pt x="37188" y="5694"/>
                    <a:pt x="37347" y="5694"/>
                  </a:cubicBezTo>
                  <a:close/>
                  <a:moveTo>
                    <a:pt x="39478" y="5691"/>
                  </a:moveTo>
                  <a:cubicBezTo>
                    <a:pt x="39810" y="5691"/>
                    <a:pt x="40129" y="5948"/>
                    <a:pt x="40129" y="6335"/>
                  </a:cubicBezTo>
                  <a:cubicBezTo>
                    <a:pt x="40122" y="6681"/>
                    <a:pt x="39843" y="6963"/>
                    <a:pt x="39492" y="6963"/>
                  </a:cubicBezTo>
                  <a:cubicBezTo>
                    <a:pt x="39488" y="6963"/>
                    <a:pt x="39483" y="6963"/>
                    <a:pt x="39479" y="6963"/>
                  </a:cubicBezTo>
                  <a:lnTo>
                    <a:pt x="39479" y="6963"/>
                  </a:lnTo>
                  <a:lnTo>
                    <a:pt x="39486" y="6978"/>
                  </a:lnTo>
                  <a:cubicBezTo>
                    <a:pt x="38915" y="6978"/>
                    <a:pt x="38629" y="6285"/>
                    <a:pt x="39029" y="5878"/>
                  </a:cubicBezTo>
                  <a:cubicBezTo>
                    <a:pt x="39160" y="5749"/>
                    <a:pt x="39321" y="5691"/>
                    <a:pt x="39478" y="5691"/>
                  </a:cubicBezTo>
                  <a:close/>
                  <a:moveTo>
                    <a:pt x="41620" y="5691"/>
                  </a:moveTo>
                  <a:cubicBezTo>
                    <a:pt x="41952" y="5691"/>
                    <a:pt x="42271" y="5948"/>
                    <a:pt x="42271" y="6335"/>
                  </a:cubicBezTo>
                  <a:cubicBezTo>
                    <a:pt x="42264" y="6681"/>
                    <a:pt x="41985" y="6963"/>
                    <a:pt x="41634" y="6963"/>
                  </a:cubicBezTo>
                  <a:cubicBezTo>
                    <a:pt x="41630" y="6963"/>
                    <a:pt x="41625" y="6963"/>
                    <a:pt x="41621" y="6963"/>
                  </a:cubicBezTo>
                  <a:lnTo>
                    <a:pt x="41621" y="6963"/>
                  </a:lnTo>
                  <a:lnTo>
                    <a:pt x="41628" y="6978"/>
                  </a:lnTo>
                  <a:cubicBezTo>
                    <a:pt x="41057" y="6978"/>
                    <a:pt x="40771" y="6285"/>
                    <a:pt x="41171" y="5878"/>
                  </a:cubicBezTo>
                  <a:cubicBezTo>
                    <a:pt x="41302" y="5749"/>
                    <a:pt x="41463" y="5691"/>
                    <a:pt x="41620" y="5691"/>
                  </a:cubicBezTo>
                  <a:close/>
                  <a:moveTo>
                    <a:pt x="18070" y="5692"/>
                  </a:moveTo>
                  <a:cubicBezTo>
                    <a:pt x="18413" y="5699"/>
                    <a:pt x="18692" y="5978"/>
                    <a:pt x="18706" y="6321"/>
                  </a:cubicBezTo>
                  <a:lnTo>
                    <a:pt x="18713" y="6335"/>
                  </a:lnTo>
                  <a:cubicBezTo>
                    <a:pt x="18713" y="6726"/>
                    <a:pt x="18397" y="6983"/>
                    <a:pt x="18066" y="6983"/>
                  </a:cubicBezTo>
                  <a:cubicBezTo>
                    <a:pt x="17907" y="6983"/>
                    <a:pt x="17745" y="6924"/>
                    <a:pt x="17613" y="6792"/>
                  </a:cubicBezTo>
                  <a:cubicBezTo>
                    <a:pt x="17206" y="6385"/>
                    <a:pt x="17492" y="5692"/>
                    <a:pt x="18070" y="5692"/>
                  </a:cubicBezTo>
                  <a:close/>
                  <a:moveTo>
                    <a:pt x="24497" y="5692"/>
                  </a:moveTo>
                  <a:cubicBezTo>
                    <a:pt x="24840" y="5699"/>
                    <a:pt x="25118" y="5978"/>
                    <a:pt x="25133" y="6321"/>
                  </a:cubicBezTo>
                  <a:lnTo>
                    <a:pt x="25140" y="6335"/>
                  </a:lnTo>
                  <a:cubicBezTo>
                    <a:pt x="25140" y="6726"/>
                    <a:pt x="24823" y="6983"/>
                    <a:pt x="24493" y="6983"/>
                  </a:cubicBezTo>
                  <a:cubicBezTo>
                    <a:pt x="24334" y="6983"/>
                    <a:pt x="24172" y="6924"/>
                    <a:pt x="24040" y="6792"/>
                  </a:cubicBezTo>
                  <a:cubicBezTo>
                    <a:pt x="23633" y="6385"/>
                    <a:pt x="23919" y="5692"/>
                    <a:pt x="24497" y="5692"/>
                  </a:cubicBezTo>
                  <a:close/>
                  <a:moveTo>
                    <a:pt x="26639" y="5692"/>
                  </a:moveTo>
                  <a:cubicBezTo>
                    <a:pt x="26982" y="5699"/>
                    <a:pt x="27261" y="5978"/>
                    <a:pt x="27275" y="6321"/>
                  </a:cubicBezTo>
                  <a:lnTo>
                    <a:pt x="27282" y="6335"/>
                  </a:lnTo>
                  <a:cubicBezTo>
                    <a:pt x="27282" y="6726"/>
                    <a:pt x="26966" y="6983"/>
                    <a:pt x="26635" y="6983"/>
                  </a:cubicBezTo>
                  <a:cubicBezTo>
                    <a:pt x="26476" y="6983"/>
                    <a:pt x="26314" y="6924"/>
                    <a:pt x="26182" y="6792"/>
                  </a:cubicBezTo>
                  <a:cubicBezTo>
                    <a:pt x="25775" y="6385"/>
                    <a:pt x="26061" y="5692"/>
                    <a:pt x="26639" y="5692"/>
                  </a:cubicBezTo>
                  <a:close/>
                  <a:moveTo>
                    <a:pt x="28782" y="5692"/>
                  </a:moveTo>
                  <a:cubicBezTo>
                    <a:pt x="29125" y="5699"/>
                    <a:pt x="29403" y="5978"/>
                    <a:pt x="29417" y="6321"/>
                  </a:cubicBezTo>
                  <a:lnTo>
                    <a:pt x="29424" y="6335"/>
                  </a:lnTo>
                  <a:cubicBezTo>
                    <a:pt x="29424" y="6726"/>
                    <a:pt x="29108" y="6983"/>
                    <a:pt x="28777" y="6983"/>
                  </a:cubicBezTo>
                  <a:cubicBezTo>
                    <a:pt x="28619" y="6983"/>
                    <a:pt x="28457" y="6924"/>
                    <a:pt x="28325" y="6792"/>
                  </a:cubicBezTo>
                  <a:cubicBezTo>
                    <a:pt x="27918" y="6385"/>
                    <a:pt x="28203" y="5692"/>
                    <a:pt x="28782" y="5692"/>
                  </a:cubicBezTo>
                  <a:close/>
                  <a:moveTo>
                    <a:pt x="30924" y="5692"/>
                  </a:moveTo>
                  <a:cubicBezTo>
                    <a:pt x="31267" y="5699"/>
                    <a:pt x="31545" y="5978"/>
                    <a:pt x="31560" y="6321"/>
                  </a:cubicBezTo>
                  <a:lnTo>
                    <a:pt x="31567" y="6335"/>
                  </a:lnTo>
                  <a:cubicBezTo>
                    <a:pt x="31567" y="6726"/>
                    <a:pt x="31250" y="6983"/>
                    <a:pt x="30920" y="6983"/>
                  </a:cubicBezTo>
                  <a:cubicBezTo>
                    <a:pt x="30761" y="6983"/>
                    <a:pt x="30599" y="6924"/>
                    <a:pt x="30467" y="6792"/>
                  </a:cubicBezTo>
                  <a:cubicBezTo>
                    <a:pt x="30060" y="6385"/>
                    <a:pt x="30346" y="5692"/>
                    <a:pt x="30924" y="5692"/>
                  </a:cubicBezTo>
                  <a:close/>
                  <a:moveTo>
                    <a:pt x="44834" y="6756"/>
                  </a:moveTo>
                  <a:cubicBezTo>
                    <a:pt x="45192" y="6756"/>
                    <a:pt x="45477" y="7042"/>
                    <a:pt x="45484" y="7392"/>
                  </a:cubicBezTo>
                  <a:lnTo>
                    <a:pt x="45477" y="7399"/>
                  </a:lnTo>
                  <a:cubicBezTo>
                    <a:pt x="45477" y="7790"/>
                    <a:pt x="45161" y="8047"/>
                    <a:pt x="44830" y="8047"/>
                  </a:cubicBezTo>
                  <a:cubicBezTo>
                    <a:pt x="44671" y="8047"/>
                    <a:pt x="44509" y="7988"/>
                    <a:pt x="44377" y="7856"/>
                  </a:cubicBezTo>
                  <a:cubicBezTo>
                    <a:pt x="43978" y="7449"/>
                    <a:pt x="44263" y="6756"/>
                    <a:pt x="44834" y="6756"/>
                  </a:cubicBezTo>
                  <a:close/>
                  <a:moveTo>
                    <a:pt x="46964" y="6756"/>
                  </a:moveTo>
                  <a:cubicBezTo>
                    <a:pt x="46968" y="6756"/>
                    <a:pt x="46972" y="6756"/>
                    <a:pt x="46977" y="6756"/>
                  </a:cubicBezTo>
                  <a:cubicBezTo>
                    <a:pt x="47548" y="6756"/>
                    <a:pt x="47834" y="7449"/>
                    <a:pt x="47434" y="7856"/>
                  </a:cubicBezTo>
                  <a:cubicBezTo>
                    <a:pt x="47302" y="7988"/>
                    <a:pt x="47140" y="8047"/>
                    <a:pt x="46981" y="8047"/>
                  </a:cubicBezTo>
                  <a:cubicBezTo>
                    <a:pt x="46650" y="8047"/>
                    <a:pt x="46334" y="7790"/>
                    <a:pt x="46334" y="7399"/>
                  </a:cubicBezTo>
                  <a:cubicBezTo>
                    <a:pt x="46334" y="7046"/>
                    <a:pt x="46613" y="6756"/>
                    <a:pt x="46964" y="6756"/>
                  </a:cubicBezTo>
                  <a:close/>
                  <a:moveTo>
                    <a:pt x="10558" y="6756"/>
                  </a:moveTo>
                  <a:lnTo>
                    <a:pt x="10565" y="6763"/>
                  </a:lnTo>
                  <a:cubicBezTo>
                    <a:pt x="11137" y="6763"/>
                    <a:pt x="11422" y="7456"/>
                    <a:pt x="11015" y="7856"/>
                  </a:cubicBezTo>
                  <a:cubicBezTo>
                    <a:pt x="10883" y="7988"/>
                    <a:pt x="10721" y="8047"/>
                    <a:pt x="10563" y="8047"/>
                  </a:cubicBezTo>
                  <a:cubicBezTo>
                    <a:pt x="10235" y="8047"/>
                    <a:pt x="9923" y="7792"/>
                    <a:pt x="9923" y="7406"/>
                  </a:cubicBezTo>
                  <a:cubicBezTo>
                    <a:pt x="9916" y="7049"/>
                    <a:pt x="10201" y="6756"/>
                    <a:pt x="10558" y="6756"/>
                  </a:cubicBezTo>
                  <a:close/>
                  <a:moveTo>
                    <a:pt x="12700" y="6756"/>
                  </a:moveTo>
                  <a:lnTo>
                    <a:pt x="12708" y="6763"/>
                  </a:lnTo>
                  <a:cubicBezTo>
                    <a:pt x="13279" y="6763"/>
                    <a:pt x="13565" y="7456"/>
                    <a:pt x="13157" y="7856"/>
                  </a:cubicBezTo>
                  <a:cubicBezTo>
                    <a:pt x="13025" y="7988"/>
                    <a:pt x="12864" y="8047"/>
                    <a:pt x="12706" y="8047"/>
                  </a:cubicBezTo>
                  <a:cubicBezTo>
                    <a:pt x="12377" y="8047"/>
                    <a:pt x="12065" y="7792"/>
                    <a:pt x="12065" y="7406"/>
                  </a:cubicBezTo>
                  <a:cubicBezTo>
                    <a:pt x="12058" y="7049"/>
                    <a:pt x="12343" y="6756"/>
                    <a:pt x="12700" y="6756"/>
                  </a:cubicBezTo>
                  <a:close/>
                  <a:moveTo>
                    <a:pt x="23413" y="6763"/>
                  </a:moveTo>
                  <a:cubicBezTo>
                    <a:pt x="23743" y="6763"/>
                    <a:pt x="24062" y="7019"/>
                    <a:pt x="24062" y="7406"/>
                  </a:cubicBezTo>
                  <a:cubicBezTo>
                    <a:pt x="24055" y="7759"/>
                    <a:pt x="23776" y="8035"/>
                    <a:pt x="23425" y="8035"/>
                  </a:cubicBezTo>
                  <a:cubicBezTo>
                    <a:pt x="23421" y="8035"/>
                    <a:pt x="23416" y="8035"/>
                    <a:pt x="23412" y="8034"/>
                  </a:cubicBezTo>
                  <a:lnTo>
                    <a:pt x="23412" y="8034"/>
                  </a:lnTo>
                  <a:lnTo>
                    <a:pt x="23419" y="8049"/>
                  </a:lnTo>
                  <a:cubicBezTo>
                    <a:pt x="22848" y="8049"/>
                    <a:pt x="22562" y="7356"/>
                    <a:pt x="22969" y="6949"/>
                  </a:cubicBezTo>
                  <a:cubicBezTo>
                    <a:pt x="23098" y="6820"/>
                    <a:pt x="23257" y="6763"/>
                    <a:pt x="23413" y="6763"/>
                  </a:cubicBezTo>
                  <a:close/>
                  <a:moveTo>
                    <a:pt x="25556" y="6763"/>
                  </a:moveTo>
                  <a:cubicBezTo>
                    <a:pt x="25885" y="6763"/>
                    <a:pt x="26204" y="7019"/>
                    <a:pt x="26204" y="7406"/>
                  </a:cubicBezTo>
                  <a:cubicBezTo>
                    <a:pt x="26197" y="7759"/>
                    <a:pt x="25918" y="8035"/>
                    <a:pt x="25567" y="8035"/>
                  </a:cubicBezTo>
                  <a:cubicBezTo>
                    <a:pt x="25563" y="8035"/>
                    <a:pt x="25559" y="8035"/>
                    <a:pt x="25554" y="8034"/>
                  </a:cubicBezTo>
                  <a:lnTo>
                    <a:pt x="25554" y="8034"/>
                  </a:lnTo>
                  <a:lnTo>
                    <a:pt x="25561" y="8049"/>
                  </a:lnTo>
                  <a:cubicBezTo>
                    <a:pt x="24990" y="8049"/>
                    <a:pt x="24704" y="7356"/>
                    <a:pt x="25111" y="6949"/>
                  </a:cubicBezTo>
                  <a:cubicBezTo>
                    <a:pt x="25240" y="6820"/>
                    <a:pt x="25399" y="6763"/>
                    <a:pt x="25556" y="6763"/>
                  </a:cubicBezTo>
                  <a:close/>
                  <a:moveTo>
                    <a:pt x="27698" y="6763"/>
                  </a:moveTo>
                  <a:cubicBezTo>
                    <a:pt x="28028" y="6763"/>
                    <a:pt x="28346" y="7019"/>
                    <a:pt x="28346" y="7406"/>
                  </a:cubicBezTo>
                  <a:cubicBezTo>
                    <a:pt x="28339" y="7759"/>
                    <a:pt x="28061" y="8035"/>
                    <a:pt x="27710" y="8035"/>
                  </a:cubicBezTo>
                  <a:cubicBezTo>
                    <a:pt x="27705" y="8035"/>
                    <a:pt x="27701" y="8035"/>
                    <a:pt x="27696" y="8034"/>
                  </a:cubicBezTo>
                  <a:lnTo>
                    <a:pt x="27696" y="8034"/>
                  </a:lnTo>
                  <a:lnTo>
                    <a:pt x="27703" y="8049"/>
                  </a:lnTo>
                  <a:cubicBezTo>
                    <a:pt x="27132" y="8049"/>
                    <a:pt x="26847" y="7356"/>
                    <a:pt x="27254" y="6949"/>
                  </a:cubicBezTo>
                  <a:cubicBezTo>
                    <a:pt x="27382" y="6820"/>
                    <a:pt x="27541" y="6763"/>
                    <a:pt x="27698" y="6763"/>
                  </a:cubicBezTo>
                  <a:close/>
                  <a:moveTo>
                    <a:pt x="29840" y="6763"/>
                  </a:moveTo>
                  <a:cubicBezTo>
                    <a:pt x="30170" y="6763"/>
                    <a:pt x="30488" y="7019"/>
                    <a:pt x="30488" y="7406"/>
                  </a:cubicBezTo>
                  <a:cubicBezTo>
                    <a:pt x="30481" y="7759"/>
                    <a:pt x="30203" y="8035"/>
                    <a:pt x="29852" y="8035"/>
                  </a:cubicBezTo>
                  <a:cubicBezTo>
                    <a:pt x="29848" y="8035"/>
                    <a:pt x="29843" y="8035"/>
                    <a:pt x="29839" y="8034"/>
                  </a:cubicBezTo>
                  <a:lnTo>
                    <a:pt x="29839" y="8034"/>
                  </a:lnTo>
                  <a:lnTo>
                    <a:pt x="29846" y="8049"/>
                  </a:lnTo>
                  <a:cubicBezTo>
                    <a:pt x="29274" y="8049"/>
                    <a:pt x="28989" y="7356"/>
                    <a:pt x="29396" y="6949"/>
                  </a:cubicBezTo>
                  <a:cubicBezTo>
                    <a:pt x="29525" y="6820"/>
                    <a:pt x="29684" y="6763"/>
                    <a:pt x="29840" y="6763"/>
                  </a:cubicBezTo>
                  <a:close/>
                  <a:moveTo>
                    <a:pt x="31982" y="6763"/>
                  </a:moveTo>
                  <a:cubicBezTo>
                    <a:pt x="32312" y="6763"/>
                    <a:pt x="32631" y="7019"/>
                    <a:pt x="32631" y="7406"/>
                  </a:cubicBezTo>
                  <a:cubicBezTo>
                    <a:pt x="32624" y="7759"/>
                    <a:pt x="32345" y="8035"/>
                    <a:pt x="31994" y="8035"/>
                  </a:cubicBezTo>
                  <a:cubicBezTo>
                    <a:pt x="31990" y="8035"/>
                    <a:pt x="31985" y="8035"/>
                    <a:pt x="31981" y="8034"/>
                  </a:cubicBezTo>
                  <a:lnTo>
                    <a:pt x="31981" y="8034"/>
                  </a:lnTo>
                  <a:lnTo>
                    <a:pt x="31988" y="8049"/>
                  </a:lnTo>
                  <a:cubicBezTo>
                    <a:pt x="31417" y="8049"/>
                    <a:pt x="31131" y="7356"/>
                    <a:pt x="31538" y="6949"/>
                  </a:cubicBezTo>
                  <a:cubicBezTo>
                    <a:pt x="31667" y="6820"/>
                    <a:pt x="31826" y="6763"/>
                    <a:pt x="31982" y="6763"/>
                  </a:cubicBezTo>
                  <a:close/>
                  <a:moveTo>
                    <a:pt x="38418" y="6765"/>
                  </a:moveTo>
                  <a:cubicBezTo>
                    <a:pt x="38749" y="6765"/>
                    <a:pt x="39065" y="7020"/>
                    <a:pt x="39065" y="7406"/>
                  </a:cubicBezTo>
                  <a:cubicBezTo>
                    <a:pt x="39058" y="7759"/>
                    <a:pt x="38772" y="8035"/>
                    <a:pt x="38421" y="8035"/>
                  </a:cubicBezTo>
                  <a:cubicBezTo>
                    <a:pt x="38417" y="8035"/>
                    <a:pt x="38412" y="8035"/>
                    <a:pt x="38408" y="8034"/>
                  </a:cubicBezTo>
                  <a:lnTo>
                    <a:pt x="38408" y="8034"/>
                  </a:lnTo>
                  <a:lnTo>
                    <a:pt x="38422" y="8049"/>
                  </a:lnTo>
                  <a:cubicBezTo>
                    <a:pt x="37844" y="8049"/>
                    <a:pt x="37558" y="7356"/>
                    <a:pt x="37965" y="6956"/>
                  </a:cubicBezTo>
                  <a:cubicBezTo>
                    <a:pt x="38097" y="6824"/>
                    <a:pt x="38259" y="6765"/>
                    <a:pt x="38418" y="6765"/>
                  </a:cubicBezTo>
                  <a:close/>
                  <a:moveTo>
                    <a:pt x="42692" y="6763"/>
                  </a:moveTo>
                  <a:cubicBezTo>
                    <a:pt x="43024" y="6763"/>
                    <a:pt x="43342" y="7019"/>
                    <a:pt x="43342" y="7406"/>
                  </a:cubicBezTo>
                  <a:cubicBezTo>
                    <a:pt x="43335" y="7752"/>
                    <a:pt x="43056" y="8035"/>
                    <a:pt x="42705" y="8035"/>
                  </a:cubicBezTo>
                  <a:cubicBezTo>
                    <a:pt x="42701" y="8035"/>
                    <a:pt x="42697" y="8035"/>
                    <a:pt x="42692" y="8034"/>
                  </a:cubicBezTo>
                  <a:lnTo>
                    <a:pt x="42692" y="8034"/>
                  </a:lnTo>
                  <a:lnTo>
                    <a:pt x="42699" y="8049"/>
                  </a:lnTo>
                  <a:cubicBezTo>
                    <a:pt x="42128" y="8049"/>
                    <a:pt x="41842" y="7356"/>
                    <a:pt x="42242" y="6949"/>
                  </a:cubicBezTo>
                  <a:cubicBezTo>
                    <a:pt x="42373" y="6820"/>
                    <a:pt x="42534" y="6763"/>
                    <a:pt x="42692" y="6763"/>
                  </a:cubicBezTo>
                  <a:close/>
                  <a:moveTo>
                    <a:pt x="19134" y="6763"/>
                  </a:moveTo>
                  <a:cubicBezTo>
                    <a:pt x="19484" y="6763"/>
                    <a:pt x="19770" y="7049"/>
                    <a:pt x="19777" y="7392"/>
                  </a:cubicBezTo>
                  <a:lnTo>
                    <a:pt x="19777" y="7406"/>
                  </a:lnTo>
                  <a:cubicBezTo>
                    <a:pt x="19777" y="7793"/>
                    <a:pt x="19459" y="8049"/>
                    <a:pt x="19129" y="8049"/>
                  </a:cubicBezTo>
                  <a:cubicBezTo>
                    <a:pt x="18972" y="8049"/>
                    <a:pt x="18813" y="7992"/>
                    <a:pt x="18685" y="7863"/>
                  </a:cubicBezTo>
                  <a:cubicBezTo>
                    <a:pt x="18277" y="7456"/>
                    <a:pt x="18563" y="6763"/>
                    <a:pt x="19134" y="6763"/>
                  </a:cubicBezTo>
                  <a:close/>
                  <a:moveTo>
                    <a:pt x="21277" y="6763"/>
                  </a:moveTo>
                  <a:cubicBezTo>
                    <a:pt x="21627" y="6763"/>
                    <a:pt x="21912" y="7049"/>
                    <a:pt x="21919" y="7392"/>
                  </a:cubicBezTo>
                  <a:lnTo>
                    <a:pt x="21919" y="7406"/>
                  </a:lnTo>
                  <a:cubicBezTo>
                    <a:pt x="21919" y="7793"/>
                    <a:pt x="21601" y="8049"/>
                    <a:pt x="21271" y="8049"/>
                  </a:cubicBezTo>
                  <a:cubicBezTo>
                    <a:pt x="21115" y="8049"/>
                    <a:pt x="20956" y="7992"/>
                    <a:pt x="20827" y="7863"/>
                  </a:cubicBezTo>
                  <a:cubicBezTo>
                    <a:pt x="20420" y="7456"/>
                    <a:pt x="20705" y="6763"/>
                    <a:pt x="21277" y="6763"/>
                  </a:cubicBezTo>
                  <a:close/>
                  <a:moveTo>
                    <a:pt x="40557" y="6763"/>
                  </a:moveTo>
                  <a:cubicBezTo>
                    <a:pt x="40907" y="6763"/>
                    <a:pt x="41193" y="7049"/>
                    <a:pt x="41200" y="7392"/>
                  </a:cubicBezTo>
                  <a:lnTo>
                    <a:pt x="41200" y="7406"/>
                  </a:lnTo>
                  <a:cubicBezTo>
                    <a:pt x="41200" y="7793"/>
                    <a:pt x="40881" y="8049"/>
                    <a:pt x="40549" y="8049"/>
                  </a:cubicBezTo>
                  <a:cubicBezTo>
                    <a:pt x="40392" y="8049"/>
                    <a:pt x="40231" y="7992"/>
                    <a:pt x="40100" y="7863"/>
                  </a:cubicBezTo>
                  <a:cubicBezTo>
                    <a:pt x="39700" y="7456"/>
                    <a:pt x="39986" y="6763"/>
                    <a:pt x="40557" y="6763"/>
                  </a:cubicBezTo>
                  <a:close/>
                  <a:moveTo>
                    <a:pt x="14857" y="6763"/>
                  </a:moveTo>
                  <a:cubicBezTo>
                    <a:pt x="15200" y="6771"/>
                    <a:pt x="15478" y="7049"/>
                    <a:pt x="15493" y="7392"/>
                  </a:cubicBezTo>
                  <a:lnTo>
                    <a:pt x="15500" y="7406"/>
                  </a:lnTo>
                  <a:cubicBezTo>
                    <a:pt x="15500" y="7797"/>
                    <a:pt x="15183" y="8054"/>
                    <a:pt x="14853" y="8054"/>
                  </a:cubicBezTo>
                  <a:cubicBezTo>
                    <a:pt x="14694" y="8054"/>
                    <a:pt x="14532" y="7995"/>
                    <a:pt x="14400" y="7863"/>
                  </a:cubicBezTo>
                  <a:cubicBezTo>
                    <a:pt x="13993" y="7456"/>
                    <a:pt x="14279" y="6763"/>
                    <a:pt x="14857" y="6763"/>
                  </a:cubicBezTo>
                  <a:close/>
                  <a:moveTo>
                    <a:pt x="16999" y="6763"/>
                  </a:moveTo>
                  <a:cubicBezTo>
                    <a:pt x="17342" y="6771"/>
                    <a:pt x="17621" y="7049"/>
                    <a:pt x="17635" y="7392"/>
                  </a:cubicBezTo>
                  <a:lnTo>
                    <a:pt x="17642" y="7406"/>
                  </a:lnTo>
                  <a:cubicBezTo>
                    <a:pt x="17642" y="7797"/>
                    <a:pt x="17326" y="8054"/>
                    <a:pt x="16995" y="8054"/>
                  </a:cubicBezTo>
                  <a:cubicBezTo>
                    <a:pt x="16836" y="8054"/>
                    <a:pt x="16674" y="7995"/>
                    <a:pt x="16542" y="7863"/>
                  </a:cubicBezTo>
                  <a:cubicBezTo>
                    <a:pt x="16135" y="7456"/>
                    <a:pt x="16421" y="6763"/>
                    <a:pt x="16999" y="6763"/>
                  </a:cubicBezTo>
                  <a:close/>
                  <a:moveTo>
                    <a:pt x="34137" y="6763"/>
                  </a:moveTo>
                  <a:cubicBezTo>
                    <a:pt x="34480" y="6771"/>
                    <a:pt x="34759" y="7049"/>
                    <a:pt x="34773" y="7392"/>
                  </a:cubicBezTo>
                  <a:lnTo>
                    <a:pt x="34780" y="7406"/>
                  </a:lnTo>
                  <a:cubicBezTo>
                    <a:pt x="34780" y="7797"/>
                    <a:pt x="34464" y="8054"/>
                    <a:pt x="34133" y="8054"/>
                  </a:cubicBezTo>
                  <a:cubicBezTo>
                    <a:pt x="33974" y="8054"/>
                    <a:pt x="33812" y="7995"/>
                    <a:pt x="33680" y="7863"/>
                  </a:cubicBezTo>
                  <a:cubicBezTo>
                    <a:pt x="33273" y="7456"/>
                    <a:pt x="33559" y="6763"/>
                    <a:pt x="34137" y="6763"/>
                  </a:cubicBezTo>
                  <a:close/>
                  <a:moveTo>
                    <a:pt x="36280" y="6763"/>
                  </a:moveTo>
                  <a:cubicBezTo>
                    <a:pt x="36622" y="6771"/>
                    <a:pt x="36901" y="7049"/>
                    <a:pt x="36915" y="7392"/>
                  </a:cubicBezTo>
                  <a:lnTo>
                    <a:pt x="36922" y="7406"/>
                  </a:lnTo>
                  <a:cubicBezTo>
                    <a:pt x="36922" y="7797"/>
                    <a:pt x="36606" y="8054"/>
                    <a:pt x="36275" y="8054"/>
                  </a:cubicBezTo>
                  <a:cubicBezTo>
                    <a:pt x="36117" y="8054"/>
                    <a:pt x="35955" y="7995"/>
                    <a:pt x="35823" y="7863"/>
                  </a:cubicBezTo>
                  <a:cubicBezTo>
                    <a:pt x="35416" y="7456"/>
                    <a:pt x="35701" y="6763"/>
                    <a:pt x="36280" y="6763"/>
                  </a:cubicBezTo>
                  <a:close/>
                  <a:moveTo>
                    <a:pt x="9474" y="7825"/>
                  </a:moveTo>
                  <a:cubicBezTo>
                    <a:pt x="9863" y="7825"/>
                    <a:pt x="10245" y="8188"/>
                    <a:pt x="10101" y="8663"/>
                  </a:cubicBezTo>
                  <a:cubicBezTo>
                    <a:pt x="10007" y="8974"/>
                    <a:pt x="9752" y="9118"/>
                    <a:pt x="9496" y="9118"/>
                  </a:cubicBezTo>
                  <a:cubicBezTo>
                    <a:pt x="9171" y="9118"/>
                    <a:pt x="8844" y="8886"/>
                    <a:pt x="8844" y="8470"/>
                  </a:cubicBezTo>
                  <a:cubicBezTo>
                    <a:pt x="8844" y="8342"/>
                    <a:pt x="8887" y="8213"/>
                    <a:pt x="8959" y="8106"/>
                  </a:cubicBezTo>
                  <a:lnTo>
                    <a:pt x="8959" y="8113"/>
                  </a:lnTo>
                  <a:cubicBezTo>
                    <a:pt x="9092" y="7912"/>
                    <a:pt x="9284" y="7825"/>
                    <a:pt x="9474" y="7825"/>
                  </a:cubicBezTo>
                  <a:close/>
                  <a:moveTo>
                    <a:pt x="45906" y="7827"/>
                  </a:moveTo>
                  <a:cubicBezTo>
                    <a:pt x="46263" y="7827"/>
                    <a:pt x="46548" y="8113"/>
                    <a:pt x="46555" y="8463"/>
                  </a:cubicBezTo>
                  <a:lnTo>
                    <a:pt x="46548" y="8470"/>
                  </a:lnTo>
                  <a:cubicBezTo>
                    <a:pt x="46548" y="8861"/>
                    <a:pt x="46232" y="9118"/>
                    <a:pt x="45901" y="9118"/>
                  </a:cubicBezTo>
                  <a:cubicBezTo>
                    <a:pt x="45742" y="9118"/>
                    <a:pt x="45581" y="9059"/>
                    <a:pt x="45449" y="8927"/>
                  </a:cubicBezTo>
                  <a:cubicBezTo>
                    <a:pt x="45049" y="8520"/>
                    <a:pt x="45334" y="7827"/>
                    <a:pt x="45906" y="7827"/>
                  </a:cubicBezTo>
                  <a:close/>
                  <a:moveTo>
                    <a:pt x="11636" y="7834"/>
                  </a:moveTo>
                  <a:cubicBezTo>
                    <a:pt x="11986" y="7834"/>
                    <a:pt x="12272" y="8113"/>
                    <a:pt x="12279" y="8463"/>
                  </a:cubicBezTo>
                  <a:lnTo>
                    <a:pt x="12279" y="8477"/>
                  </a:lnTo>
                  <a:cubicBezTo>
                    <a:pt x="12279" y="8863"/>
                    <a:pt x="11963" y="9118"/>
                    <a:pt x="11633" y="9118"/>
                  </a:cubicBezTo>
                  <a:cubicBezTo>
                    <a:pt x="11474" y="9118"/>
                    <a:pt x="11312" y="9059"/>
                    <a:pt x="11179" y="8927"/>
                  </a:cubicBezTo>
                  <a:cubicBezTo>
                    <a:pt x="10772" y="8527"/>
                    <a:pt x="11058" y="7834"/>
                    <a:pt x="11636" y="7834"/>
                  </a:cubicBezTo>
                  <a:close/>
                  <a:moveTo>
                    <a:pt x="48052" y="7832"/>
                  </a:moveTo>
                  <a:cubicBezTo>
                    <a:pt x="48291" y="7832"/>
                    <a:pt x="48521" y="7965"/>
                    <a:pt x="48626" y="8192"/>
                  </a:cubicBezTo>
                  <a:cubicBezTo>
                    <a:pt x="48776" y="8506"/>
                    <a:pt x="48655" y="8877"/>
                    <a:pt x="48355" y="9041"/>
                  </a:cubicBezTo>
                  <a:cubicBezTo>
                    <a:pt x="48259" y="9094"/>
                    <a:pt x="48156" y="9118"/>
                    <a:pt x="48053" y="9118"/>
                  </a:cubicBezTo>
                  <a:cubicBezTo>
                    <a:pt x="47834" y="9118"/>
                    <a:pt x="47620" y="9005"/>
                    <a:pt x="47498" y="8806"/>
                  </a:cubicBezTo>
                  <a:cubicBezTo>
                    <a:pt x="47320" y="8513"/>
                    <a:pt x="47405" y="8134"/>
                    <a:pt x="47691" y="7942"/>
                  </a:cubicBezTo>
                  <a:cubicBezTo>
                    <a:pt x="47727" y="7913"/>
                    <a:pt x="47762" y="7892"/>
                    <a:pt x="47805" y="7877"/>
                  </a:cubicBezTo>
                  <a:lnTo>
                    <a:pt x="47805" y="7877"/>
                  </a:lnTo>
                  <a:lnTo>
                    <a:pt x="47798" y="7884"/>
                  </a:lnTo>
                  <a:cubicBezTo>
                    <a:pt x="47880" y="7849"/>
                    <a:pt x="47967" y="7832"/>
                    <a:pt x="48052" y="7832"/>
                  </a:cubicBezTo>
                  <a:close/>
                  <a:moveTo>
                    <a:pt x="15915" y="7834"/>
                  </a:moveTo>
                  <a:cubicBezTo>
                    <a:pt x="16245" y="7834"/>
                    <a:pt x="16564" y="8090"/>
                    <a:pt x="16564" y="8477"/>
                  </a:cubicBezTo>
                  <a:cubicBezTo>
                    <a:pt x="16557" y="8830"/>
                    <a:pt x="16278" y="9106"/>
                    <a:pt x="15927" y="9106"/>
                  </a:cubicBezTo>
                  <a:cubicBezTo>
                    <a:pt x="15923" y="9106"/>
                    <a:pt x="15918" y="9106"/>
                    <a:pt x="15914" y="9106"/>
                  </a:cubicBezTo>
                  <a:lnTo>
                    <a:pt x="15914" y="9106"/>
                  </a:lnTo>
                  <a:lnTo>
                    <a:pt x="15921" y="9120"/>
                  </a:lnTo>
                  <a:cubicBezTo>
                    <a:pt x="15350" y="9120"/>
                    <a:pt x="15064" y="8427"/>
                    <a:pt x="15471" y="8020"/>
                  </a:cubicBezTo>
                  <a:cubicBezTo>
                    <a:pt x="15600" y="7891"/>
                    <a:pt x="15759" y="7834"/>
                    <a:pt x="15915" y="7834"/>
                  </a:cubicBezTo>
                  <a:close/>
                  <a:moveTo>
                    <a:pt x="20200" y="7831"/>
                  </a:moveTo>
                  <a:cubicBezTo>
                    <a:pt x="20530" y="7831"/>
                    <a:pt x="20848" y="8090"/>
                    <a:pt x="20848" y="8477"/>
                  </a:cubicBezTo>
                  <a:cubicBezTo>
                    <a:pt x="20848" y="8823"/>
                    <a:pt x="20563" y="9106"/>
                    <a:pt x="20211" y="9106"/>
                  </a:cubicBezTo>
                  <a:cubicBezTo>
                    <a:pt x="20207" y="9106"/>
                    <a:pt x="20203" y="9106"/>
                    <a:pt x="20198" y="9106"/>
                  </a:cubicBezTo>
                  <a:lnTo>
                    <a:pt x="20198" y="9106"/>
                  </a:lnTo>
                  <a:lnTo>
                    <a:pt x="20206" y="9120"/>
                  </a:lnTo>
                  <a:cubicBezTo>
                    <a:pt x="19634" y="9120"/>
                    <a:pt x="19349" y="8427"/>
                    <a:pt x="19756" y="8020"/>
                  </a:cubicBezTo>
                  <a:cubicBezTo>
                    <a:pt x="19884" y="7889"/>
                    <a:pt x="20044" y="7831"/>
                    <a:pt x="20200" y="7831"/>
                  </a:cubicBezTo>
                  <a:close/>
                  <a:moveTo>
                    <a:pt x="22342" y="7831"/>
                  </a:moveTo>
                  <a:cubicBezTo>
                    <a:pt x="22672" y="7831"/>
                    <a:pt x="22990" y="8090"/>
                    <a:pt x="22990" y="8477"/>
                  </a:cubicBezTo>
                  <a:cubicBezTo>
                    <a:pt x="22990" y="8823"/>
                    <a:pt x="22705" y="9106"/>
                    <a:pt x="22354" y="9106"/>
                  </a:cubicBezTo>
                  <a:cubicBezTo>
                    <a:pt x="22349" y="9106"/>
                    <a:pt x="22345" y="9106"/>
                    <a:pt x="22341" y="9106"/>
                  </a:cubicBezTo>
                  <a:lnTo>
                    <a:pt x="22341" y="9106"/>
                  </a:lnTo>
                  <a:lnTo>
                    <a:pt x="22348" y="9120"/>
                  </a:lnTo>
                  <a:cubicBezTo>
                    <a:pt x="21777" y="9120"/>
                    <a:pt x="21491" y="8427"/>
                    <a:pt x="21898" y="8020"/>
                  </a:cubicBezTo>
                  <a:cubicBezTo>
                    <a:pt x="22027" y="7889"/>
                    <a:pt x="22186" y="7831"/>
                    <a:pt x="22342" y="7831"/>
                  </a:cubicBezTo>
                  <a:close/>
                  <a:moveTo>
                    <a:pt x="33054" y="7834"/>
                  </a:moveTo>
                  <a:cubicBezTo>
                    <a:pt x="33383" y="7834"/>
                    <a:pt x="33702" y="8090"/>
                    <a:pt x="33702" y="8477"/>
                  </a:cubicBezTo>
                  <a:cubicBezTo>
                    <a:pt x="33695" y="8830"/>
                    <a:pt x="33416" y="9106"/>
                    <a:pt x="33065" y="9106"/>
                  </a:cubicBezTo>
                  <a:cubicBezTo>
                    <a:pt x="33061" y="9106"/>
                    <a:pt x="33056" y="9106"/>
                    <a:pt x="33052" y="9106"/>
                  </a:cubicBezTo>
                  <a:lnTo>
                    <a:pt x="33052" y="9106"/>
                  </a:lnTo>
                  <a:lnTo>
                    <a:pt x="33059" y="9120"/>
                  </a:lnTo>
                  <a:cubicBezTo>
                    <a:pt x="32488" y="9120"/>
                    <a:pt x="32202" y="8427"/>
                    <a:pt x="32609" y="8020"/>
                  </a:cubicBezTo>
                  <a:cubicBezTo>
                    <a:pt x="32738" y="7891"/>
                    <a:pt x="32897" y="7834"/>
                    <a:pt x="33054" y="7834"/>
                  </a:cubicBezTo>
                  <a:close/>
                  <a:moveTo>
                    <a:pt x="35196" y="7834"/>
                  </a:moveTo>
                  <a:cubicBezTo>
                    <a:pt x="35526" y="7834"/>
                    <a:pt x="35844" y="8090"/>
                    <a:pt x="35844" y="8477"/>
                  </a:cubicBezTo>
                  <a:cubicBezTo>
                    <a:pt x="35844" y="8830"/>
                    <a:pt x="35559" y="9106"/>
                    <a:pt x="35208" y="9106"/>
                  </a:cubicBezTo>
                  <a:cubicBezTo>
                    <a:pt x="35203" y="9106"/>
                    <a:pt x="35199" y="9106"/>
                    <a:pt x="35194" y="9106"/>
                  </a:cubicBezTo>
                  <a:lnTo>
                    <a:pt x="35194" y="9106"/>
                  </a:lnTo>
                  <a:lnTo>
                    <a:pt x="35201" y="9120"/>
                  </a:lnTo>
                  <a:cubicBezTo>
                    <a:pt x="34630" y="9120"/>
                    <a:pt x="34345" y="8427"/>
                    <a:pt x="34752" y="8020"/>
                  </a:cubicBezTo>
                  <a:cubicBezTo>
                    <a:pt x="34880" y="7891"/>
                    <a:pt x="35039" y="7834"/>
                    <a:pt x="35196" y="7834"/>
                  </a:cubicBezTo>
                  <a:close/>
                  <a:moveTo>
                    <a:pt x="37338" y="7834"/>
                  </a:moveTo>
                  <a:cubicBezTo>
                    <a:pt x="37668" y="7834"/>
                    <a:pt x="37986" y="8090"/>
                    <a:pt x="37986" y="8477"/>
                  </a:cubicBezTo>
                  <a:cubicBezTo>
                    <a:pt x="37979" y="8830"/>
                    <a:pt x="37701" y="9106"/>
                    <a:pt x="37350" y="9106"/>
                  </a:cubicBezTo>
                  <a:cubicBezTo>
                    <a:pt x="37345" y="9106"/>
                    <a:pt x="37341" y="9106"/>
                    <a:pt x="37337" y="9106"/>
                  </a:cubicBezTo>
                  <a:lnTo>
                    <a:pt x="37337" y="9106"/>
                  </a:lnTo>
                  <a:lnTo>
                    <a:pt x="37344" y="9120"/>
                  </a:lnTo>
                  <a:cubicBezTo>
                    <a:pt x="36772" y="9120"/>
                    <a:pt x="36487" y="8427"/>
                    <a:pt x="36894" y="8020"/>
                  </a:cubicBezTo>
                  <a:cubicBezTo>
                    <a:pt x="37023" y="7891"/>
                    <a:pt x="37182" y="7834"/>
                    <a:pt x="37338" y="7834"/>
                  </a:cubicBezTo>
                  <a:close/>
                  <a:moveTo>
                    <a:pt x="39490" y="7836"/>
                  </a:moveTo>
                  <a:cubicBezTo>
                    <a:pt x="39820" y="7836"/>
                    <a:pt x="40136" y="8091"/>
                    <a:pt x="40136" y="8477"/>
                  </a:cubicBezTo>
                  <a:cubicBezTo>
                    <a:pt x="40129" y="8830"/>
                    <a:pt x="39843" y="9106"/>
                    <a:pt x="39492" y="9106"/>
                  </a:cubicBezTo>
                  <a:cubicBezTo>
                    <a:pt x="39488" y="9106"/>
                    <a:pt x="39483" y="9106"/>
                    <a:pt x="39479" y="9106"/>
                  </a:cubicBezTo>
                  <a:lnTo>
                    <a:pt x="39479" y="9106"/>
                  </a:lnTo>
                  <a:lnTo>
                    <a:pt x="39493" y="9120"/>
                  </a:lnTo>
                  <a:cubicBezTo>
                    <a:pt x="38915" y="9120"/>
                    <a:pt x="38629" y="8427"/>
                    <a:pt x="39036" y="8027"/>
                  </a:cubicBezTo>
                  <a:cubicBezTo>
                    <a:pt x="39168" y="7895"/>
                    <a:pt x="39331" y="7836"/>
                    <a:pt x="39490" y="7836"/>
                  </a:cubicBezTo>
                  <a:close/>
                  <a:moveTo>
                    <a:pt x="41632" y="7836"/>
                  </a:moveTo>
                  <a:cubicBezTo>
                    <a:pt x="41962" y="7836"/>
                    <a:pt x="42278" y="8091"/>
                    <a:pt x="42278" y="8477"/>
                  </a:cubicBezTo>
                  <a:cubicBezTo>
                    <a:pt x="42271" y="8830"/>
                    <a:pt x="41985" y="9106"/>
                    <a:pt x="41634" y="9106"/>
                  </a:cubicBezTo>
                  <a:cubicBezTo>
                    <a:pt x="41630" y="9106"/>
                    <a:pt x="41626" y="9106"/>
                    <a:pt x="41621" y="9106"/>
                  </a:cubicBezTo>
                  <a:lnTo>
                    <a:pt x="41621" y="9106"/>
                  </a:lnTo>
                  <a:lnTo>
                    <a:pt x="41635" y="9120"/>
                  </a:lnTo>
                  <a:cubicBezTo>
                    <a:pt x="41057" y="9120"/>
                    <a:pt x="40771" y="8427"/>
                    <a:pt x="41178" y="8027"/>
                  </a:cubicBezTo>
                  <a:cubicBezTo>
                    <a:pt x="41311" y="7895"/>
                    <a:pt x="41473" y="7836"/>
                    <a:pt x="41632" y="7836"/>
                  </a:cubicBezTo>
                  <a:close/>
                  <a:moveTo>
                    <a:pt x="43763" y="7834"/>
                  </a:moveTo>
                  <a:cubicBezTo>
                    <a:pt x="44095" y="7834"/>
                    <a:pt x="44413" y="8090"/>
                    <a:pt x="44413" y="8477"/>
                  </a:cubicBezTo>
                  <a:cubicBezTo>
                    <a:pt x="44406" y="8823"/>
                    <a:pt x="44127" y="9106"/>
                    <a:pt x="43776" y="9106"/>
                  </a:cubicBezTo>
                  <a:cubicBezTo>
                    <a:pt x="43772" y="9106"/>
                    <a:pt x="43768" y="9106"/>
                    <a:pt x="43763" y="9106"/>
                  </a:cubicBezTo>
                  <a:lnTo>
                    <a:pt x="43763" y="9106"/>
                  </a:lnTo>
                  <a:lnTo>
                    <a:pt x="43770" y="9120"/>
                  </a:lnTo>
                  <a:cubicBezTo>
                    <a:pt x="43199" y="9120"/>
                    <a:pt x="42914" y="8427"/>
                    <a:pt x="43313" y="8020"/>
                  </a:cubicBezTo>
                  <a:cubicBezTo>
                    <a:pt x="43444" y="7891"/>
                    <a:pt x="43605" y="7834"/>
                    <a:pt x="43763" y="7834"/>
                  </a:cubicBezTo>
                  <a:close/>
                  <a:moveTo>
                    <a:pt x="18063" y="7834"/>
                  </a:moveTo>
                  <a:cubicBezTo>
                    <a:pt x="18413" y="7834"/>
                    <a:pt x="18699" y="8120"/>
                    <a:pt x="18706" y="8463"/>
                  </a:cubicBezTo>
                  <a:lnTo>
                    <a:pt x="18706" y="8477"/>
                  </a:lnTo>
                  <a:cubicBezTo>
                    <a:pt x="18706" y="8865"/>
                    <a:pt x="18387" y="9121"/>
                    <a:pt x="18058" y="9121"/>
                  </a:cubicBezTo>
                  <a:cubicBezTo>
                    <a:pt x="17901" y="9121"/>
                    <a:pt x="17742" y="9063"/>
                    <a:pt x="17613" y="8934"/>
                  </a:cubicBezTo>
                  <a:cubicBezTo>
                    <a:pt x="17206" y="8527"/>
                    <a:pt x="17492" y="7834"/>
                    <a:pt x="18063" y="7834"/>
                  </a:cubicBezTo>
                  <a:close/>
                  <a:moveTo>
                    <a:pt x="24490" y="7834"/>
                  </a:moveTo>
                  <a:cubicBezTo>
                    <a:pt x="24840" y="7834"/>
                    <a:pt x="25126" y="8120"/>
                    <a:pt x="25133" y="8463"/>
                  </a:cubicBezTo>
                  <a:lnTo>
                    <a:pt x="25133" y="8477"/>
                  </a:lnTo>
                  <a:cubicBezTo>
                    <a:pt x="25133" y="8865"/>
                    <a:pt x="24814" y="9121"/>
                    <a:pt x="24484" y="9121"/>
                  </a:cubicBezTo>
                  <a:cubicBezTo>
                    <a:pt x="24328" y="9121"/>
                    <a:pt x="24169" y="9063"/>
                    <a:pt x="24040" y="8934"/>
                  </a:cubicBezTo>
                  <a:cubicBezTo>
                    <a:pt x="23633" y="8527"/>
                    <a:pt x="23919" y="7834"/>
                    <a:pt x="24490" y="7834"/>
                  </a:cubicBezTo>
                  <a:close/>
                  <a:moveTo>
                    <a:pt x="26632" y="7834"/>
                  </a:moveTo>
                  <a:cubicBezTo>
                    <a:pt x="26982" y="7834"/>
                    <a:pt x="27268" y="8120"/>
                    <a:pt x="27275" y="8463"/>
                  </a:cubicBezTo>
                  <a:lnTo>
                    <a:pt x="27275" y="8477"/>
                  </a:lnTo>
                  <a:cubicBezTo>
                    <a:pt x="27275" y="8865"/>
                    <a:pt x="26957" y="9121"/>
                    <a:pt x="26627" y="9121"/>
                  </a:cubicBezTo>
                  <a:cubicBezTo>
                    <a:pt x="26470" y="9121"/>
                    <a:pt x="26311" y="9063"/>
                    <a:pt x="26182" y="8934"/>
                  </a:cubicBezTo>
                  <a:cubicBezTo>
                    <a:pt x="25775" y="8527"/>
                    <a:pt x="26061" y="7834"/>
                    <a:pt x="26632" y="7834"/>
                  </a:cubicBezTo>
                  <a:close/>
                  <a:moveTo>
                    <a:pt x="28775" y="7834"/>
                  </a:moveTo>
                  <a:cubicBezTo>
                    <a:pt x="29125" y="7834"/>
                    <a:pt x="29410" y="8120"/>
                    <a:pt x="29417" y="8463"/>
                  </a:cubicBezTo>
                  <a:lnTo>
                    <a:pt x="29417" y="8477"/>
                  </a:lnTo>
                  <a:cubicBezTo>
                    <a:pt x="29417" y="8865"/>
                    <a:pt x="29099" y="9121"/>
                    <a:pt x="28769" y="9121"/>
                  </a:cubicBezTo>
                  <a:cubicBezTo>
                    <a:pt x="28613" y="9121"/>
                    <a:pt x="28453" y="9063"/>
                    <a:pt x="28325" y="8934"/>
                  </a:cubicBezTo>
                  <a:cubicBezTo>
                    <a:pt x="27918" y="8527"/>
                    <a:pt x="28203" y="7834"/>
                    <a:pt x="28775" y="7834"/>
                  </a:cubicBezTo>
                  <a:close/>
                  <a:moveTo>
                    <a:pt x="30917" y="7834"/>
                  </a:moveTo>
                  <a:cubicBezTo>
                    <a:pt x="31267" y="7834"/>
                    <a:pt x="31552" y="8120"/>
                    <a:pt x="31560" y="8463"/>
                  </a:cubicBezTo>
                  <a:lnTo>
                    <a:pt x="31560" y="8477"/>
                  </a:lnTo>
                  <a:cubicBezTo>
                    <a:pt x="31560" y="8865"/>
                    <a:pt x="31241" y="9121"/>
                    <a:pt x="30911" y="9121"/>
                  </a:cubicBezTo>
                  <a:cubicBezTo>
                    <a:pt x="30755" y="9121"/>
                    <a:pt x="30596" y="9063"/>
                    <a:pt x="30467" y="8934"/>
                  </a:cubicBezTo>
                  <a:cubicBezTo>
                    <a:pt x="30060" y="8527"/>
                    <a:pt x="30346" y="7834"/>
                    <a:pt x="30917" y="7834"/>
                  </a:cubicBezTo>
                  <a:close/>
                  <a:moveTo>
                    <a:pt x="13786" y="7834"/>
                  </a:moveTo>
                  <a:cubicBezTo>
                    <a:pt x="14129" y="7842"/>
                    <a:pt x="14407" y="8120"/>
                    <a:pt x="14421" y="8463"/>
                  </a:cubicBezTo>
                  <a:lnTo>
                    <a:pt x="14429" y="8477"/>
                  </a:lnTo>
                  <a:cubicBezTo>
                    <a:pt x="14429" y="8868"/>
                    <a:pt x="14112" y="9125"/>
                    <a:pt x="13781" y="9125"/>
                  </a:cubicBezTo>
                  <a:cubicBezTo>
                    <a:pt x="13623" y="9125"/>
                    <a:pt x="13461" y="9066"/>
                    <a:pt x="13329" y="8934"/>
                  </a:cubicBezTo>
                  <a:cubicBezTo>
                    <a:pt x="12922" y="8527"/>
                    <a:pt x="13207" y="7834"/>
                    <a:pt x="13786" y="7834"/>
                  </a:cubicBezTo>
                  <a:close/>
                  <a:moveTo>
                    <a:pt x="49119" y="8898"/>
                  </a:moveTo>
                  <a:cubicBezTo>
                    <a:pt x="49476" y="8898"/>
                    <a:pt x="49762" y="9184"/>
                    <a:pt x="49769" y="9534"/>
                  </a:cubicBezTo>
                  <a:lnTo>
                    <a:pt x="49762" y="9541"/>
                  </a:lnTo>
                  <a:cubicBezTo>
                    <a:pt x="49762" y="9932"/>
                    <a:pt x="49445" y="10189"/>
                    <a:pt x="49115" y="10189"/>
                  </a:cubicBezTo>
                  <a:cubicBezTo>
                    <a:pt x="48956" y="10189"/>
                    <a:pt x="48794" y="10130"/>
                    <a:pt x="48662" y="9998"/>
                  </a:cubicBezTo>
                  <a:cubicBezTo>
                    <a:pt x="48262" y="9591"/>
                    <a:pt x="48548" y="8898"/>
                    <a:pt x="49119" y="8898"/>
                  </a:cubicBezTo>
                  <a:close/>
                  <a:moveTo>
                    <a:pt x="8416" y="8898"/>
                  </a:moveTo>
                  <a:lnTo>
                    <a:pt x="8423" y="8906"/>
                  </a:lnTo>
                  <a:cubicBezTo>
                    <a:pt x="8994" y="8906"/>
                    <a:pt x="9280" y="9598"/>
                    <a:pt x="8873" y="9998"/>
                  </a:cubicBezTo>
                  <a:cubicBezTo>
                    <a:pt x="8741" y="10130"/>
                    <a:pt x="8579" y="10190"/>
                    <a:pt x="8421" y="10190"/>
                  </a:cubicBezTo>
                  <a:cubicBezTo>
                    <a:pt x="8093" y="10190"/>
                    <a:pt x="7780" y="9934"/>
                    <a:pt x="7780" y="9548"/>
                  </a:cubicBezTo>
                  <a:cubicBezTo>
                    <a:pt x="7773" y="9191"/>
                    <a:pt x="8059" y="8898"/>
                    <a:pt x="8416" y="8898"/>
                  </a:cubicBezTo>
                  <a:close/>
                  <a:moveTo>
                    <a:pt x="19134" y="8906"/>
                  </a:moveTo>
                  <a:cubicBezTo>
                    <a:pt x="19484" y="8906"/>
                    <a:pt x="19770" y="9191"/>
                    <a:pt x="19777" y="9534"/>
                  </a:cubicBezTo>
                  <a:lnTo>
                    <a:pt x="19777" y="9548"/>
                  </a:lnTo>
                  <a:cubicBezTo>
                    <a:pt x="19777" y="9934"/>
                    <a:pt x="19461" y="10190"/>
                    <a:pt x="19133" y="10190"/>
                  </a:cubicBezTo>
                  <a:cubicBezTo>
                    <a:pt x="18975" y="10190"/>
                    <a:pt x="18814" y="10130"/>
                    <a:pt x="18685" y="9998"/>
                  </a:cubicBezTo>
                  <a:cubicBezTo>
                    <a:pt x="18277" y="9598"/>
                    <a:pt x="18563" y="8906"/>
                    <a:pt x="19134" y="8906"/>
                  </a:cubicBezTo>
                  <a:close/>
                  <a:moveTo>
                    <a:pt x="21277" y="8906"/>
                  </a:moveTo>
                  <a:cubicBezTo>
                    <a:pt x="21627" y="8906"/>
                    <a:pt x="21912" y="9191"/>
                    <a:pt x="21919" y="9534"/>
                  </a:cubicBezTo>
                  <a:lnTo>
                    <a:pt x="21919" y="9548"/>
                  </a:lnTo>
                  <a:cubicBezTo>
                    <a:pt x="21919" y="9934"/>
                    <a:pt x="21604" y="10190"/>
                    <a:pt x="21275" y="10190"/>
                  </a:cubicBezTo>
                  <a:cubicBezTo>
                    <a:pt x="21117" y="10190"/>
                    <a:pt x="20957" y="10130"/>
                    <a:pt x="20827" y="9998"/>
                  </a:cubicBezTo>
                  <a:cubicBezTo>
                    <a:pt x="20420" y="9598"/>
                    <a:pt x="20705" y="8906"/>
                    <a:pt x="21277" y="8906"/>
                  </a:cubicBezTo>
                  <a:close/>
                  <a:moveTo>
                    <a:pt x="10569" y="8907"/>
                  </a:moveTo>
                  <a:cubicBezTo>
                    <a:pt x="10899" y="8907"/>
                    <a:pt x="11215" y="9163"/>
                    <a:pt x="11215" y="9548"/>
                  </a:cubicBezTo>
                  <a:cubicBezTo>
                    <a:pt x="11208" y="9901"/>
                    <a:pt x="10923" y="10177"/>
                    <a:pt x="10572" y="10177"/>
                  </a:cubicBezTo>
                  <a:cubicBezTo>
                    <a:pt x="10567" y="10177"/>
                    <a:pt x="10563" y="10177"/>
                    <a:pt x="10558" y="10177"/>
                  </a:cubicBezTo>
                  <a:lnTo>
                    <a:pt x="10558" y="10177"/>
                  </a:lnTo>
                  <a:lnTo>
                    <a:pt x="10572" y="10191"/>
                  </a:lnTo>
                  <a:cubicBezTo>
                    <a:pt x="9994" y="10191"/>
                    <a:pt x="9708" y="9498"/>
                    <a:pt x="10115" y="9098"/>
                  </a:cubicBezTo>
                  <a:cubicBezTo>
                    <a:pt x="10248" y="8966"/>
                    <a:pt x="10410" y="8907"/>
                    <a:pt x="10569" y="8907"/>
                  </a:cubicBezTo>
                  <a:close/>
                  <a:moveTo>
                    <a:pt x="23414" y="8902"/>
                  </a:moveTo>
                  <a:cubicBezTo>
                    <a:pt x="23743" y="8902"/>
                    <a:pt x="24062" y="9161"/>
                    <a:pt x="24062" y="9548"/>
                  </a:cubicBezTo>
                  <a:cubicBezTo>
                    <a:pt x="24062" y="9894"/>
                    <a:pt x="23776" y="10177"/>
                    <a:pt x="23425" y="10177"/>
                  </a:cubicBezTo>
                  <a:cubicBezTo>
                    <a:pt x="23421" y="10177"/>
                    <a:pt x="23416" y="10177"/>
                    <a:pt x="23412" y="10177"/>
                  </a:cubicBezTo>
                  <a:lnTo>
                    <a:pt x="23412" y="10177"/>
                  </a:lnTo>
                  <a:lnTo>
                    <a:pt x="23419" y="10191"/>
                  </a:lnTo>
                  <a:cubicBezTo>
                    <a:pt x="22848" y="10191"/>
                    <a:pt x="22562" y="9498"/>
                    <a:pt x="22969" y="9091"/>
                  </a:cubicBezTo>
                  <a:cubicBezTo>
                    <a:pt x="23098" y="8960"/>
                    <a:pt x="23257" y="8902"/>
                    <a:pt x="23414" y="8902"/>
                  </a:cubicBezTo>
                  <a:close/>
                  <a:moveTo>
                    <a:pt x="25556" y="8902"/>
                  </a:moveTo>
                  <a:cubicBezTo>
                    <a:pt x="25886" y="8902"/>
                    <a:pt x="26204" y="9161"/>
                    <a:pt x="26204" y="9548"/>
                  </a:cubicBezTo>
                  <a:cubicBezTo>
                    <a:pt x="26204" y="9894"/>
                    <a:pt x="25918" y="10177"/>
                    <a:pt x="25567" y="10177"/>
                  </a:cubicBezTo>
                  <a:cubicBezTo>
                    <a:pt x="25563" y="10177"/>
                    <a:pt x="25558" y="10177"/>
                    <a:pt x="25554" y="10177"/>
                  </a:cubicBezTo>
                  <a:lnTo>
                    <a:pt x="25554" y="10177"/>
                  </a:lnTo>
                  <a:lnTo>
                    <a:pt x="25561" y="10191"/>
                  </a:lnTo>
                  <a:cubicBezTo>
                    <a:pt x="24990" y="10191"/>
                    <a:pt x="24704" y="9498"/>
                    <a:pt x="25111" y="9091"/>
                  </a:cubicBezTo>
                  <a:cubicBezTo>
                    <a:pt x="25240" y="8960"/>
                    <a:pt x="25399" y="8902"/>
                    <a:pt x="25556" y="8902"/>
                  </a:cubicBezTo>
                  <a:close/>
                  <a:moveTo>
                    <a:pt x="27698" y="8902"/>
                  </a:moveTo>
                  <a:cubicBezTo>
                    <a:pt x="28028" y="8902"/>
                    <a:pt x="28346" y="9161"/>
                    <a:pt x="28346" y="9548"/>
                  </a:cubicBezTo>
                  <a:cubicBezTo>
                    <a:pt x="28346" y="9894"/>
                    <a:pt x="28061" y="10177"/>
                    <a:pt x="27709" y="10177"/>
                  </a:cubicBezTo>
                  <a:cubicBezTo>
                    <a:pt x="27705" y="10177"/>
                    <a:pt x="27701" y="10177"/>
                    <a:pt x="27696" y="10177"/>
                  </a:cubicBezTo>
                  <a:lnTo>
                    <a:pt x="27696" y="10177"/>
                  </a:lnTo>
                  <a:lnTo>
                    <a:pt x="27703" y="10191"/>
                  </a:lnTo>
                  <a:cubicBezTo>
                    <a:pt x="27132" y="10191"/>
                    <a:pt x="26847" y="9498"/>
                    <a:pt x="27254" y="9091"/>
                  </a:cubicBezTo>
                  <a:cubicBezTo>
                    <a:pt x="27382" y="8960"/>
                    <a:pt x="27542" y="8902"/>
                    <a:pt x="27698" y="8902"/>
                  </a:cubicBezTo>
                  <a:close/>
                  <a:moveTo>
                    <a:pt x="29840" y="8902"/>
                  </a:moveTo>
                  <a:cubicBezTo>
                    <a:pt x="30170" y="8902"/>
                    <a:pt x="30488" y="9161"/>
                    <a:pt x="30488" y="9548"/>
                  </a:cubicBezTo>
                  <a:cubicBezTo>
                    <a:pt x="30488" y="9894"/>
                    <a:pt x="30203" y="10177"/>
                    <a:pt x="29852" y="10177"/>
                  </a:cubicBezTo>
                  <a:cubicBezTo>
                    <a:pt x="29847" y="10177"/>
                    <a:pt x="29843" y="10177"/>
                    <a:pt x="29839" y="10177"/>
                  </a:cubicBezTo>
                  <a:lnTo>
                    <a:pt x="29839" y="10177"/>
                  </a:lnTo>
                  <a:lnTo>
                    <a:pt x="29846" y="10191"/>
                  </a:lnTo>
                  <a:cubicBezTo>
                    <a:pt x="29274" y="10191"/>
                    <a:pt x="28989" y="9498"/>
                    <a:pt x="29396" y="9091"/>
                  </a:cubicBezTo>
                  <a:cubicBezTo>
                    <a:pt x="29525" y="8960"/>
                    <a:pt x="29684" y="8902"/>
                    <a:pt x="29840" y="8902"/>
                  </a:cubicBezTo>
                  <a:close/>
                  <a:moveTo>
                    <a:pt x="31983" y="8902"/>
                  </a:moveTo>
                  <a:cubicBezTo>
                    <a:pt x="32312" y="8902"/>
                    <a:pt x="32631" y="9161"/>
                    <a:pt x="32631" y="9548"/>
                  </a:cubicBezTo>
                  <a:cubicBezTo>
                    <a:pt x="32631" y="9894"/>
                    <a:pt x="32345" y="10177"/>
                    <a:pt x="31994" y="10177"/>
                  </a:cubicBezTo>
                  <a:cubicBezTo>
                    <a:pt x="31990" y="10177"/>
                    <a:pt x="31985" y="10177"/>
                    <a:pt x="31981" y="10177"/>
                  </a:cubicBezTo>
                  <a:lnTo>
                    <a:pt x="31981" y="10177"/>
                  </a:lnTo>
                  <a:lnTo>
                    <a:pt x="31988" y="10191"/>
                  </a:lnTo>
                  <a:cubicBezTo>
                    <a:pt x="31417" y="10191"/>
                    <a:pt x="31131" y="9498"/>
                    <a:pt x="31538" y="9091"/>
                  </a:cubicBezTo>
                  <a:cubicBezTo>
                    <a:pt x="31667" y="8960"/>
                    <a:pt x="31826" y="8902"/>
                    <a:pt x="31983" y="8902"/>
                  </a:cubicBezTo>
                  <a:close/>
                  <a:moveTo>
                    <a:pt x="38409" y="8905"/>
                  </a:moveTo>
                  <a:cubicBezTo>
                    <a:pt x="38739" y="8905"/>
                    <a:pt x="39057" y="9161"/>
                    <a:pt x="39057" y="9548"/>
                  </a:cubicBezTo>
                  <a:cubicBezTo>
                    <a:pt x="39050" y="9901"/>
                    <a:pt x="38772" y="10177"/>
                    <a:pt x="38421" y="10177"/>
                  </a:cubicBezTo>
                  <a:cubicBezTo>
                    <a:pt x="38417" y="10177"/>
                    <a:pt x="38412" y="10177"/>
                    <a:pt x="38408" y="10177"/>
                  </a:cubicBezTo>
                  <a:lnTo>
                    <a:pt x="38408" y="10177"/>
                  </a:lnTo>
                  <a:lnTo>
                    <a:pt x="38415" y="10191"/>
                  </a:lnTo>
                  <a:cubicBezTo>
                    <a:pt x="37844" y="10191"/>
                    <a:pt x="37558" y="9498"/>
                    <a:pt x="37965" y="9091"/>
                  </a:cubicBezTo>
                  <a:cubicBezTo>
                    <a:pt x="38094" y="8963"/>
                    <a:pt x="38253" y="8905"/>
                    <a:pt x="38409" y="8905"/>
                  </a:cubicBezTo>
                  <a:close/>
                  <a:moveTo>
                    <a:pt x="42703" y="8907"/>
                  </a:moveTo>
                  <a:cubicBezTo>
                    <a:pt x="43033" y="8907"/>
                    <a:pt x="43349" y="9163"/>
                    <a:pt x="43349" y="9548"/>
                  </a:cubicBezTo>
                  <a:cubicBezTo>
                    <a:pt x="43342" y="9901"/>
                    <a:pt x="43057" y="10177"/>
                    <a:pt x="42706" y="10177"/>
                  </a:cubicBezTo>
                  <a:cubicBezTo>
                    <a:pt x="42701" y="10177"/>
                    <a:pt x="42697" y="10177"/>
                    <a:pt x="42692" y="10177"/>
                  </a:cubicBezTo>
                  <a:lnTo>
                    <a:pt x="42692" y="10177"/>
                  </a:lnTo>
                  <a:lnTo>
                    <a:pt x="42706" y="10191"/>
                  </a:lnTo>
                  <a:cubicBezTo>
                    <a:pt x="42128" y="10191"/>
                    <a:pt x="41842" y="9498"/>
                    <a:pt x="42249" y="9098"/>
                  </a:cubicBezTo>
                  <a:cubicBezTo>
                    <a:pt x="42382" y="8966"/>
                    <a:pt x="42544" y="8907"/>
                    <a:pt x="42703" y="8907"/>
                  </a:cubicBezTo>
                  <a:close/>
                  <a:moveTo>
                    <a:pt x="44834" y="8905"/>
                  </a:moveTo>
                  <a:cubicBezTo>
                    <a:pt x="45166" y="8905"/>
                    <a:pt x="45484" y="9161"/>
                    <a:pt x="45484" y="9548"/>
                  </a:cubicBezTo>
                  <a:cubicBezTo>
                    <a:pt x="45477" y="9894"/>
                    <a:pt x="45198" y="10177"/>
                    <a:pt x="44848" y="10177"/>
                  </a:cubicBezTo>
                  <a:cubicBezTo>
                    <a:pt x="44843" y="10177"/>
                    <a:pt x="44839" y="10177"/>
                    <a:pt x="44834" y="10177"/>
                  </a:cubicBezTo>
                  <a:lnTo>
                    <a:pt x="44834" y="10177"/>
                  </a:lnTo>
                  <a:lnTo>
                    <a:pt x="44842" y="10191"/>
                  </a:lnTo>
                  <a:cubicBezTo>
                    <a:pt x="44270" y="10191"/>
                    <a:pt x="43985" y="9498"/>
                    <a:pt x="44385" y="9091"/>
                  </a:cubicBezTo>
                  <a:cubicBezTo>
                    <a:pt x="44516" y="8963"/>
                    <a:pt x="44676" y="8905"/>
                    <a:pt x="44834" y="8905"/>
                  </a:cubicBezTo>
                  <a:close/>
                  <a:moveTo>
                    <a:pt x="46976" y="8905"/>
                  </a:moveTo>
                  <a:cubicBezTo>
                    <a:pt x="47308" y="8905"/>
                    <a:pt x="47627" y="9161"/>
                    <a:pt x="47627" y="9548"/>
                  </a:cubicBezTo>
                  <a:cubicBezTo>
                    <a:pt x="47620" y="9894"/>
                    <a:pt x="47341" y="10177"/>
                    <a:pt x="46990" y="10177"/>
                  </a:cubicBezTo>
                  <a:cubicBezTo>
                    <a:pt x="46985" y="10177"/>
                    <a:pt x="46981" y="10177"/>
                    <a:pt x="46977" y="10177"/>
                  </a:cubicBezTo>
                  <a:lnTo>
                    <a:pt x="46977" y="10177"/>
                  </a:lnTo>
                  <a:lnTo>
                    <a:pt x="46984" y="10191"/>
                  </a:lnTo>
                  <a:cubicBezTo>
                    <a:pt x="46413" y="10191"/>
                    <a:pt x="46127" y="9498"/>
                    <a:pt x="46527" y="9091"/>
                  </a:cubicBezTo>
                  <a:cubicBezTo>
                    <a:pt x="46658" y="8963"/>
                    <a:pt x="46819" y="8905"/>
                    <a:pt x="46976" y="8905"/>
                  </a:cubicBezTo>
                  <a:close/>
                  <a:moveTo>
                    <a:pt x="14850" y="8906"/>
                  </a:moveTo>
                  <a:cubicBezTo>
                    <a:pt x="15200" y="8906"/>
                    <a:pt x="15485" y="9191"/>
                    <a:pt x="15493" y="9534"/>
                  </a:cubicBezTo>
                  <a:lnTo>
                    <a:pt x="15493" y="9548"/>
                  </a:lnTo>
                  <a:cubicBezTo>
                    <a:pt x="15493" y="9936"/>
                    <a:pt x="15174" y="10192"/>
                    <a:pt x="14844" y="10192"/>
                  </a:cubicBezTo>
                  <a:cubicBezTo>
                    <a:pt x="14688" y="10192"/>
                    <a:pt x="14529" y="10134"/>
                    <a:pt x="14400" y="10005"/>
                  </a:cubicBezTo>
                  <a:cubicBezTo>
                    <a:pt x="13993" y="9598"/>
                    <a:pt x="14279" y="8906"/>
                    <a:pt x="14850" y="8906"/>
                  </a:cubicBezTo>
                  <a:close/>
                  <a:moveTo>
                    <a:pt x="16992" y="8906"/>
                  </a:moveTo>
                  <a:cubicBezTo>
                    <a:pt x="17342" y="8906"/>
                    <a:pt x="17628" y="9191"/>
                    <a:pt x="17635" y="9534"/>
                  </a:cubicBezTo>
                  <a:lnTo>
                    <a:pt x="17635" y="9548"/>
                  </a:lnTo>
                  <a:cubicBezTo>
                    <a:pt x="17635" y="9936"/>
                    <a:pt x="17316" y="10192"/>
                    <a:pt x="16987" y="10192"/>
                  </a:cubicBezTo>
                  <a:cubicBezTo>
                    <a:pt x="16830" y="10192"/>
                    <a:pt x="16671" y="10134"/>
                    <a:pt x="16542" y="10005"/>
                  </a:cubicBezTo>
                  <a:cubicBezTo>
                    <a:pt x="16135" y="9598"/>
                    <a:pt x="16421" y="8906"/>
                    <a:pt x="16992" y="8906"/>
                  </a:cubicBezTo>
                  <a:close/>
                  <a:moveTo>
                    <a:pt x="34130" y="8906"/>
                  </a:moveTo>
                  <a:cubicBezTo>
                    <a:pt x="34480" y="8906"/>
                    <a:pt x="34766" y="9191"/>
                    <a:pt x="34773" y="9534"/>
                  </a:cubicBezTo>
                  <a:lnTo>
                    <a:pt x="34773" y="9548"/>
                  </a:lnTo>
                  <a:cubicBezTo>
                    <a:pt x="34773" y="9936"/>
                    <a:pt x="34454" y="10192"/>
                    <a:pt x="34125" y="10192"/>
                  </a:cubicBezTo>
                  <a:cubicBezTo>
                    <a:pt x="33968" y="10192"/>
                    <a:pt x="33809" y="10134"/>
                    <a:pt x="33680" y="10005"/>
                  </a:cubicBezTo>
                  <a:cubicBezTo>
                    <a:pt x="33273" y="9598"/>
                    <a:pt x="33559" y="8906"/>
                    <a:pt x="34130" y="8906"/>
                  </a:cubicBezTo>
                  <a:close/>
                  <a:moveTo>
                    <a:pt x="36273" y="8906"/>
                  </a:moveTo>
                  <a:cubicBezTo>
                    <a:pt x="36622" y="8906"/>
                    <a:pt x="36908" y="9191"/>
                    <a:pt x="36915" y="9534"/>
                  </a:cubicBezTo>
                  <a:lnTo>
                    <a:pt x="36915" y="9548"/>
                  </a:lnTo>
                  <a:cubicBezTo>
                    <a:pt x="36915" y="9936"/>
                    <a:pt x="36597" y="10192"/>
                    <a:pt x="36267" y="10192"/>
                  </a:cubicBezTo>
                  <a:cubicBezTo>
                    <a:pt x="36110" y="10192"/>
                    <a:pt x="35951" y="10134"/>
                    <a:pt x="35823" y="10005"/>
                  </a:cubicBezTo>
                  <a:cubicBezTo>
                    <a:pt x="35416" y="9598"/>
                    <a:pt x="35701" y="8906"/>
                    <a:pt x="36273" y="8906"/>
                  </a:cubicBezTo>
                  <a:close/>
                  <a:moveTo>
                    <a:pt x="12715" y="8906"/>
                  </a:moveTo>
                  <a:cubicBezTo>
                    <a:pt x="13058" y="8913"/>
                    <a:pt x="13336" y="9191"/>
                    <a:pt x="13350" y="9534"/>
                  </a:cubicBezTo>
                  <a:lnTo>
                    <a:pt x="13357" y="9548"/>
                  </a:lnTo>
                  <a:cubicBezTo>
                    <a:pt x="13357" y="9939"/>
                    <a:pt x="13041" y="10196"/>
                    <a:pt x="12710" y="10196"/>
                  </a:cubicBezTo>
                  <a:cubicBezTo>
                    <a:pt x="12552" y="10196"/>
                    <a:pt x="12390" y="10137"/>
                    <a:pt x="12258" y="10005"/>
                  </a:cubicBezTo>
                  <a:cubicBezTo>
                    <a:pt x="11851" y="9598"/>
                    <a:pt x="12136" y="8906"/>
                    <a:pt x="12715" y="8906"/>
                  </a:cubicBezTo>
                  <a:close/>
                  <a:moveTo>
                    <a:pt x="40564" y="8906"/>
                  </a:moveTo>
                  <a:cubicBezTo>
                    <a:pt x="40907" y="8913"/>
                    <a:pt x="41185" y="9191"/>
                    <a:pt x="41200" y="9534"/>
                  </a:cubicBezTo>
                  <a:lnTo>
                    <a:pt x="41207" y="9548"/>
                  </a:lnTo>
                  <a:cubicBezTo>
                    <a:pt x="41207" y="9939"/>
                    <a:pt x="40891" y="10196"/>
                    <a:pt x="40560" y="10196"/>
                  </a:cubicBezTo>
                  <a:cubicBezTo>
                    <a:pt x="40401" y="10196"/>
                    <a:pt x="40239" y="10137"/>
                    <a:pt x="40107" y="10005"/>
                  </a:cubicBezTo>
                  <a:cubicBezTo>
                    <a:pt x="39700" y="9598"/>
                    <a:pt x="39986" y="8906"/>
                    <a:pt x="40564" y="8906"/>
                  </a:cubicBezTo>
                  <a:close/>
                  <a:moveTo>
                    <a:pt x="20202" y="9971"/>
                  </a:moveTo>
                  <a:cubicBezTo>
                    <a:pt x="20532" y="9971"/>
                    <a:pt x="20848" y="10227"/>
                    <a:pt x="20848" y="10612"/>
                  </a:cubicBezTo>
                  <a:cubicBezTo>
                    <a:pt x="20841" y="10965"/>
                    <a:pt x="20562" y="11248"/>
                    <a:pt x="20211" y="11248"/>
                  </a:cubicBezTo>
                  <a:cubicBezTo>
                    <a:pt x="20207" y="11248"/>
                    <a:pt x="20203" y="11248"/>
                    <a:pt x="20198" y="11248"/>
                  </a:cubicBezTo>
                  <a:lnTo>
                    <a:pt x="20198" y="11248"/>
                  </a:lnTo>
                  <a:lnTo>
                    <a:pt x="20206" y="11255"/>
                  </a:lnTo>
                  <a:cubicBezTo>
                    <a:pt x="19634" y="11255"/>
                    <a:pt x="19349" y="10562"/>
                    <a:pt x="19749" y="10162"/>
                  </a:cubicBezTo>
                  <a:cubicBezTo>
                    <a:pt x="19881" y="10030"/>
                    <a:pt x="20043" y="9971"/>
                    <a:pt x="20202" y="9971"/>
                  </a:cubicBezTo>
                  <a:close/>
                  <a:moveTo>
                    <a:pt x="22344" y="9971"/>
                  </a:moveTo>
                  <a:cubicBezTo>
                    <a:pt x="22675" y="9971"/>
                    <a:pt x="22990" y="10227"/>
                    <a:pt x="22990" y="10612"/>
                  </a:cubicBezTo>
                  <a:cubicBezTo>
                    <a:pt x="22990" y="10965"/>
                    <a:pt x="22705" y="11248"/>
                    <a:pt x="22354" y="11248"/>
                  </a:cubicBezTo>
                  <a:cubicBezTo>
                    <a:pt x="22349" y="11248"/>
                    <a:pt x="22345" y="11248"/>
                    <a:pt x="22341" y="11248"/>
                  </a:cubicBezTo>
                  <a:lnTo>
                    <a:pt x="22341" y="11248"/>
                  </a:lnTo>
                  <a:lnTo>
                    <a:pt x="22348" y="11255"/>
                  </a:lnTo>
                  <a:cubicBezTo>
                    <a:pt x="21777" y="11255"/>
                    <a:pt x="21491" y="10562"/>
                    <a:pt x="21891" y="10162"/>
                  </a:cubicBezTo>
                  <a:cubicBezTo>
                    <a:pt x="22023" y="10030"/>
                    <a:pt x="22185" y="9971"/>
                    <a:pt x="22344" y="9971"/>
                  </a:cubicBezTo>
                  <a:close/>
                  <a:moveTo>
                    <a:pt x="50190" y="9970"/>
                  </a:moveTo>
                  <a:cubicBezTo>
                    <a:pt x="50547" y="9970"/>
                    <a:pt x="50833" y="10255"/>
                    <a:pt x="50840" y="10605"/>
                  </a:cubicBezTo>
                  <a:lnTo>
                    <a:pt x="50833" y="10612"/>
                  </a:lnTo>
                  <a:cubicBezTo>
                    <a:pt x="50833" y="11003"/>
                    <a:pt x="50516" y="11260"/>
                    <a:pt x="50186" y="11260"/>
                  </a:cubicBezTo>
                  <a:cubicBezTo>
                    <a:pt x="50027" y="11260"/>
                    <a:pt x="49865" y="11201"/>
                    <a:pt x="49733" y="11069"/>
                  </a:cubicBezTo>
                  <a:cubicBezTo>
                    <a:pt x="49333" y="10662"/>
                    <a:pt x="49619" y="9970"/>
                    <a:pt x="50190" y="9970"/>
                  </a:cubicBezTo>
                  <a:close/>
                  <a:moveTo>
                    <a:pt x="18063" y="9977"/>
                  </a:moveTo>
                  <a:cubicBezTo>
                    <a:pt x="18413" y="9977"/>
                    <a:pt x="18699" y="10262"/>
                    <a:pt x="18706" y="10605"/>
                  </a:cubicBezTo>
                  <a:lnTo>
                    <a:pt x="18706" y="10619"/>
                  </a:lnTo>
                  <a:cubicBezTo>
                    <a:pt x="18706" y="11005"/>
                    <a:pt x="18390" y="11261"/>
                    <a:pt x="18062" y="11261"/>
                  </a:cubicBezTo>
                  <a:cubicBezTo>
                    <a:pt x="17904" y="11261"/>
                    <a:pt x="17743" y="11202"/>
                    <a:pt x="17613" y="11069"/>
                  </a:cubicBezTo>
                  <a:cubicBezTo>
                    <a:pt x="17206" y="10669"/>
                    <a:pt x="17492" y="9977"/>
                    <a:pt x="18063" y="9977"/>
                  </a:cubicBezTo>
                  <a:close/>
                  <a:moveTo>
                    <a:pt x="24490" y="9977"/>
                  </a:moveTo>
                  <a:cubicBezTo>
                    <a:pt x="24840" y="9977"/>
                    <a:pt x="25126" y="10262"/>
                    <a:pt x="25133" y="10605"/>
                  </a:cubicBezTo>
                  <a:lnTo>
                    <a:pt x="25133" y="10619"/>
                  </a:lnTo>
                  <a:cubicBezTo>
                    <a:pt x="25133" y="11005"/>
                    <a:pt x="24817" y="11261"/>
                    <a:pt x="24489" y="11261"/>
                  </a:cubicBezTo>
                  <a:cubicBezTo>
                    <a:pt x="24331" y="11261"/>
                    <a:pt x="24170" y="11202"/>
                    <a:pt x="24040" y="11069"/>
                  </a:cubicBezTo>
                  <a:cubicBezTo>
                    <a:pt x="23633" y="10669"/>
                    <a:pt x="23919" y="9977"/>
                    <a:pt x="24490" y="9977"/>
                  </a:cubicBezTo>
                  <a:close/>
                  <a:moveTo>
                    <a:pt x="26632" y="9977"/>
                  </a:moveTo>
                  <a:cubicBezTo>
                    <a:pt x="26982" y="9977"/>
                    <a:pt x="27268" y="10262"/>
                    <a:pt x="27275" y="10605"/>
                  </a:cubicBezTo>
                  <a:lnTo>
                    <a:pt x="27275" y="10619"/>
                  </a:lnTo>
                  <a:cubicBezTo>
                    <a:pt x="27275" y="11005"/>
                    <a:pt x="26959" y="11261"/>
                    <a:pt x="26631" y="11261"/>
                  </a:cubicBezTo>
                  <a:cubicBezTo>
                    <a:pt x="26473" y="11261"/>
                    <a:pt x="26312" y="11202"/>
                    <a:pt x="26182" y="11069"/>
                  </a:cubicBezTo>
                  <a:cubicBezTo>
                    <a:pt x="25775" y="10669"/>
                    <a:pt x="26061" y="9977"/>
                    <a:pt x="26632" y="9977"/>
                  </a:cubicBezTo>
                  <a:close/>
                  <a:moveTo>
                    <a:pt x="28775" y="9977"/>
                  </a:moveTo>
                  <a:cubicBezTo>
                    <a:pt x="29125" y="9977"/>
                    <a:pt x="29410" y="10262"/>
                    <a:pt x="29417" y="10605"/>
                  </a:cubicBezTo>
                  <a:lnTo>
                    <a:pt x="29417" y="10619"/>
                  </a:lnTo>
                  <a:cubicBezTo>
                    <a:pt x="29417" y="11005"/>
                    <a:pt x="29102" y="11261"/>
                    <a:pt x="28773" y="11261"/>
                  </a:cubicBezTo>
                  <a:cubicBezTo>
                    <a:pt x="28615" y="11261"/>
                    <a:pt x="28455" y="11202"/>
                    <a:pt x="28325" y="11069"/>
                  </a:cubicBezTo>
                  <a:cubicBezTo>
                    <a:pt x="27918" y="10669"/>
                    <a:pt x="28203" y="9977"/>
                    <a:pt x="28775" y="9977"/>
                  </a:cubicBezTo>
                  <a:close/>
                  <a:moveTo>
                    <a:pt x="30917" y="9977"/>
                  </a:moveTo>
                  <a:cubicBezTo>
                    <a:pt x="31267" y="9977"/>
                    <a:pt x="31552" y="10262"/>
                    <a:pt x="31560" y="10605"/>
                  </a:cubicBezTo>
                  <a:lnTo>
                    <a:pt x="31560" y="10619"/>
                  </a:lnTo>
                  <a:cubicBezTo>
                    <a:pt x="31560" y="11005"/>
                    <a:pt x="31244" y="11261"/>
                    <a:pt x="30916" y="11261"/>
                  </a:cubicBezTo>
                  <a:cubicBezTo>
                    <a:pt x="30758" y="11261"/>
                    <a:pt x="30597" y="11202"/>
                    <a:pt x="30467" y="11069"/>
                  </a:cubicBezTo>
                  <a:cubicBezTo>
                    <a:pt x="30060" y="10669"/>
                    <a:pt x="30346" y="9977"/>
                    <a:pt x="30917" y="9977"/>
                  </a:cubicBezTo>
                  <a:close/>
                  <a:moveTo>
                    <a:pt x="7353" y="9973"/>
                  </a:moveTo>
                  <a:cubicBezTo>
                    <a:pt x="7510" y="9973"/>
                    <a:pt x="7671" y="10031"/>
                    <a:pt x="7802" y="10162"/>
                  </a:cubicBezTo>
                  <a:cubicBezTo>
                    <a:pt x="8209" y="10569"/>
                    <a:pt x="7923" y="11262"/>
                    <a:pt x="7352" y="11262"/>
                  </a:cubicBezTo>
                  <a:cubicBezTo>
                    <a:pt x="6988" y="11262"/>
                    <a:pt x="6702" y="10969"/>
                    <a:pt x="6702" y="10605"/>
                  </a:cubicBezTo>
                  <a:lnTo>
                    <a:pt x="6702" y="10605"/>
                  </a:lnTo>
                  <a:lnTo>
                    <a:pt x="6709" y="10619"/>
                  </a:lnTo>
                  <a:cubicBezTo>
                    <a:pt x="6704" y="10232"/>
                    <a:pt x="7021" y="9973"/>
                    <a:pt x="7353" y="9973"/>
                  </a:cubicBezTo>
                  <a:close/>
                  <a:moveTo>
                    <a:pt x="15916" y="9973"/>
                  </a:moveTo>
                  <a:cubicBezTo>
                    <a:pt x="16245" y="9973"/>
                    <a:pt x="16564" y="10232"/>
                    <a:pt x="16564" y="10619"/>
                  </a:cubicBezTo>
                  <a:cubicBezTo>
                    <a:pt x="16564" y="10965"/>
                    <a:pt x="16278" y="11248"/>
                    <a:pt x="15927" y="11248"/>
                  </a:cubicBezTo>
                  <a:cubicBezTo>
                    <a:pt x="15923" y="11248"/>
                    <a:pt x="15918" y="11248"/>
                    <a:pt x="15914" y="11248"/>
                  </a:cubicBezTo>
                  <a:lnTo>
                    <a:pt x="15914" y="11248"/>
                  </a:lnTo>
                  <a:lnTo>
                    <a:pt x="15921" y="11262"/>
                  </a:lnTo>
                  <a:cubicBezTo>
                    <a:pt x="15350" y="11262"/>
                    <a:pt x="15064" y="10569"/>
                    <a:pt x="15471" y="10162"/>
                  </a:cubicBezTo>
                  <a:cubicBezTo>
                    <a:pt x="15600" y="10031"/>
                    <a:pt x="15759" y="9973"/>
                    <a:pt x="15916" y="9973"/>
                  </a:cubicBezTo>
                  <a:close/>
                  <a:moveTo>
                    <a:pt x="33054" y="9973"/>
                  </a:moveTo>
                  <a:cubicBezTo>
                    <a:pt x="33383" y="9973"/>
                    <a:pt x="33702" y="10232"/>
                    <a:pt x="33702" y="10619"/>
                  </a:cubicBezTo>
                  <a:cubicBezTo>
                    <a:pt x="33702" y="10965"/>
                    <a:pt x="33416" y="11248"/>
                    <a:pt x="33065" y="11248"/>
                  </a:cubicBezTo>
                  <a:cubicBezTo>
                    <a:pt x="33061" y="11248"/>
                    <a:pt x="33056" y="11248"/>
                    <a:pt x="33052" y="11248"/>
                  </a:cubicBezTo>
                  <a:lnTo>
                    <a:pt x="33052" y="11248"/>
                  </a:lnTo>
                  <a:lnTo>
                    <a:pt x="33059" y="11262"/>
                  </a:lnTo>
                  <a:cubicBezTo>
                    <a:pt x="32488" y="11262"/>
                    <a:pt x="32202" y="10569"/>
                    <a:pt x="32609" y="10162"/>
                  </a:cubicBezTo>
                  <a:cubicBezTo>
                    <a:pt x="32738" y="10031"/>
                    <a:pt x="32897" y="9973"/>
                    <a:pt x="33054" y="9973"/>
                  </a:cubicBezTo>
                  <a:close/>
                  <a:moveTo>
                    <a:pt x="35196" y="9973"/>
                  </a:moveTo>
                  <a:cubicBezTo>
                    <a:pt x="35526" y="9973"/>
                    <a:pt x="35844" y="10232"/>
                    <a:pt x="35844" y="10619"/>
                  </a:cubicBezTo>
                  <a:cubicBezTo>
                    <a:pt x="35844" y="10965"/>
                    <a:pt x="35558" y="11248"/>
                    <a:pt x="35207" y="11248"/>
                  </a:cubicBezTo>
                  <a:cubicBezTo>
                    <a:pt x="35203" y="11248"/>
                    <a:pt x="35199" y="11248"/>
                    <a:pt x="35194" y="11248"/>
                  </a:cubicBezTo>
                  <a:lnTo>
                    <a:pt x="35194" y="11248"/>
                  </a:lnTo>
                  <a:lnTo>
                    <a:pt x="35201" y="11262"/>
                  </a:lnTo>
                  <a:cubicBezTo>
                    <a:pt x="34630" y="11262"/>
                    <a:pt x="34345" y="10569"/>
                    <a:pt x="34752" y="10162"/>
                  </a:cubicBezTo>
                  <a:cubicBezTo>
                    <a:pt x="34880" y="10031"/>
                    <a:pt x="35039" y="9973"/>
                    <a:pt x="35196" y="9973"/>
                  </a:cubicBezTo>
                  <a:close/>
                  <a:moveTo>
                    <a:pt x="37338" y="9973"/>
                  </a:moveTo>
                  <a:cubicBezTo>
                    <a:pt x="37668" y="9973"/>
                    <a:pt x="37986" y="10232"/>
                    <a:pt x="37986" y="10619"/>
                  </a:cubicBezTo>
                  <a:cubicBezTo>
                    <a:pt x="37986" y="10965"/>
                    <a:pt x="37701" y="11248"/>
                    <a:pt x="37350" y="11248"/>
                  </a:cubicBezTo>
                  <a:cubicBezTo>
                    <a:pt x="37345" y="11248"/>
                    <a:pt x="37341" y="11248"/>
                    <a:pt x="37337" y="11248"/>
                  </a:cubicBezTo>
                  <a:lnTo>
                    <a:pt x="37337" y="11248"/>
                  </a:lnTo>
                  <a:lnTo>
                    <a:pt x="37344" y="11262"/>
                  </a:lnTo>
                  <a:cubicBezTo>
                    <a:pt x="36772" y="11262"/>
                    <a:pt x="36487" y="10569"/>
                    <a:pt x="36894" y="10162"/>
                  </a:cubicBezTo>
                  <a:cubicBezTo>
                    <a:pt x="37023" y="10031"/>
                    <a:pt x="37182" y="9973"/>
                    <a:pt x="37338" y="9973"/>
                  </a:cubicBezTo>
                  <a:close/>
                  <a:moveTo>
                    <a:pt x="39480" y="9976"/>
                  </a:moveTo>
                  <a:cubicBezTo>
                    <a:pt x="39810" y="9976"/>
                    <a:pt x="40129" y="10232"/>
                    <a:pt x="40129" y="10619"/>
                  </a:cubicBezTo>
                  <a:cubicBezTo>
                    <a:pt x="40129" y="10972"/>
                    <a:pt x="39843" y="11248"/>
                    <a:pt x="39492" y="11248"/>
                  </a:cubicBezTo>
                  <a:cubicBezTo>
                    <a:pt x="39488" y="11248"/>
                    <a:pt x="39483" y="11248"/>
                    <a:pt x="39479" y="11248"/>
                  </a:cubicBezTo>
                  <a:lnTo>
                    <a:pt x="39479" y="11248"/>
                  </a:lnTo>
                  <a:lnTo>
                    <a:pt x="39486" y="11262"/>
                  </a:lnTo>
                  <a:cubicBezTo>
                    <a:pt x="38915" y="11262"/>
                    <a:pt x="38629" y="10569"/>
                    <a:pt x="39036" y="10162"/>
                  </a:cubicBezTo>
                  <a:cubicBezTo>
                    <a:pt x="39165" y="10034"/>
                    <a:pt x="39324" y="9976"/>
                    <a:pt x="39480" y="9976"/>
                  </a:cubicBezTo>
                  <a:close/>
                  <a:moveTo>
                    <a:pt x="41623" y="9976"/>
                  </a:moveTo>
                  <a:cubicBezTo>
                    <a:pt x="41952" y="9976"/>
                    <a:pt x="42271" y="10232"/>
                    <a:pt x="42271" y="10619"/>
                  </a:cubicBezTo>
                  <a:cubicBezTo>
                    <a:pt x="42264" y="10972"/>
                    <a:pt x="41985" y="11248"/>
                    <a:pt x="41634" y="11248"/>
                  </a:cubicBezTo>
                  <a:cubicBezTo>
                    <a:pt x="41630" y="11248"/>
                    <a:pt x="41626" y="11248"/>
                    <a:pt x="41621" y="11248"/>
                  </a:cubicBezTo>
                  <a:lnTo>
                    <a:pt x="41621" y="11248"/>
                  </a:lnTo>
                  <a:lnTo>
                    <a:pt x="41628" y="11262"/>
                  </a:lnTo>
                  <a:cubicBezTo>
                    <a:pt x="41057" y="11262"/>
                    <a:pt x="40771" y="10569"/>
                    <a:pt x="41178" y="10162"/>
                  </a:cubicBezTo>
                  <a:cubicBezTo>
                    <a:pt x="41307" y="10034"/>
                    <a:pt x="41466" y="9976"/>
                    <a:pt x="41623" y="9976"/>
                  </a:cubicBezTo>
                  <a:close/>
                  <a:moveTo>
                    <a:pt x="43774" y="9978"/>
                  </a:moveTo>
                  <a:cubicBezTo>
                    <a:pt x="44105" y="9978"/>
                    <a:pt x="44420" y="10234"/>
                    <a:pt x="44420" y="10619"/>
                  </a:cubicBezTo>
                  <a:cubicBezTo>
                    <a:pt x="44413" y="10972"/>
                    <a:pt x="44128" y="11248"/>
                    <a:pt x="43777" y="11248"/>
                  </a:cubicBezTo>
                  <a:cubicBezTo>
                    <a:pt x="43772" y="11248"/>
                    <a:pt x="43768" y="11248"/>
                    <a:pt x="43763" y="11248"/>
                  </a:cubicBezTo>
                  <a:lnTo>
                    <a:pt x="43763" y="11248"/>
                  </a:lnTo>
                  <a:lnTo>
                    <a:pt x="43778" y="11262"/>
                  </a:lnTo>
                  <a:cubicBezTo>
                    <a:pt x="43199" y="11262"/>
                    <a:pt x="42914" y="10569"/>
                    <a:pt x="43321" y="10170"/>
                  </a:cubicBezTo>
                  <a:cubicBezTo>
                    <a:pt x="43453" y="10037"/>
                    <a:pt x="43615" y="9978"/>
                    <a:pt x="43774" y="9978"/>
                  </a:cubicBezTo>
                  <a:close/>
                  <a:moveTo>
                    <a:pt x="48047" y="9976"/>
                  </a:moveTo>
                  <a:cubicBezTo>
                    <a:pt x="48379" y="9976"/>
                    <a:pt x="48698" y="10232"/>
                    <a:pt x="48698" y="10619"/>
                  </a:cubicBezTo>
                  <a:cubicBezTo>
                    <a:pt x="48691" y="10965"/>
                    <a:pt x="48412" y="11248"/>
                    <a:pt x="48061" y="11248"/>
                  </a:cubicBezTo>
                  <a:cubicBezTo>
                    <a:pt x="48057" y="11248"/>
                    <a:pt x="48052" y="11248"/>
                    <a:pt x="48048" y="11248"/>
                  </a:cubicBezTo>
                  <a:lnTo>
                    <a:pt x="48048" y="11248"/>
                  </a:lnTo>
                  <a:lnTo>
                    <a:pt x="48055" y="11262"/>
                  </a:lnTo>
                  <a:cubicBezTo>
                    <a:pt x="47484" y="11262"/>
                    <a:pt x="47198" y="10569"/>
                    <a:pt x="47598" y="10162"/>
                  </a:cubicBezTo>
                  <a:cubicBezTo>
                    <a:pt x="47729" y="10034"/>
                    <a:pt x="47890" y="9976"/>
                    <a:pt x="48047" y="9976"/>
                  </a:cubicBezTo>
                  <a:close/>
                  <a:moveTo>
                    <a:pt x="13779" y="9977"/>
                  </a:moveTo>
                  <a:cubicBezTo>
                    <a:pt x="14129" y="9977"/>
                    <a:pt x="14414" y="10262"/>
                    <a:pt x="14421" y="10605"/>
                  </a:cubicBezTo>
                  <a:lnTo>
                    <a:pt x="14421" y="10619"/>
                  </a:lnTo>
                  <a:cubicBezTo>
                    <a:pt x="14421" y="11007"/>
                    <a:pt x="14103" y="11263"/>
                    <a:pt x="13773" y="11263"/>
                  </a:cubicBezTo>
                  <a:cubicBezTo>
                    <a:pt x="13617" y="11263"/>
                    <a:pt x="13458" y="11205"/>
                    <a:pt x="13329" y="11076"/>
                  </a:cubicBezTo>
                  <a:cubicBezTo>
                    <a:pt x="12922" y="10669"/>
                    <a:pt x="13207" y="9977"/>
                    <a:pt x="13779" y="9977"/>
                  </a:cubicBezTo>
                  <a:close/>
                  <a:moveTo>
                    <a:pt x="45913" y="9977"/>
                  </a:moveTo>
                  <a:cubicBezTo>
                    <a:pt x="46263" y="9977"/>
                    <a:pt x="46548" y="10262"/>
                    <a:pt x="46555" y="10605"/>
                  </a:cubicBezTo>
                  <a:lnTo>
                    <a:pt x="46555" y="10619"/>
                  </a:lnTo>
                  <a:cubicBezTo>
                    <a:pt x="46555" y="11007"/>
                    <a:pt x="46237" y="11263"/>
                    <a:pt x="45905" y="11263"/>
                  </a:cubicBezTo>
                  <a:cubicBezTo>
                    <a:pt x="45747" y="11263"/>
                    <a:pt x="45587" y="11205"/>
                    <a:pt x="45456" y="11076"/>
                  </a:cubicBezTo>
                  <a:cubicBezTo>
                    <a:pt x="45056" y="10669"/>
                    <a:pt x="45341" y="9977"/>
                    <a:pt x="45913" y="9977"/>
                  </a:cubicBezTo>
                  <a:close/>
                  <a:moveTo>
                    <a:pt x="9501" y="9977"/>
                  </a:moveTo>
                  <a:cubicBezTo>
                    <a:pt x="9844" y="9984"/>
                    <a:pt x="10123" y="10262"/>
                    <a:pt x="10137" y="10605"/>
                  </a:cubicBezTo>
                  <a:lnTo>
                    <a:pt x="10144" y="10619"/>
                  </a:lnTo>
                  <a:cubicBezTo>
                    <a:pt x="10144" y="11010"/>
                    <a:pt x="9828" y="11268"/>
                    <a:pt x="9497" y="11268"/>
                  </a:cubicBezTo>
                  <a:cubicBezTo>
                    <a:pt x="9338" y="11268"/>
                    <a:pt x="9176" y="11208"/>
                    <a:pt x="9044" y="11076"/>
                  </a:cubicBezTo>
                  <a:cubicBezTo>
                    <a:pt x="8637" y="10669"/>
                    <a:pt x="8923" y="9977"/>
                    <a:pt x="9501" y="9977"/>
                  </a:cubicBezTo>
                  <a:close/>
                  <a:moveTo>
                    <a:pt x="11644" y="9977"/>
                  </a:moveTo>
                  <a:cubicBezTo>
                    <a:pt x="11986" y="9984"/>
                    <a:pt x="12265" y="10262"/>
                    <a:pt x="12279" y="10605"/>
                  </a:cubicBezTo>
                  <a:lnTo>
                    <a:pt x="12286" y="10619"/>
                  </a:lnTo>
                  <a:cubicBezTo>
                    <a:pt x="12286" y="11010"/>
                    <a:pt x="11970" y="11268"/>
                    <a:pt x="11639" y="11268"/>
                  </a:cubicBezTo>
                  <a:cubicBezTo>
                    <a:pt x="11480" y="11268"/>
                    <a:pt x="11319" y="11208"/>
                    <a:pt x="11187" y="11076"/>
                  </a:cubicBezTo>
                  <a:cubicBezTo>
                    <a:pt x="10780" y="10669"/>
                    <a:pt x="11065" y="9977"/>
                    <a:pt x="11644" y="9977"/>
                  </a:cubicBezTo>
                  <a:close/>
                  <a:moveTo>
                    <a:pt x="23415" y="11042"/>
                  </a:moveTo>
                  <a:cubicBezTo>
                    <a:pt x="23746" y="11042"/>
                    <a:pt x="24062" y="11298"/>
                    <a:pt x="24062" y="11683"/>
                  </a:cubicBezTo>
                  <a:cubicBezTo>
                    <a:pt x="24055" y="12036"/>
                    <a:pt x="23776" y="12319"/>
                    <a:pt x="23425" y="12319"/>
                  </a:cubicBezTo>
                  <a:cubicBezTo>
                    <a:pt x="23421" y="12319"/>
                    <a:pt x="23416" y="12319"/>
                    <a:pt x="23412" y="12319"/>
                  </a:cubicBezTo>
                  <a:lnTo>
                    <a:pt x="23412" y="12319"/>
                  </a:lnTo>
                  <a:lnTo>
                    <a:pt x="23419" y="12326"/>
                  </a:lnTo>
                  <a:cubicBezTo>
                    <a:pt x="22848" y="12326"/>
                    <a:pt x="22562" y="11633"/>
                    <a:pt x="22962" y="11234"/>
                  </a:cubicBezTo>
                  <a:cubicBezTo>
                    <a:pt x="23094" y="11101"/>
                    <a:pt x="23256" y="11042"/>
                    <a:pt x="23415" y="11042"/>
                  </a:cubicBezTo>
                  <a:close/>
                  <a:moveTo>
                    <a:pt x="25558" y="11042"/>
                  </a:moveTo>
                  <a:cubicBezTo>
                    <a:pt x="25888" y="11042"/>
                    <a:pt x="26204" y="11298"/>
                    <a:pt x="26204" y="11683"/>
                  </a:cubicBezTo>
                  <a:cubicBezTo>
                    <a:pt x="26197" y="12036"/>
                    <a:pt x="25918" y="12319"/>
                    <a:pt x="25567" y="12319"/>
                  </a:cubicBezTo>
                  <a:cubicBezTo>
                    <a:pt x="25563" y="12319"/>
                    <a:pt x="25558" y="12319"/>
                    <a:pt x="25554" y="12319"/>
                  </a:cubicBezTo>
                  <a:lnTo>
                    <a:pt x="25554" y="12319"/>
                  </a:lnTo>
                  <a:lnTo>
                    <a:pt x="25561" y="12326"/>
                  </a:lnTo>
                  <a:cubicBezTo>
                    <a:pt x="24990" y="12326"/>
                    <a:pt x="24704" y="11633"/>
                    <a:pt x="25104" y="11234"/>
                  </a:cubicBezTo>
                  <a:cubicBezTo>
                    <a:pt x="25236" y="11101"/>
                    <a:pt x="25399" y="11042"/>
                    <a:pt x="25558" y="11042"/>
                  </a:cubicBezTo>
                  <a:close/>
                  <a:moveTo>
                    <a:pt x="27700" y="11042"/>
                  </a:moveTo>
                  <a:cubicBezTo>
                    <a:pt x="28030" y="11042"/>
                    <a:pt x="28346" y="11298"/>
                    <a:pt x="28346" y="11683"/>
                  </a:cubicBezTo>
                  <a:cubicBezTo>
                    <a:pt x="28339" y="12036"/>
                    <a:pt x="28060" y="12319"/>
                    <a:pt x="27709" y="12319"/>
                  </a:cubicBezTo>
                  <a:cubicBezTo>
                    <a:pt x="27705" y="12319"/>
                    <a:pt x="27701" y="12319"/>
                    <a:pt x="27696" y="12319"/>
                  </a:cubicBezTo>
                  <a:lnTo>
                    <a:pt x="27696" y="12319"/>
                  </a:lnTo>
                  <a:lnTo>
                    <a:pt x="27703" y="12326"/>
                  </a:lnTo>
                  <a:cubicBezTo>
                    <a:pt x="27132" y="12326"/>
                    <a:pt x="26847" y="11633"/>
                    <a:pt x="27246" y="11234"/>
                  </a:cubicBezTo>
                  <a:cubicBezTo>
                    <a:pt x="27379" y="11101"/>
                    <a:pt x="27541" y="11042"/>
                    <a:pt x="27700" y="11042"/>
                  </a:cubicBezTo>
                  <a:close/>
                  <a:moveTo>
                    <a:pt x="29842" y="11042"/>
                  </a:moveTo>
                  <a:cubicBezTo>
                    <a:pt x="30173" y="11042"/>
                    <a:pt x="30488" y="11298"/>
                    <a:pt x="30488" y="11683"/>
                  </a:cubicBezTo>
                  <a:cubicBezTo>
                    <a:pt x="30481" y="12036"/>
                    <a:pt x="30203" y="12319"/>
                    <a:pt x="29852" y="12319"/>
                  </a:cubicBezTo>
                  <a:cubicBezTo>
                    <a:pt x="29847" y="12319"/>
                    <a:pt x="29843" y="12319"/>
                    <a:pt x="29839" y="12319"/>
                  </a:cubicBezTo>
                  <a:lnTo>
                    <a:pt x="29839" y="12319"/>
                  </a:lnTo>
                  <a:lnTo>
                    <a:pt x="29846" y="12326"/>
                  </a:lnTo>
                  <a:cubicBezTo>
                    <a:pt x="29274" y="12326"/>
                    <a:pt x="28989" y="11633"/>
                    <a:pt x="29389" y="11234"/>
                  </a:cubicBezTo>
                  <a:cubicBezTo>
                    <a:pt x="29521" y="11101"/>
                    <a:pt x="29683" y="11042"/>
                    <a:pt x="29842" y="11042"/>
                  </a:cubicBezTo>
                  <a:close/>
                  <a:moveTo>
                    <a:pt x="31985" y="11042"/>
                  </a:moveTo>
                  <a:cubicBezTo>
                    <a:pt x="32315" y="11042"/>
                    <a:pt x="32631" y="11298"/>
                    <a:pt x="32631" y="11683"/>
                  </a:cubicBezTo>
                  <a:cubicBezTo>
                    <a:pt x="32624" y="12036"/>
                    <a:pt x="32345" y="12319"/>
                    <a:pt x="31994" y="12319"/>
                  </a:cubicBezTo>
                  <a:cubicBezTo>
                    <a:pt x="31990" y="12319"/>
                    <a:pt x="31985" y="12319"/>
                    <a:pt x="31981" y="12319"/>
                  </a:cubicBezTo>
                  <a:lnTo>
                    <a:pt x="31981" y="12319"/>
                  </a:lnTo>
                  <a:lnTo>
                    <a:pt x="31988" y="12326"/>
                  </a:lnTo>
                  <a:cubicBezTo>
                    <a:pt x="31417" y="12326"/>
                    <a:pt x="31131" y="11633"/>
                    <a:pt x="31531" y="11234"/>
                  </a:cubicBezTo>
                  <a:cubicBezTo>
                    <a:pt x="31663" y="11101"/>
                    <a:pt x="31826" y="11042"/>
                    <a:pt x="31985" y="11042"/>
                  </a:cubicBezTo>
                  <a:close/>
                  <a:moveTo>
                    <a:pt x="19134" y="11041"/>
                  </a:moveTo>
                  <a:cubicBezTo>
                    <a:pt x="19484" y="11048"/>
                    <a:pt x="19770" y="11326"/>
                    <a:pt x="19777" y="11676"/>
                  </a:cubicBezTo>
                  <a:lnTo>
                    <a:pt x="19777" y="11683"/>
                  </a:lnTo>
                  <a:cubicBezTo>
                    <a:pt x="19777" y="12074"/>
                    <a:pt x="19461" y="12332"/>
                    <a:pt x="19130" y="12332"/>
                  </a:cubicBezTo>
                  <a:cubicBezTo>
                    <a:pt x="18971" y="12332"/>
                    <a:pt x="18809" y="12272"/>
                    <a:pt x="18677" y="12140"/>
                  </a:cubicBezTo>
                  <a:cubicBezTo>
                    <a:pt x="18277" y="11733"/>
                    <a:pt x="18563" y="11041"/>
                    <a:pt x="19134" y="11041"/>
                  </a:cubicBezTo>
                  <a:close/>
                  <a:moveTo>
                    <a:pt x="21277" y="11041"/>
                  </a:moveTo>
                  <a:cubicBezTo>
                    <a:pt x="21627" y="11048"/>
                    <a:pt x="21912" y="11326"/>
                    <a:pt x="21919" y="11676"/>
                  </a:cubicBezTo>
                  <a:lnTo>
                    <a:pt x="21919" y="11683"/>
                  </a:lnTo>
                  <a:cubicBezTo>
                    <a:pt x="21919" y="12074"/>
                    <a:pt x="21603" y="12332"/>
                    <a:pt x="21272" y="12332"/>
                  </a:cubicBezTo>
                  <a:cubicBezTo>
                    <a:pt x="21114" y="12332"/>
                    <a:pt x="20952" y="12272"/>
                    <a:pt x="20820" y="12140"/>
                  </a:cubicBezTo>
                  <a:cubicBezTo>
                    <a:pt x="20420" y="11733"/>
                    <a:pt x="20705" y="11041"/>
                    <a:pt x="21277" y="11041"/>
                  </a:cubicBezTo>
                  <a:close/>
                  <a:moveTo>
                    <a:pt x="14850" y="11048"/>
                  </a:moveTo>
                  <a:cubicBezTo>
                    <a:pt x="15200" y="11048"/>
                    <a:pt x="15485" y="11334"/>
                    <a:pt x="15493" y="11676"/>
                  </a:cubicBezTo>
                  <a:lnTo>
                    <a:pt x="15493" y="11691"/>
                  </a:lnTo>
                  <a:cubicBezTo>
                    <a:pt x="15493" y="12076"/>
                    <a:pt x="15177" y="12332"/>
                    <a:pt x="14849" y="12332"/>
                  </a:cubicBezTo>
                  <a:cubicBezTo>
                    <a:pt x="14691" y="12332"/>
                    <a:pt x="14530" y="12273"/>
                    <a:pt x="14400" y="12140"/>
                  </a:cubicBezTo>
                  <a:cubicBezTo>
                    <a:pt x="13993" y="11741"/>
                    <a:pt x="14279" y="11048"/>
                    <a:pt x="14850" y="11048"/>
                  </a:cubicBezTo>
                  <a:close/>
                  <a:moveTo>
                    <a:pt x="16992" y="11048"/>
                  </a:moveTo>
                  <a:cubicBezTo>
                    <a:pt x="17342" y="11048"/>
                    <a:pt x="17628" y="11334"/>
                    <a:pt x="17635" y="11676"/>
                  </a:cubicBezTo>
                  <a:lnTo>
                    <a:pt x="17635" y="11691"/>
                  </a:lnTo>
                  <a:cubicBezTo>
                    <a:pt x="17635" y="12076"/>
                    <a:pt x="17319" y="12332"/>
                    <a:pt x="16991" y="12332"/>
                  </a:cubicBezTo>
                  <a:cubicBezTo>
                    <a:pt x="16833" y="12332"/>
                    <a:pt x="16672" y="12273"/>
                    <a:pt x="16542" y="12140"/>
                  </a:cubicBezTo>
                  <a:cubicBezTo>
                    <a:pt x="16135" y="11741"/>
                    <a:pt x="16421" y="11048"/>
                    <a:pt x="16992" y="11048"/>
                  </a:cubicBezTo>
                  <a:close/>
                  <a:moveTo>
                    <a:pt x="34130" y="11048"/>
                  </a:moveTo>
                  <a:cubicBezTo>
                    <a:pt x="34480" y="11048"/>
                    <a:pt x="34766" y="11334"/>
                    <a:pt x="34773" y="11676"/>
                  </a:cubicBezTo>
                  <a:lnTo>
                    <a:pt x="34773" y="11691"/>
                  </a:lnTo>
                  <a:cubicBezTo>
                    <a:pt x="34773" y="12076"/>
                    <a:pt x="34457" y="12332"/>
                    <a:pt x="34129" y="12332"/>
                  </a:cubicBezTo>
                  <a:cubicBezTo>
                    <a:pt x="33971" y="12332"/>
                    <a:pt x="33810" y="12273"/>
                    <a:pt x="33680" y="12140"/>
                  </a:cubicBezTo>
                  <a:cubicBezTo>
                    <a:pt x="33273" y="11741"/>
                    <a:pt x="33559" y="11048"/>
                    <a:pt x="34130" y="11048"/>
                  </a:cubicBezTo>
                  <a:close/>
                  <a:moveTo>
                    <a:pt x="36273" y="11048"/>
                  </a:moveTo>
                  <a:cubicBezTo>
                    <a:pt x="36622" y="11048"/>
                    <a:pt x="36908" y="11334"/>
                    <a:pt x="36915" y="11676"/>
                  </a:cubicBezTo>
                  <a:lnTo>
                    <a:pt x="36915" y="11691"/>
                  </a:lnTo>
                  <a:cubicBezTo>
                    <a:pt x="36915" y="12076"/>
                    <a:pt x="36599" y="12332"/>
                    <a:pt x="36271" y="12332"/>
                  </a:cubicBezTo>
                  <a:cubicBezTo>
                    <a:pt x="36113" y="12332"/>
                    <a:pt x="35953" y="12273"/>
                    <a:pt x="35823" y="12140"/>
                  </a:cubicBezTo>
                  <a:cubicBezTo>
                    <a:pt x="35416" y="11741"/>
                    <a:pt x="35701" y="11048"/>
                    <a:pt x="36273" y="11048"/>
                  </a:cubicBezTo>
                  <a:close/>
                  <a:moveTo>
                    <a:pt x="10560" y="11047"/>
                  </a:moveTo>
                  <a:cubicBezTo>
                    <a:pt x="10889" y="11047"/>
                    <a:pt x="11208" y="11303"/>
                    <a:pt x="11208" y="11691"/>
                  </a:cubicBezTo>
                  <a:cubicBezTo>
                    <a:pt x="11201" y="12043"/>
                    <a:pt x="10922" y="12319"/>
                    <a:pt x="10572" y="12319"/>
                  </a:cubicBezTo>
                  <a:cubicBezTo>
                    <a:pt x="10567" y="12319"/>
                    <a:pt x="10563" y="12319"/>
                    <a:pt x="10558" y="12319"/>
                  </a:cubicBezTo>
                  <a:lnTo>
                    <a:pt x="10558" y="12319"/>
                  </a:lnTo>
                  <a:lnTo>
                    <a:pt x="10565" y="12333"/>
                  </a:lnTo>
                  <a:cubicBezTo>
                    <a:pt x="9994" y="12333"/>
                    <a:pt x="9708" y="11641"/>
                    <a:pt x="10115" y="11234"/>
                  </a:cubicBezTo>
                  <a:cubicBezTo>
                    <a:pt x="10244" y="11105"/>
                    <a:pt x="10403" y="11047"/>
                    <a:pt x="10560" y="11047"/>
                  </a:cubicBezTo>
                  <a:close/>
                  <a:moveTo>
                    <a:pt x="38409" y="11044"/>
                  </a:moveTo>
                  <a:cubicBezTo>
                    <a:pt x="38739" y="11044"/>
                    <a:pt x="39057" y="11303"/>
                    <a:pt x="39057" y="11691"/>
                  </a:cubicBezTo>
                  <a:cubicBezTo>
                    <a:pt x="39057" y="12036"/>
                    <a:pt x="38772" y="12319"/>
                    <a:pt x="38421" y="12319"/>
                  </a:cubicBezTo>
                  <a:cubicBezTo>
                    <a:pt x="38416" y="12319"/>
                    <a:pt x="38412" y="12319"/>
                    <a:pt x="38408" y="12319"/>
                  </a:cubicBezTo>
                  <a:lnTo>
                    <a:pt x="38408" y="12319"/>
                  </a:lnTo>
                  <a:lnTo>
                    <a:pt x="38415" y="12333"/>
                  </a:lnTo>
                  <a:cubicBezTo>
                    <a:pt x="37844" y="12333"/>
                    <a:pt x="37558" y="11641"/>
                    <a:pt x="37965" y="11234"/>
                  </a:cubicBezTo>
                  <a:cubicBezTo>
                    <a:pt x="38094" y="11102"/>
                    <a:pt x="38253" y="11044"/>
                    <a:pt x="38409" y="11044"/>
                  </a:cubicBezTo>
                  <a:close/>
                  <a:moveTo>
                    <a:pt x="42694" y="11047"/>
                  </a:moveTo>
                  <a:cubicBezTo>
                    <a:pt x="43024" y="11047"/>
                    <a:pt x="43342" y="11303"/>
                    <a:pt x="43342" y="11691"/>
                  </a:cubicBezTo>
                  <a:cubicBezTo>
                    <a:pt x="43335" y="12043"/>
                    <a:pt x="43056" y="12319"/>
                    <a:pt x="42706" y="12319"/>
                  </a:cubicBezTo>
                  <a:cubicBezTo>
                    <a:pt x="42701" y="12319"/>
                    <a:pt x="42697" y="12319"/>
                    <a:pt x="42692" y="12319"/>
                  </a:cubicBezTo>
                  <a:lnTo>
                    <a:pt x="42692" y="12319"/>
                  </a:lnTo>
                  <a:lnTo>
                    <a:pt x="42699" y="12333"/>
                  </a:lnTo>
                  <a:cubicBezTo>
                    <a:pt x="42128" y="12333"/>
                    <a:pt x="41842" y="11641"/>
                    <a:pt x="42249" y="11234"/>
                  </a:cubicBezTo>
                  <a:cubicBezTo>
                    <a:pt x="42378" y="11105"/>
                    <a:pt x="42537" y="11047"/>
                    <a:pt x="42694" y="11047"/>
                  </a:cubicBezTo>
                  <a:close/>
                  <a:moveTo>
                    <a:pt x="44845" y="11049"/>
                  </a:moveTo>
                  <a:cubicBezTo>
                    <a:pt x="45176" y="11049"/>
                    <a:pt x="45491" y="11305"/>
                    <a:pt x="45491" y="11691"/>
                  </a:cubicBezTo>
                  <a:cubicBezTo>
                    <a:pt x="45484" y="12043"/>
                    <a:pt x="45199" y="12319"/>
                    <a:pt x="44848" y="12319"/>
                  </a:cubicBezTo>
                  <a:cubicBezTo>
                    <a:pt x="44843" y="12319"/>
                    <a:pt x="44839" y="12319"/>
                    <a:pt x="44834" y="12319"/>
                  </a:cubicBezTo>
                  <a:lnTo>
                    <a:pt x="44834" y="12319"/>
                  </a:lnTo>
                  <a:lnTo>
                    <a:pt x="44849" y="12333"/>
                  </a:lnTo>
                  <a:cubicBezTo>
                    <a:pt x="44270" y="12333"/>
                    <a:pt x="43985" y="11641"/>
                    <a:pt x="44392" y="11241"/>
                  </a:cubicBezTo>
                  <a:cubicBezTo>
                    <a:pt x="44524" y="11108"/>
                    <a:pt x="44686" y="11049"/>
                    <a:pt x="44845" y="11049"/>
                  </a:cubicBezTo>
                  <a:close/>
                  <a:moveTo>
                    <a:pt x="46988" y="11049"/>
                  </a:moveTo>
                  <a:cubicBezTo>
                    <a:pt x="47318" y="11049"/>
                    <a:pt x="47634" y="11305"/>
                    <a:pt x="47634" y="11691"/>
                  </a:cubicBezTo>
                  <a:cubicBezTo>
                    <a:pt x="47627" y="12043"/>
                    <a:pt x="47341" y="12319"/>
                    <a:pt x="46990" y="12319"/>
                  </a:cubicBezTo>
                  <a:cubicBezTo>
                    <a:pt x="46986" y="12319"/>
                    <a:pt x="46981" y="12319"/>
                    <a:pt x="46977" y="12319"/>
                  </a:cubicBezTo>
                  <a:lnTo>
                    <a:pt x="46977" y="12319"/>
                  </a:lnTo>
                  <a:lnTo>
                    <a:pt x="46991" y="12333"/>
                  </a:lnTo>
                  <a:cubicBezTo>
                    <a:pt x="46413" y="12333"/>
                    <a:pt x="46127" y="11641"/>
                    <a:pt x="46534" y="11241"/>
                  </a:cubicBezTo>
                  <a:cubicBezTo>
                    <a:pt x="46666" y="11108"/>
                    <a:pt x="46829" y="11049"/>
                    <a:pt x="46988" y="11049"/>
                  </a:cubicBezTo>
                  <a:close/>
                  <a:moveTo>
                    <a:pt x="49134" y="11047"/>
                  </a:moveTo>
                  <a:cubicBezTo>
                    <a:pt x="49292" y="11047"/>
                    <a:pt x="49452" y="11105"/>
                    <a:pt x="49583" y="11234"/>
                  </a:cubicBezTo>
                  <a:cubicBezTo>
                    <a:pt x="49983" y="11641"/>
                    <a:pt x="49697" y="12333"/>
                    <a:pt x="49126" y="12333"/>
                  </a:cubicBezTo>
                  <a:cubicBezTo>
                    <a:pt x="48762" y="12333"/>
                    <a:pt x="48476" y="12040"/>
                    <a:pt x="48476" y="11676"/>
                  </a:cubicBezTo>
                  <a:lnTo>
                    <a:pt x="48476" y="11676"/>
                  </a:lnTo>
                  <a:lnTo>
                    <a:pt x="48483" y="11691"/>
                  </a:lnTo>
                  <a:cubicBezTo>
                    <a:pt x="48483" y="11303"/>
                    <a:pt x="48802" y="11047"/>
                    <a:pt x="49134" y="11047"/>
                  </a:cubicBezTo>
                  <a:close/>
                  <a:moveTo>
                    <a:pt x="12708" y="11048"/>
                  </a:moveTo>
                  <a:cubicBezTo>
                    <a:pt x="13058" y="11048"/>
                    <a:pt x="13343" y="11334"/>
                    <a:pt x="13350" y="11676"/>
                  </a:cubicBezTo>
                  <a:lnTo>
                    <a:pt x="13350" y="11691"/>
                  </a:lnTo>
                  <a:cubicBezTo>
                    <a:pt x="13350" y="12078"/>
                    <a:pt x="13032" y="12334"/>
                    <a:pt x="12702" y="12334"/>
                  </a:cubicBezTo>
                  <a:cubicBezTo>
                    <a:pt x="12545" y="12334"/>
                    <a:pt x="12386" y="12276"/>
                    <a:pt x="12258" y="12148"/>
                  </a:cubicBezTo>
                  <a:cubicBezTo>
                    <a:pt x="11851" y="11741"/>
                    <a:pt x="12136" y="11048"/>
                    <a:pt x="12708" y="11048"/>
                  </a:cubicBezTo>
                  <a:close/>
                  <a:moveTo>
                    <a:pt x="40557" y="11048"/>
                  </a:moveTo>
                  <a:cubicBezTo>
                    <a:pt x="40907" y="11048"/>
                    <a:pt x="41193" y="11334"/>
                    <a:pt x="41200" y="11676"/>
                  </a:cubicBezTo>
                  <a:lnTo>
                    <a:pt x="41200" y="11691"/>
                  </a:lnTo>
                  <a:cubicBezTo>
                    <a:pt x="41200" y="12078"/>
                    <a:pt x="40881" y="12334"/>
                    <a:pt x="40552" y="12334"/>
                  </a:cubicBezTo>
                  <a:cubicBezTo>
                    <a:pt x="40395" y="12334"/>
                    <a:pt x="40236" y="12276"/>
                    <a:pt x="40107" y="12148"/>
                  </a:cubicBezTo>
                  <a:cubicBezTo>
                    <a:pt x="39700" y="11741"/>
                    <a:pt x="39986" y="11048"/>
                    <a:pt x="40557" y="11048"/>
                  </a:cubicBezTo>
                  <a:close/>
                  <a:moveTo>
                    <a:pt x="8430" y="11048"/>
                  </a:moveTo>
                  <a:cubicBezTo>
                    <a:pt x="8773" y="11055"/>
                    <a:pt x="9051" y="11334"/>
                    <a:pt x="9066" y="11676"/>
                  </a:cubicBezTo>
                  <a:lnTo>
                    <a:pt x="9073" y="11691"/>
                  </a:lnTo>
                  <a:cubicBezTo>
                    <a:pt x="9073" y="12081"/>
                    <a:pt x="8756" y="12339"/>
                    <a:pt x="8426" y="12339"/>
                  </a:cubicBezTo>
                  <a:cubicBezTo>
                    <a:pt x="8267" y="12339"/>
                    <a:pt x="8105" y="12280"/>
                    <a:pt x="7973" y="12148"/>
                  </a:cubicBezTo>
                  <a:cubicBezTo>
                    <a:pt x="7566" y="11741"/>
                    <a:pt x="7852" y="11048"/>
                    <a:pt x="8430" y="11048"/>
                  </a:cubicBezTo>
                  <a:close/>
                  <a:moveTo>
                    <a:pt x="15917" y="12113"/>
                  </a:moveTo>
                  <a:cubicBezTo>
                    <a:pt x="16248" y="12113"/>
                    <a:pt x="16564" y="12369"/>
                    <a:pt x="16564" y="12755"/>
                  </a:cubicBezTo>
                  <a:cubicBezTo>
                    <a:pt x="16557" y="13107"/>
                    <a:pt x="16278" y="13390"/>
                    <a:pt x="15927" y="13390"/>
                  </a:cubicBezTo>
                  <a:cubicBezTo>
                    <a:pt x="15923" y="13390"/>
                    <a:pt x="15918" y="13390"/>
                    <a:pt x="15914" y="13390"/>
                  </a:cubicBezTo>
                  <a:lnTo>
                    <a:pt x="15914" y="13390"/>
                  </a:lnTo>
                  <a:lnTo>
                    <a:pt x="15921" y="13397"/>
                  </a:lnTo>
                  <a:cubicBezTo>
                    <a:pt x="15350" y="13397"/>
                    <a:pt x="15064" y="12705"/>
                    <a:pt x="15464" y="12305"/>
                  </a:cubicBezTo>
                  <a:cubicBezTo>
                    <a:pt x="15596" y="12172"/>
                    <a:pt x="15759" y="12113"/>
                    <a:pt x="15917" y="12113"/>
                  </a:cubicBezTo>
                  <a:close/>
                  <a:moveTo>
                    <a:pt x="20204" y="12113"/>
                  </a:moveTo>
                  <a:cubicBezTo>
                    <a:pt x="20532" y="12113"/>
                    <a:pt x="20848" y="12369"/>
                    <a:pt x="20848" y="12755"/>
                  </a:cubicBezTo>
                  <a:cubicBezTo>
                    <a:pt x="20848" y="13107"/>
                    <a:pt x="20563" y="13390"/>
                    <a:pt x="20211" y="13390"/>
                  </a:cubicBezTo>
                  <a:cubicBezTo>
                    <a:pt x="20207" y="13390"/>
                    <a:pt x="20203" y="13390"/>
                    <a:pt x="20198" y="13390"/>
                  </a:cubicBezTo>
                  <a:lnTo>
                    <a:pt x="20198" y="13390"/>
                  </a:lnTo>
                  <a:lnTo>
                    <a:pt x="20206" y="13397"/>
                  </a:lnTo>
                  <a:cubicBezTo>
                    <a:pt x="19634" y="13397"/>
                    <a:pt x="19349" y="12712"/>
                    <a:pt x="19756" y="12305"/>
                  </a:cubicBezTo>
                  <a:cubicBezTo>
                    <a:pt x="19886" y="12172"/>
                    <a:pt x="20046" y="12113"/>
                    <a:pt x="20204" y="12113"/>
                  </a:cubicBezTo>
                  <a:close/>
                  <a:moveTo>
                    <a:pt x="22346" y="12113"/>
                  </a:moveTo>
                  <a:cubicBezTo>
                    <a:pt x="22675" y="12113"/>
                    <a:pt x="22990" y="12369"/>
                    <a:pt x="22990" y="12755"/>
                  </a:cubicBezTo>
                  <a:cubicBezTo>
                    <a:pt x="22990" y="13107"/>
                    <a:pt x="22705" y="13390"/>
                    <a:pt x="22354" y="13390"/>
                  </a:cubicBezTo>
                  <a:cubicBezTo>
                    <a:pt x="22349" y="13390"/>
                    <a:pt x="22345" y="13390"/>
                    <a:pt x="22341" y="13390"/>
                  </a:cubicBezTo>
                  <a:lnTo>
                    <a:pt x="22341" y="13390"/>
                  </a:lnTo>
                  <a:lnTo>
                    <a:pt x="22348" y="13397"/>
                  </a:lnTo>
                  <a:cubicBezTo>
                    <a:pt x="21777" y="13397"/>
                    <a:pt x="21491" y="12712"/>
                    <a:pt x="21898" y="12305"/>
                  </a:cubicBezTo>
                  <a:cubicBezTo>
                    <a:pt x="22028" y="12172"/>
                    <a:pt x="22189" y="12113"/>
                    <a:pt x="22346" y="12113"/>
                  </a:cubicBezTo>
                  <a:close/>
                  <a:moveTo>
                    <a:pt x="33056" y="12113"/>
                  </a:moveTo>
                  <a:cubicBezTo>
                    <a:pt x="33386" y="12113"/>
                    <a:pt x="33702" y="12369"/>
                    <a:pt x="33702" y="12755"/>
                  </a:cubicBezTo>
                  <a:cubicBezTo>
                    <a:pt x="33695" y="13107"/>
                    <a:pt x="33416" y="13390"/>
                    <a:pt x="33065" y="13390"/>
                  </a:cubicBezTo>
                  <a:cubicBezTo>
                    <a:pt x="33061" y="13390"/>
                    <a:pt x="33056" y="13390"/>
                    <a:pt x="33052" y="13390"/>
                  </a:cubicBezTo>
                  <a:lnTo>
                    <a:pt x="33052" y="13390"/>
                  </a:lnTo>
                  <a:lnTo>
                    <a:pt x="33059" y="13397"/>
                  </a:lnTo>
                  <a:cubicBezTo>
                    <a:pt x="32488" y="13397"/>
                    <a:pt x="32202" y="12705"/>
                    <a:pt x="32602" y="12305"/>
                  </a:cubicBezTo>
                  <a:cubicBezTo>
                    <a:pt x="32734" y="12172"/>
                    <a:pt x="32897" y="12113"/>
                    <a:pt x="33056" y="12113"/>
                  </a:cubicBezTo>
                  <a:close/>
                  <a:moveTo>
                    <a:pt x="35198" y="12113"/>
                  </a:moveTo>
                  <a:cubicBezTo>
                    <a:pt x="35528" y="12113"/>
                    <a:pt x="35844" y="12369"/>
                    <a:pt x="35844" y="12755"/>
                  </a:cubicBezTo>
                  <a:cubicBezTo>
                    <a:pt x="35844" y="13107"/>
                    <a:pt x="35558" y="13390"/>
                    <a:pt x="35207" y="13390"/>
                  </a:cubicBezTo>
                  <a:cubicBezTo>
                    <a:pt x="35203" y="13390"/>
                    <a:pt x="35199" y="13390"/>
                    <a:pt x="35194" y="13390"/>
                  </a:cubicBezTo>
                  <a:lnTo>
                    <a:pt x="35194" y="13390"/>
                  </a:lnTo>
                  <a:lnTo>
                    <a:pt x="35201" y="13397"/>
                  </a:lnTo>
                  <a:cubicBezTo>
                    <a:pt x="34630" y="13397"/>
                    <a:pt x="34345" y="12705"/>
                    <a:pt x="34744" y="12305"/>
                  </a:cubicBezTo>
                  <a:cubicBezTo>
                    <a:pt x="34877" y="12172"/>
                    <a:pt x="35039" y="12113"/>
                    <a:pt x="35198" y="12113"/>
                  </a:cubicBezTo>
                  <a:close/>
                  <a:moveTo>
                    <a:pt x="37340" y="12113"/>
                  </a:moveTo>
                  <a:cubicBezTo>
                    <a:pt x="37671" y="12113"/>
                    <a:pt x="37986" y="12369"/>
                    <a:pt x="37986" y="12755"/>
                  </a:cubicBezTo>
                  <a:cubicBezTo>
                    <a:pt x="37979" y="13107"/>
                    <a:pt x="37701" y="13390"/>
                    <a:pt x="37350" y="13390"/>
                  </a:cubicBezTo>
                  <a:cubicBezTo>
                    <a:pt x="37345" y="13390"/>
                    <a:pt x="37341" y="13390"/>
                    <a:pt x="37337" y="13390"/>
                  </a:cubicBezTo>
                  <a:lnTo>
                    <a:pt x="37337" y="13390"/>
                  </a:lnTo>
                  <a:lnTo>
                    <a:pt x="37344" y="13397"/>
                  </a:lnTo>
                  <a:cubicBezTo>
                    <a:pt x="36772" y="13397"/>
                    <a:pt x="36487" y="12705"/>
                    <a:pt x="36887" y="12305"/>
                  </a:cubicBezTo>
                  <a:cubicBezTo>
                    <a:pt x="37019" y="12172"/>
                    <a:pt x="37181" y="12113"/>
                    <a:pt x="37340" y="12113"/>
                  </a:cubicBezTo>
                  <a:close/>
                  <a:moveTo>
                    <a:pt x="18063" y="12112"/>
                  </a:moveTo>
                  <a:cubicBezTo>
                    <a:pt x="18413" y="12119"/>
                    <a:pt x="18699" y="12398"/>
                    <a:pt x="18706" y="12747"/>
                  </a:cubicBezTo>
                  <a:lnTo>
                    <a:pt x="18706" y="12755"/>
                  </a:lnTo>
                  <a:cubicBezTo>
                    <a:pt x="18706" y="13145"/>
                    <a:pt x="18390" y="13403"/>
                    <a:pt x="18059" y="13403"/>
                  </a:cubicBezTo>
                  <a:cubicBezTo>
                    <a:pt x="17900" y="13403"/>
                    <a:pt x="17738" y="13344"/>
                    <a:pt x="17606" y="13212"/>
                  </a:cubicBezTo>
                  <a:cubicBezTo>
                    <a:pt x="17206" y="12805"/>
                    <a:pt x="17492" y="12112"/>
                    <a:pt x="18063" y="12112"/>
                  </a:cubicBezTo>
                  <a:close/>
                  <a:moveTo>
                    <a:pt x="24490" y="12112"/>
                  </a:moveTo>
                  <a:cubicBezTo>
                    <a:pt x="24840" y="12119"/>
                    <a:pt x="25126" y="12398"/>
                    <a:pt x="25133" y="12747"/>
                  </a:cubicBezTo>
                  <a:lnTo>
                    <a:pt x="25133" y="12755"/>
                  </a:lnTo>
                  <a:cubicBezTo>
                    <a:pt x="25133" y="13145"/>
                    <a:pt x="24816" y="13403"/>
                    <a:pt x="24486" y="13403"/>
                  </a:cubicBezTo>
                  <a:cubicBezTo>
                    <a:pt x="24327" y="13403"/>
                    <a:pt x="24165" y="13344"/>
                    <a:pt x="24033" y="13212"/>
                  </a:cubicBezTo>
                  <a:cubicBezTo>
                    <a:pt x="23633" y="12805"/>
                    <a:pt x="23919" y="12112"/>
                    <a:pt x="24490" y="12112"/>
                  </a:cubicBezTo>
                  <a:close/>
                  <a:moveTo>
                    <a:pt x="26632" y="12112"/>
                  </a:moveTo>
                  <a:cubicBezTo>
                    <a:pt x="26982" y="12119"/>
                    <a:pt x="27268" y="12398"/>
                    <a:pt x="27275" y="12747"/>
                  </a:cubicBezTo>
                  <a:lnTo>
                    <a:pt x="27275" y="12755"/>
                  </a:lnTo>
                  <a:cubicBezTo>
                    <a:pt x="27275" y="13145"/>
                    <a:pt x="26959" y="13403"/>
                    <a:pt x="26628" y="13403"/>
                  </a:cubicBezTo>
                  <a:cubicBezTo>
                    <a:pt x="26469" y="13403"/>
                    <a:pt x="26307" y="13344"/>
                    <a:pt x="26175" y="13212"/>
                  </a:cubicBezTo>
                  <a:cubicBezTo>
                    <a:pt x="25775" y="12805"/>
                    <a:pt x="26061" y="12112"/>
                    <a:pt x="26632" y="12112"/>
                  </a:cubicBezTo>
                  <a:close/>
                  <a:moveTo>
                    <a:pt x="28775" y="12112"/>
                  </a:moveTo>
                  <a:cubicBezTo>
                    <a:pt x="29125" y="12119"/>
                    <a:pt x="29410" y="12398"/>
                    <a:pt x="29417" y="12747"/>
                  </a:cubicBezTo>
                  <a:lnTo>
                    <a:pt x="29417" y="12755"/>
                  </a:lnTo>
                  <a:cubicBezTo>
                    <a:pt x="29417" y="13145"/>
                    <a:pt x="29101" y="13403"/>
                    <a:pt x="28770" y="13403"/>
                  </a:cubicBezTo>
                  <a:cubicBezTo>
                    <a:pt x="28611" y="13403"/>
                    <a:pt x="28450" y="13344"/>
                    <a:pt x="28318" y="13212"/>
                  </a:cubicBezTo>
                  <a:cubicBezTo>
                    <a:pt x="27918" y="12805"/>
                    <a:pt x="28203" y="12112"/>
                    <a:pt x="28775" y="12112"/>
                  </a:cubicBezTo>
                  <a:close/>
                  <a:moveTo>
                    <a:pt x="30917" y="12112"/>
                  </a:moveTo>
                  <a:cubicBezTo>
                    <a:pt x="31267" y="12119"/>
                    <a:pt x="31552" y="12398"/>
                    <a:pt x="31560" y="12747"/>
                  </a:cubicBezTo>
                  <a:lnTo>
                    <a:pt x="31560" y="12755"/>
                  </a:lnTo>
                  <a:cubicBezTo>
                    <a:pt x="31560" y="13145"/>
                    <a:pt x="31243" y="13403"/>
                    <a:pt x="30912" y="13403"/>
                  </a:cubicBezTo>
                  <a:cubicBezTo>
                    <a:pt x="30754" y="13403"/>
                    <a:pt x="30592" y="13344"/>
                    <a:pt x="30460" y="13212"/>
                  </a:cubicBezTo>
                  <a:cubicBezTo>
                    <a:pt x="30060" y="12805"/>
                    <a:pt x="30346" y="12112"/>
                    <a:pt x="30917" y="12112"/>
                  </a:cubicBezTo>
                  <a:close/>
                  <a:moveTo>
                    <a:pt x="50190" y="12112"/>
                  </a:moveTo>
                  <a:cubicBezTo>
                    <a:pt x="50547" y="12112"/>
                    <a:pt x="50833" y="12398"/>
                    <a:pt x="50840" y="12747"/>
                  </a:cubicBezTo>
                  <a:lnTo>
                    <a:pt x="50833" y="12755"/>
                  </a:lnTo>
                  <a:cubicBezTo>
                    <a:pt x="50833" y="13145"/>
                    <a:pt x="50516" y="13403"/>
                    <a:pt x="50186" y="13403"/>
                  </a:cubicBezTo>
                  <a:cubicBezTo>
                    <a:pt x="50027" y="13403"/>
                    <a:pt x="49865" y="13344"/>
                    <a:pt x="49733" y="13212"/>
                  </a:cubicBezTo>
                  <a:cubicBezTo>
                    <a:pt x="49333" y="12805"/>
                    <a:pt x="49619" y="12112"/>
                    <a:pt x="50190" y="12112"/>
                  </a:cubicBezTo>
                  <a:close/>
                  <a:moveTo>
                    <a:pt x="7345" y="12112"/>
                  </a:moveTo>
                  <a:lnTo>
                    <a:pt x="7352" y="12119"/>
                  </a:lnTo>
                  <a:cubicBezTo>
                    <a:pt x="7923" y="12119"/>
                    <a:pt x="8209" y="12812"/>
                    <a:pt x="7802" y="13212"/>
                  </a:cubicBezTo>
                  <a:cubicBezTo>
                    <a:pt x="7670" y="13344"/>
                    <a:pt x="7508" y="13403"/>
                    <a:pt x="7350" y="13403"/>
                  </a:cubicBezTo>
                  <a:cubicBezTo>
                    <a:pt x="7022" y="13403"/>
                    <a:pt x="6709" y="13147"/>
                    <a:pt x="6709" y="12762"/>
                  </a:cubicBezTo>
                  <a:cubicBezTo>
                    <a:pt x="6702" y="12405"/>
                    <a:pt x="6988" y="12112"/>
                    <a:pt x="7345" y="12112"/>
                  </a:cubicBezTo>
                  <a:close/>
                  <a:moveTo>
                    <a:pt x="13779" y="12119"/>
                  </a:moveTo>
                  <a:cubicBezTo>
                    <a:pt x="14129" y="12119"/>
                    <a:pt x="14414" y="12405"/>
                    <a:pt x="14421" y="12747"/>
                  </a:cubicBezTo>
                  <a:lnTo>
                    <a:pt x="14421" y="12762"/>
                  </a:lnTo>
                  <a:cubicBezTo>
                    <a:pt x="14421" y="13147"/>
                    <a:pt x="14106" y="13403"/>
                    <a:pt x="13777" y="13403"/>
                  </a:cubicBezTo>
                  <a:cubicBezTo>
                    <a:pt x="13620" y="13403"/>
                    <a:pt x="13459" y="13344"/>
                    <a:pt x="13329" y="13212"/>
                  </a:cubicBezTo>
                  <a:cubicBezTo>
                    <a:pt x="12922" y="12812"/>
                    <a:pt x="13207" y="12119"/>
                    <a:pt x="13779" y="12119"/>
                  </a:cubicBezTo>
                  <a:close/>
                  <a:moveTo>
                    <a:pt x="39481" y="12115"/>
                  </a:moveTo>
                  <a:cubicBezTo>
                    <a:pt x="39810" y="12115"/>
                    <a:pt x="40129" y="12374"/>
                    <a:pt x="40129" y="12762"/>
                  </a:cubicBezTo>
                  <a:cubicBezTo>
                    <a:pt x="40129" y="13107"/>
                    <a:pt x="39843" y="13390"/>
                    <a:pt x="39492" y="13390"/>
                  </a:cubicBezTo>
                  <a:cubicBezTo>
                    <a:pt x="39488" y="13390"/>
                    <a:pt x="39483" y="13390"/>
                    <a:pt x="39479" y="13390"/>
                  </a:cubicBezTo>
                  <a:lnTo>
                    <a:pt x="39479" y="13390"/>
                  </a:lnTo>
                  <a:lnTo>
                    <a:pt x="39486" y="13404"/>
                  </a:lnTo>
                  <a:cubicBezTo>
                    <a:pt x="38915" y="13404"/>
                    <a:pt x="38629" y="12712"/>
                    <a:pt x="39036" y="12305"/>
                  </a:cubicBezTo>
                  <a:cubicBezTo>
                    <a:pt x="39165" y="12174"/>
                    <a:pt x="39324" y="12115"/>
                    <a:pt x="39481" y="12115"/>
                  </a:cubicBezTo>
                  <a:close/>
                  <a:moveTo>
                    <a:pt x="41623" y="12115"/>
                  </a:moveTo>
                  <a:cubicBezTo>
                    <a:pt x="41953" y="12115"/>
                    <a:pt x="42271" y="12374"/>
                    <a:pt x="42271" y="12762"/>
                  </a:cubicBezTo>
                  <a:cubicBezTo>
                    <a:pt x="42271" y="13107"/>
                    <a:pt x="41985" y="13390"/>
                    <a:pt x="41634" y="13390"/>
                  </a:cubicBezTo>
                  <a:cubicBezTo>
                    <a:pt x="41630" y="13390"/>
                    <a:pt x="41625" y="13390"/>
                    <a:pt x="41621" y="13390"/>
                  </a:cubicBezTo>
                  <a:lnTo>
                    <a:pt x="41621" y="13390"/>
                  </a:lnTo>
                  <a:lnTo>
                    <a:pt x="41628" y="13404"/>
                  </a:lnTo>
                  <a:cubicBezTo>
                    <a:pt x="41057" y="13404"/>
                    <a:pt x="40771" y="12712"/>
                    <a:pt x="41178" y="12305"/>
                  </a:cubicBezTo>
                  <a:cubicBezTo>
                    <a:pt x="41307" y="12174"/>
                    <a:pt x="41466" y="12115"/>
                    <a:pt x="41623" y="12115"/>
                  </a:cubicBezTo>
                  <a:close/>
                  <a:moveTo>
                    <a:pt x="43765" y="12118"/>
                  </a:moveTo>
                  <a:cubicBezTo>
                    <a:pt x="44095" y="12118"/>
                    <a:pt x="44413" y="12374"/>
                    <a:pt x="44413" y="12762"/>
                  </a:cubicBezTo>
                  <a:cubicBezTo>
                    <a:pt x="44413" y="13114"/>
                    <a:pt x="44128" y="13390"/>
                    <a:pt x="43777" y="13390"/>
                  </a:cubicBezTo>
                  <a:cubicBezTo>
                    <a:pt x="43772" y="13390"/>
                    <a:pt x="43768" y="13390"/>
                    <a:pt x="43763" y="13390"/>
                  </a:cubicBezTo>
                  <a:lnTo>
                    <a:pt x="43763" y="13390"/>
                  </a:lnTo>
                  <a:lnTo>
                    <a:pt x="43770" y="13404"/>
                  </a:lnTo>
                  <a:cubicBezTo>
                    <a:pt x="43199" y="13404"/>
                    <a:pt x="42914" y="12712"/>
                    <a:pt x="43321" y="12305"/>
                  </a:cubicBezTo>
                  <a:cubicBezTo>
                    <a:pt x="43449" y="12176"/>
                    <a:pt x="43608" y="12118"/>
                    <a:pt x="43765" y="12118"/>
                  </a:cubicBezTo>
                  <a:close/>
                  <a:moveTo>
                    <a:pt x="48049" y="12119"/>
                  </a:moveTo>
                  <a:cubicBezTo>
                    <a:pt x="48094" y="12119"/>
                    <a:pt x="48142" y="12124"/>
                    <a:pt x="48191" y="12133"/>
                  </a:cubicBezTo>
                  <a:cubicBezTo>
                    <a:pt x="48512" y="12198"/>
                    <a:pt x="48733" y="12497"/>
                    <a:pt x="48698" y="12826"/>
                  </a:cubicBezTo>
                  <a:cubicBezTo>
                    <a:pt x="48669" y="13154"/>
                    <a:pt x="48391" y="13404"/>
                    <a:pt x="48062" y="13404"/>
                  </a:cubicBezTo>
                  <a:cubicBezTo>
                    <a:pt x="47969" y="13404"/>
                    <a:pt x="47884" y="13383"/>
                    <a:pt x="47805" y="13340"/>
                  </a:cubicBezTo>
                  <a:lnTo>
                    <a:pt x="47805" y="13340"/>
                  </a:lnTo>
                  <a:lnTo>
                    <a:pt x="47812" y="13354"/>
                  </a:lnTo>
                  <a:cubicBezTo>
                    <a:pt x="47138" y="13074"/>
                    <a:pt x="47394" y="12119"/>
                    <a:pt x="48049" y="12119"/>
                  </a:cubicBezTo>
                  <a:close/>
                  <a:moveTo>
                    <a:pt x="9494" y="12119"/>
                  </a:moveTo>
                  <a:cubicBezTo>
                    <a:pt x="9844" y="12119"/>
                    <a:pt x="10130" y="12405"/>
                    <a:pt x="10137" y="12747"/>
                  </a:cubicBezTo>
                  <a:lnTo>
                    <a:pt x="10137" y="12762"/>
                  </a:lnTo>
                  <a:cubicBezTo>
                    <a:pt x="10137" y="13149"/>
                    <a:pt x="9818" y="13405"/>
                    <a:pt x="9489" y="13405"/>
                  </a:cubicBezTo>
                  <a:cubicBezTo>
                    <a:pt x="9332" y="13405"/>
                    <a:pt x="9173" y="13347"/>
                    <a:pt x="9044" y="13219"/>
                  </a:cubicBezTo>
                  <a:cubicBezTo>
                    <a:pt x="8637" y="12812"/>
                    <a:pt x="8923" y="12119"/>
                    <a:pt x="9494" y="12119"/>
                  </a:cubicBezTo>
                  <a:close/>
                  <a:moveTo>
                    <a:pt x="11636" y="12119"/>
                  </a:moveTo>
                  <a:cubicBezTo>
                    <a:pt x="11986" y="12119"/>
                    <a:pt x="12272" y="12405"/>
                    <a:pt x="12279" y="12747"/>
                  </a:cubicBezTo>
                  <a:lnTo>
                    <a:pt x="12279" y="12762"/>
                  </a:lnTo>
                  <a:cubicBezTo>
                    <a:pt x="12279" y="13149"/>
                    <a:pt x="11961" y="13405"/>
                    <a:pt x="11631" y="13405"/>
                  </a:cubicBezTo>
                  <a:cubicBezTo>
                    <a:pt x="11474" y="13405"/>
                    <a:pt x="11315" y="13347"/>
                    <a:pt x="11187" y="13219"/>
                  </a:cubicBezTo>
                  <a:cubicBezTo>
                    <a:pt x="10780" y="12812"/>
                    <a:pt x="11065" y="12119"/>
                    <a:pt x="11636" y="12119"/>
                  </a:cubicBezTo>
                  <a:close/>
                  <a:moveTo>
                    <a:pt x="45920" y="12119"/>
                  </a:moveTo>
                  <a:cubicBezTo>
                    <a:pt x="46263" y="12126"/>
                    <a:pt x="46541" y="12405"/>
                    <a:pt x="46555" y="12747"/>
                  </a:cubicBezTo>
                  <a:lnTo>
                    <a:pt x="46563" y="12762"/>
                  </a:lnTo>
                  <a:cubicBezTo>
                    <a:pt x="46563" y="13153"/>
                    <a:pt x="46246" y="13410"/>
                    <a:pt x="45915" y="13410"/>
                  </a:cubicBezTo>
                  <a:cubicBezTo>
                    <a:pt x="45757" y="13410"/>
                    <a:pt x="45595" y="13351"/>
                    <a:pt x="45463" y="13219"/>
                  </a:cubicBezTo>
                  <a:cubicBezTo>
                    <a:pt x="45056" y="12812"/>
                    <a:pt x="45341" y="12119"/>
                    <a:pt x="45920" y="12119"/>
                  </a:cubicBezTo>
                  <a:close/>
                  <a:moveTo>
                    <a:pt x="23418" y="13184"/>
                  </a:moveTo>
                  <a:cubicBezTo>
                    <a:pt x="23746" y="13184"/>
                    <a:pt x="24062" y="13440"/>
                    <a:pt x="24062" y="13826"/>
                  </a:cubicBezTo>
                  <a:cubicBezTo>
                    <a:pt x="24062" y="14178"/>
                    <a:pt x="23776" y="14461"/>
                    <a:pt x="23425" y="14461"/>
                  </a:cubicBezTo>
                  <a:cubicBezTo>
                    <a:pt x="23421" y="14461"/>
                    <a:pt x="23416" y="14461"/>
                    <a:pt x="23412" y="14461"/>
                  </a:cubicBezTo>
                  <a:lnTo>
                    <a:pt x="23412" y="14461"/>
                  </a:lnTo>
                  <a:lnTo>
                    <a:pt x="23419" y="14468"/>
                  </a:lnTo>
                  <a:cubicBezTo>
                    <a:pt x="22848" y="14468"/>
                    <a:pt x="22562" y="13783"/>
                    <a:pt x="22969" y="13376"/>
                  </a:cubicBezTo>
                  <a:cubicBezTo>
                    <a:pt x="23099" y="13244"/>
                    <a:pt x="23260" y="13184"/>
                    <a:pt x="23418" y="13184"/>
                  </a:cubicBezTo>
                  <a:close/>
                  <a:moveTo>
                    <a:pt x="25560" y="13184"/>
                  </a:moveTo>
                  <a:cubicBezTo>
                    <a:pt x="25888" y="13184"/>
                    <a:pt x="26204" y="13440"/>
                    <a:pt x="26204" y="13826"/>
                  </a:cubicBezTo>
                  <a:cubicBezTo>
                    <a:pt x="26204" y="14178"/>
                    <a:pt x="25918" y="14461"/>
                    <a:pt x="25567" y="14461"/>
                  </a:cubicBezTo>
                  <a:cubicBezTo>
                    <a:pt x="25563" y="14461"/>
                    <a:pt x="25558" y="14461"/>
                    <a:pt x="25554" y="14461"/>
                  </a:cubicBezTo>
                  <a:lnTo>
                    <a:pt x="25554" y="14461"/>
                  </a:lnTo>
                  <a:lnTo>
                    <a:pt x="25561" y="14468"/>
                  </a:lnTo>
                  <a:cubicBezTo>
                    <a:pt x="24990" y="14468"/>
                    <a:pt x="24704" y="13783"/>
                    <a:pt x="25111" y="13376"/>
                  </a:cubicBezTo>
                  <a:cubicBezTo>
                    <a:pt x="25241" y="13244"/>
                    <a:pt x="25402" y="13184"/>
                    <a:pt x="25560" y="13184"/>
                  </a:cubicBezTo>
                  <a:close/>
                  <a:moveTo>
                    <a:pt x="27702" y="13184"/>
                  </a:moveTo>
                  <a:cubicBezTo>
                    <a:pt x="28030" y="13184"/>
                    <a:pt x="28346" y="13440"/>
                    <a:pt x="28346" y="13826"/>
                  </a:cubicBezTo>
                  <a:cubicBezTo>
                    <a:pt x="28346" y="14178"/>
                    <a:pt x="28061" y="14461"/>
                    <a:pt x="27709" y="14461"/>
                  </a:cubicBezTo>
                  <a:cubicBezTo>
                    <a:pt x="27705" y="14461"/>
                    <a:pt x="27701" y="14461"/>
                    <a:pt x="27696" y="14461"/>
                  </a:cubicBezTo>
                  <a:lnTo>
                    <a:pt x="27696" y="14461"/>
                  </a:lnTo>
                  <a:lnTo>
                    <a:pt x="27703" y="14468"/>
                  </a:lnTo>
                  <a:cubicBezTo>
                    <a:pt x="27132" y="14468"/>
                    <a:pt x="26847" y="13783"/>
                    <a:pt x="27254" y="13376"/>
                  </a:cubicBezTo>
                  <a:cubicBezTo>
                    <a:pt x="27383" y="13244"/>
                    <a:pt x="27544" y="13184"/>
                    <a:pt x="27702" y="13184"/>
                  </a:cubicBezTo>
                  <a:close/>
                  <a:moveTo>
                    <a:pt x="29844" y="13184"/>
                  </a:moveTo>
                  <a:cubicBezTo>
                    <a:pt x="30173" y="13184"/>
                    <a:pt x="30488" y="13440"/>
                    <a:pt x="30488" y="13826"/>
                  </a:cubicBezTo>
                  <a:cubicBezTo>
                    <a:pt x="30488" y="14178"/>
                    <a:pt x="30203" y="14461"/>
                    <a:pt x="29852" y="14461"/>
                  </a:cubicBezTo>
                  <a:cubicBezTo>
                    <a:pt x="29847" y="14461"/>
                    <a:pt x="29843" y="14461"/>
                    <a:pt x="29839" y="14461"/>
                  </a:cubicBezTo>
                  <a:lnTo>
                    <a:pt x="29839" y="14461"/>
                  </a:lnTo>
                  <a:lnTo>
                    <a:pt x="29846" y="14468"/>
                  </a:lnTo>
                  <a:cubicBezTo>
                    <a:pt x="29274" y="14468"/>
                    <a:pt x="28989" y="13783"/>
                    <a:pt x="29396" y="13376"/>
                  </a:cubicBezTo>
                  <a:cubicBezTo>
                    <a:pt x="29526" y="13244"/>
                    <a:pt x="29687" y="13184"/>
                    <a:pt x="29844" y="13184"/>
                  </a:cubicBezTo>
                  <a:close/>
                  <a:moveTo>
                    <a:pt x="31987" y="13184"/>
                  </a:moveTo>
                  <a:cubicBezTo>
                    <a:pt x="32315" y="13184"/>
                    <a:pt x="32631" y="13440"/>
                    <a:pt x="32631" y="13826"/>
                  </a:cubicBezTo>
                  <a:cubicBezTo>
                    <a:pt x="32631" y="14178"/>
                    <a:pt x="32345" y="14461"/>
                    <a:pt x="31994" y="14461"/>
                  </a:cubicBezTo>
                  <a:cubicBezTo>
                    <a:pt x="31990" y="14461"/>
                    <a:pt x="31985" y="14461"/>
                    <a:pt x="31981" y="14461"/>
                  </a:cubicBezTo>
                  <a:lnTo>
                    <a:pt x="31981" y="14461"/>
                  </a:lnTo>
                  <a:lnTo>
                    <a:pt x="31988" y="14468"/>
                  </a:lnTo>
                  <a:cubicBezTo>
                    <a:pt x="31417" y="14468"/>
                    <a:pt x="31131" y="13783"/>
                    <a:pt x="31538" y="13376"/>
                  </a:cubicBezTo>
                  <a:cubicBezTo>
                    <a:pt x="31668" y="13244"/>
                    <a:pt x="31829" y="13184"/>
                    <a:pt x="31987" y="13184"/>
                  </a:cubicBezTo>
                  <a:close/>
                  <a:moveTo>
                    <a:pt x="38411" y="13184"/>
                  </a:moveTo>
                  <a:cubicBezTo>
                    <a:pt x="38742" y="13184"/>
                    <a:pt x="39057" y="13440"/>
                    <a:pt x="39057" y="13826"/>
                  </a:cubicBezTo>
                  <a:cubicBezTo>
                    <a:pt x="39050" y="14178"/>
                    <a:pt x="38772" y="14461"/>
                    <a:pt x="38421" y="14461"/>
                  </a:cubicBezTo>
                  <a:cubicBezTo>
                    <a:pt x="38416" y="14461"/>
                    <a:pt x="38412" y="14461"/>
                    <a:pt x="38408" y="14461"/>
                  </a:cubicBezTo>
                  <a:lnTo>
                    <a:pt x="38408" y="14461"/>
                  </a:lnTo>
                  <a:lnTo>
                    <a:pt x="38415" y="14468"/>
                  </a:lnTo>
                  <a:cubicBezTo>
                    <a:pt x="37844" y="14468"/>
                    <a:pt x="37558" y="13776"/>
                    <a:pt x="37958" y="13376"/>
                  </a:cubicBezTo>
                  <a:cubicBezTo>
                    <a:pt x="38090" y="13244"/>
                    <a:pt x="38252" y="13184"/>
                    <a:pt x="38411" y="13184"/>
                  </a:cubicBezTo>
                  <a:close/>
                  <a:moveTo>
                    <a:pt x="14850" y="13183"/>
                  </a:moveTo>
                  <a:cubicBezTo>
                    <a:pt x="15200" y="13190"/>
                    <a:pt x="15485" y="13469"/>
                    <a:pt x="15493" y="13819"/>
                  </a:cubicBezTo>
                  <a:lnTo>
                    <a:pt x="15493" y="13826"/>
                  </a:lnTo>
                  <a:cubicBezTo>
                    <a:pt x="15493" y="14217"/>
                    <a:pt x="15176" y="14474"/>
                    <a:pt x="14845" y="14474"/>
                  </a:cubicBezTo>
                  <a:cubicBezTo>
                    <a:pt x="14687" y="14474"/>
                    <a:pt x="14525" y="14415"/>
                    <a:pt x="14393" y="14283"/>
                  </a:cubicBezTo>
                  <a:cubicBezTo>
                    <a:pt x="13993" y="13876"/>
                    <a:pt x="14279" y="13183"/>
                    <a:pt x="14850" y="13183"/>
                  </a:cubicBezTo>
                  <a:close/>
                  <a:moveTo>
                    <a:pt x="16992" y="13183"/>
                  </a:moveTo>
                  <a:cubicBezTo>
                    <a:pt x="17342" y="13190"/>
                    <a:pt x="17628" y="13469"/>
                    <a:pt x="17635" y="13819"/>
                  </a:cubicBezTo>
                  <a:lnTo>
                    <a:pt x="17635" y="13826"/>
                  </a:lnTo>
                  <a:cubicBezTo>
                    <a:pt x="17635" y="14217"/>
                    <a:pt x="17318" y="14474"/>
                    <a:pt x="16988" y="14474"/>
                  </a:cubicBezTo>
                  <a:cubicBezTo>
                    <a:pt x="16829" y="14474"/>
                    <a:pt x="16667" y="14415"/>
                    <a:pt x="16535" y="14283"/>
                  </a:cubicBezTo>
                  <a:cubicBezTo>
                    <a:pt x="16135" y="13876"/>
                    <a:pt x="16421" y="13183"/>
                    <a:pt x="16992" y="13183"/>
                  </a:cubicBezTo>
                  <a:close/>
                  <a:moveTo>
                    <a:pt x="19134" y="13190"/>
                  </a:moveTo>
                  <a:cubicBezTo>
                    <a:pt x="19484" y="13190"/>
                    <a:pt x="19770" y="13469"/>
                    <a:pt x="19777" y="13819"/>
                  </a:cubicBezTo>
                  <a:lnTo>
                    <a:pt x="19777" y="13826"/>
                  </a:lnTo>
                  <a:cubicBezTo>
                    <a:pt x="19777" y="14217"/>
                    <a:pt x="19461" y="14474"/>
                    <a:pt x="19132" y="14474"/>
                  </a:cubicBezTo>
                  <a:cubicBezTo>
                    <a:pt x="18975" y="14474"/>
                    <a:pt x="18814" y="14415"/>
                    <a:pt x="18685" y="14283"/>
                  </a:cubicBezTo>
                  <a:cubicBezTo>
                    <a:pt x="18277" y="13876"/>
                    <a:pt x="18563" y="13190"/>
                    <a:pt x="19134" y="13190"/>
                  </a:cubicBezTo>
                  <a:close/>
                  <a:moveTo>
                    <a:pt x="21277" y="13190"/>
                  </a:moveTo>
                  <a:cubicBezTo>
                    <a:pt x="21627" y="13190"/>
                    <a:pt x="21912" y="13469"/>
                    <a:pt x="21919" y="13819"/>
                  </a:cubicBezTo>
                  <a:lnTo>
                    <a:pt x="21919" y="13826"/>
                  </a:lnTo>
                  <a:cubicBezTo>
                    <a:pt x="21919" y="14217"/>
                    <a:pt x="21603" y="14474"/>
                    <a:pt x="21274" y="14474"/>
                  </a:cubicBezTo>
                  <a:cubicBezTo>
                    <a:pt x="21117" y="14474"/>
                    <a:pt x="20956" y="14415"/>
                    <a:pt x="20827" y="14283"/>
                  </a:cubicBezTo>
                  <a:cubicBezTo>
                    <a:pt x="20420" y="13876"/>
                    <a:pt x="20705" y="13190"/>
                    <a:pt x="21277" y="13190"/>
                  </a:cubicBezTo>
                  <a:close/>
                  <a:moveTo>
                    <a:pt x="34130" y="13183"/>
                  </a:moveTo>
                  <a:cubicBezTo>
                    <a:pt x="34480" y="13190"/>
                    <a:pt x="34766" y="13469"/>
                    <a:pt x="34773" y="13819"/>
                  </a:cubicBezTo>
                  <a:lnTo>
                    <a:pt x="34773" y="13826"/>
                  </a:lnTo>
                  <a:cubicBezTo>
                    <a:pt x="34773" y="14217"/>
                    <a:pt x="34457" y="14474"/>
                    <a:pt x="34126" y="14474"/>
                  </a:cubicBezTo>
                  <a:cubicBezTo>
                    <a:pt x="33967" y="14474"/>
                    <a:pt x="33805" y="14415"/>
                    <a:pt x="33673" y="14283"/>
                  </a:cubicBezTo>
                  <a:cubicBezTo>
                    <a:pt x="33273" y="13876"/>
                    <a:pt x="33559" y="13183"/>
                    <a:pt x="34130" y="13183"/>
                  </a:cubicBezTo>
                  <a:close/>
                  <a:moveTo>
                    <a:pt x="36273" y="13183"/>
                  </a:moveTo>
                  <a:cubicBezTo>
                    <a:pt x="36622" y="13190"/>
                    <a:pt x="36908" y="13469"/>
                    <a:pt x="36915" y="13819"/>
                  </a:cubicBezTo>
                  <a:lnTo>
                    <a:pt x="36915" y="13826"/>
                  </a:lnTo>
                  <a:cubicBezTo>
                    <a:pt x="36915" y="14217"/>
                    <a:pt x="36599" y="14474"/>
                    <a:pt x="36268" y="14474"/>
                  </a:cubicBezTo>
                  <a:cubicBezTo>
                    <a:pt x="36109" y="14474"/>
                    <a:pt x="35947" y="14415"/>
                    <a:pt x="35816" y="14283"/>
                  </a:cubicBezTo>
                  <a:cubicBezTo>
                    <a:pt x="35416" y="13876"/>
                    <a:pt x="35701" y="13183"/>
                    <a:pt x="36273" y="13183"/>
                  </a:cubicBezTo>
                  <a:close/>
                  <a:moveTo>
                    <a:pt x="51261" y="13183"/>
                  </a:moveTo>
                  <a:cubicBezTo>
                    <a:pt x="51618" y="13183"/>
                    <a:pt x="51904" y="13469"/>
                    <a:pt x="51911" y="13819"/>
                  </a:cubicBezTo>
                  <a:lnTo>
                    <a:pt x="51904" y="13826"/>
                  </a:lnTo>
                  <a:cubicBezTo>
                    <a:pt x="51904" y="14217"/>
                    <a:pt x="51588" y="14474"/>
                    <a:pt x="51257" y="14474"/>
                  </a:cubicBezTo>
                  <a:cubicBezTo>
                    <a:pt x="51098" y="14474"/>
                    <a:pt x="50936" y="14415"/>
                    <a:pt x="50804" y="14283"/>
                  </a:cubicBezTo>
                  <a:cubicBezTo>
                    <a:pt x="50404" y="13876"/>
                    <a:pt x="50690" y="13183"/>
                    <a:pt x="51261" y="13183"/>
                  </a:cubicBezTo>
                  <a:close/>
                  <a:moveTo>
                    <a:pt x="6274" y="13183"/>
                  </a:moveTo>
                  <a:lnTo>
                    <a:pt x="6281" y="13190"/>
                  </a:lnTo>
                  <a:cubicBezTo>
                    <a:pt x="6852" y="13190"/>
                    <a:pt x="7138" y="13883"/>
                    <a:pt x="6731" y="14283"/>
                  </a:cubicBezTo>
                  <a:cubicBezTo>
                    <a:pt x="6598" y="14415"/>
                    <a:pt x="6437" y="14474"/>
                    <a:pt x="6279" y="14474"/>
                  </a:cubicBezTo>
                  <a:cubicBezTo>
                    <a:pt x="5951" y="14474"/>
                    <a:pt x="5638" y="14219"/>
                    <a:pt x="5638" y="13833"/>
                  </a:cubicBezTo>
                  <a:cubicBezTo>
                    <a:pt x="5631" y="13476"/>
                    <a:pt x="5917" y="13183"/>
                    <a:pt x="6274" y="13183"/>
                  </a:cubicBezTo>
                  <a:close/>
                  <a:moveTo>
                    <a:pt x="12708" y="13190"/>
                  </a:moveTo>
                  <a:cubicBezTo>
                    <a:pt x="13058" y="13190"/>
                    <a:pt x="13343" y="13476"/>
                    <a:pt x="13350" y="13819"/>
                  </a:cubicBezTo>
                  <a:lnTo>
                    <a:pt x="13350" y="13833"/>
                  </a:lnTo>
                  <a:cubicBezTo>
                    <a:pt x="13350" y="14219"/>
                    <a:pt x="13035" y="14474"/>
                    <a:pt x="12706" y="14474"/>
                  </a:cubicBezTo>
                  <a:cubicBezTo>
                    <a:pt x="12548" y="14474"/>
                    <a:pt x="12388" y="14415"/>
                    <a:pt x="12258" y="14283"/>
                  </a:cubicBezTo>
                  <a:cubicBezTo>
                    <a:pt x="11851" y="13883"/>
                    <a:pt x="12136" y="13190"/>
                    <a:pt x="12708" y="13190"/>
                  </a:cubicBezTo>
                  <a:close/>
                  <a:moveTo>
                    <a:pt x="40557" y="13190"/>
                  </a:moveTo>
                  <a:cubicBezTo>
                    <a:pt x="40907" y="13190"/>
                    <a:pt x="41193" y="13476"/>
                    <a:pt x="41200" y="13819"/>
                  </a:cubicBezTo>
                  <a:lnTo>
                    <a:pt x="41200" y="13833"/>
                  </a:lnTo>
                  <a:cubicBezTo>
                    <a:pt x="41200" y="14219"/>
                    <a:pt x="40884" y="14474"/>
                    <a:pt x="40556" y="14474"/>
                  </a:cubicBezTo>
                  <a:cubicBezTo>
                    <a:pt x="40398" y="14474"/>
                    <a:pt x="40237" y="14415"/>
                    <a:pt x="40107" y="14283"/>
                  </a:cubicBezTo>
                  <a:cubicBezTo>
                    <a:pt x="39700" y="13883"/>
                    <a:pt x="39986" y="13190"/>
                    <a:pt x="40557" y="13190"/>
                  </a:cubicBezTo>
                  <a:close/>
                  <a:moveTo>
                    <a:pt x="10560" y="13186"/>
                  </a:moveTo>
                  <a:cubicBezTo>
                    <a:pt x="10890" y="13186"/>
                    <a:pt x="11208" y="13446"/>
                    <a:pt x="11208" y="13833"/>
                  </a:cubicBezTo>
                  <a:cubicBezTo>
                    <a:pt x="11208" y="14178"/>
                    <a:pt x="10922" y="14461"/>
                    <a:pt x="10571" y="14461"/>
                  </a:cubicBezTo>
                  <a:cubicBezTo>
                    <a:pt x="10567" y="14461"/>
                    <a:pt x="10563" y="14461"/>
                    <a:pt x="10558" y="14461"/>
                  </a:cubicBezTo>
                  <a:lnTo>
                    <a:pt x="10558" y="14461"/>
                  </a:lnTo>
                  <a:lnTo>
                    <a:pt x="10565" y="14476"/>
                  </a:lnTo>
                  <a:cubicBezTo>
                    <a:pt x="9994" y="14476"/>
                    <a:pt x="9708" y="13783"/>
                    <a:pt x="10115" y="13376"/>
                  </a:cubicBezTo>
                  <a:cubicBezTo>
                    <a:pt x="10244" y="13245"/>
                    <a:pt x="10403" y="13186"/>
                    <a:pt x="10560" y="13186"/>
                  </a:cubicBezTo>
                  <a:close/>
                  <a:moveTo>
                    <a:pt x="42694" y="13186"/>
                  </a:moveTo>
                  <a:cubicBezTo>
                    <a:pt x="43024" y="13186"/>
                    <a:pt x="43342" y="13446"/>
                    <a:pt x="43342" y="13833"/>
                  </a:cubicBezTo>
                  <a:cubicBezTo>
                    <a:pt x="43342" y="14178"/>
                    <a:pt x="43056" y="14461"/>
                    <a:pt x="42705" y="14461"/>
                  </a:cubicBezTo>
                  <a:cubicBezTo>
                    <a:pt x="42701" y="14461"/>
                    <a:pt x="42697" y="14461"/>
                    <a:pt x="42692" y="14461"/>
                  </a:cubicBezTo>
                  <a:lnTo>
                    <a:pt x="42692" y="14461"/>
                  </a:lnTo>
                  <a:lnTo>
                    <a:pt x="42699" y="14476"/>
                  </a:lnTo>
                  <a:cubicBezTo>
                    <a:pt x="42128" y="14476"/>
                    <a:pt x="41842" y="13783"/>
                    <a:pt x="42249" y="13376"/>
                  </a:cubicBezTo>
                  <a:cubicBezTo>
                    <a:pt x="42378" y="13245"/>
                    <a:pt x="42537" y="13186"/>
                    <a:pt x="42694" y="13186"/>
                  </a:cubicBezTo>
                  <a:close/>
                  <a:moveTo>
                    <a:pt x="44836" y="13189"/>
                  </a:moveTo>
                  <a:cubicBezTo>
                    <a:pt x="45166" y="13189"/>
                    <a:pt x="45484" y="13445"/>
                    <a:pt x="45484" y="13833"/>
                  </a:cubicBezTo>
                  <a:cubicBezTo>
                    <a:pt x="45477" y="14185"/>
                    <a:pt x="45199" y="14461"/>
                    <a:pt x="44848" y="14461"/>
                  </a:cubicBezTo>
                  <a:cubicBezTo>
                    <a:pt x="44843" y="14461"/>
                    <a:pt x="44839" y="14461"/>
                    <a:pt x="44834" y="14461"/>
                  </a:cubicBezTo>
                  <a:lnTo>
                    <a:pt x="44834" y="14461"/>
                  </a:lnTo>
                  <a:lnTo>
                    <a:pt x="44842" y="14476"/>
                  </a:lnTo>
                  <a:cubicBezTo>
                    <a:pt x="44270" y="14476"/>
                    <a:pt x="43985" y="13783"/>
                    <a:pt x="44392" y="13376"/>
                  </a:cubicBezTo>
                  <a:cubicBezTo>
                    <a:pt x="44520" y="13247"/>
                    <a:pt x="44680" y="13189"/>
                    <a:pt x="44836" y="13189"/>
                  </a:cubicBezTo>
                  <a:close/>
                  <a:moveTo>
                    <a:pt x="46992" y="13189"/>
                  </a:moveTo>
                  <a:cubicBezTo>
                    <a:pt x="47149" y="13189"/>
                    <a:pt x="47310" y="13247"/>
                    <a:pt x="47441" y="13376"/>
                  </a:cubicBezTo>
                  <a:cubicBezTo>
                    <a:pt x="47848" y="13783"/>
                    <a:pt x="47555" y="14476"/>
                    <a:pt x="46984" y="14476"/>
                  </a:cubicBezTo>
                  <a:cubicBezTo>
                    <a:pt x="46627" y="14476"/>
                    <a:pt x="46334" y="14183"/>
                    <a:pt x="46334" y="13819"/>
                  </a:cubicBezTo>
                  <a:lnTo>
                    <a:pt x="46334" y="13819"/>
                  </a:lnTo>
                  <a:lnTo>
                    <a:pt x="46341" y="13833"/>
                  </a:lnTo>
                  <a:cubicBezTo>
                    <a:pt x="46341" y="13445"/>
                    <a:pt x="46660" y="13189"/>
                    <a:pt x="46992" y="13189"/>
                  </a:cubicBezTo>
                  <a:close/>
                  <a:moveTo>
                    <a:pt x="49118" y="13189"/>
                  </a:moveTo>
                  <a:cubicBezTo>
                    <a:pt x="49450" y="13189"/>
                    <a:pt x="49769" y="13445"/>
                    <a:pt x="49769" y="13833"/>
                  </a:cubicBezTo>
                  <a:cubicBezTo>
                    <a:pt x="49762" y="14178"/>
                    <a:pt x="49483" y="14461"/>
                    <a:pt x="49132" y="14461"/>
                  </a:cubicBezTo>
                  <a:cubicBezTo>
                    <a:pt x="49128" y="14461"/>
                    <a:pt x="49123" y="14461"/>
                    <a:pt x="49119" y="14461"/>
                  </a:cubicBezTo>
                  <a:lnTo>
                    <a:pt x="49119" y="14461"/>
                  </a:lnTo>
                  <a:lnTo>
                    <a:pt x="49126" y="14476"/>
                  </a:lnTo>
                  <a:cubicBezTo>
                    <a:pt x="48555" y="14476"/>
                    <a:pt x="48269" y="13783"/>
                    <a:pt x="48669" y="13376"/>
                  </a:cubicBezTo>
                  <a:cubicBezTo>
                    <a:pt x="48800" y="13247"/>
                    <a:pt x="48961" y="13189"/>
                    <a:pt x="49118" y="13189"/>
                  </a:cubicBezTo>
                  <a:close/>
                  <a:moveTo>
                    <a:pt x="8430" y="13190"/>
                  </a:moveTo>
                  <a:cubicBezTo>
                    <a:pt x="8773" y="13197"/>
                    <a:pt x="9051" y="13476"/>
                    <a:pt x="9066" y="13819"/>
                  </a:cubicBezTo>
                  <a:lnTo>
                    <a:pt x="9073" y="13833"/>
                  </a:lnTo>
                  <a:cubicBezTo>
                    <a:pt x="9073" y="14224"/>
                    <a:pt x="8756" y="14481"/>
                    <a:pt x="8426" y="14481"/>
                  </a:cubicBezTo>
                  <a:cubicBezTo>
                    <a:pt x="8267" y="14481"/>
                    <a:pt x="8105" y="14422"/>
                    <a:pt x="7973" y="14290"/>
                  </a:cubicBezTo>
                  <a:cubicBezTo>
                    <a:pt x="7566" y="13883"/>
                    <a:pt x="7852" y="13190"/>
                    <a:pt x="8430" y="13190"/>
                  </a:cubicBezTo>
                  <a:close/>
                  <a:moveTo>
                    <a:pt x="15920" y="14256"/>
                  </a:moveTo>
                  <a:cubicBezTo>
                    <a:pt x="16248" y="14256"/>
                    <a:pt x="16564" y="14511"/>
                    <a:pt x="16564" y="14897"/>
                  </a:cubicBezTo>
                  <a:cubicBezTo>
                    <a:pt x="16564" y="15249"/>
                    <a:pt x="16278" y="15532"/>
                    <a:pt x="15927" y="15532"/>
                  </a:cubicBezTo>
                  <a:cubicBezTo>
                    <a:pt x="15923" y="15532"/>
                    <a:pt x="15918" y="15532"/>
                    <a:pt x="15914" y="15532"/>
                  </a:cubicBezTo>
                  <a:lnTo>
                    <a:pt x="15914" y="15532"/>
                  </a:lnTo>
                  <a:lnTo>
                    <a:pt x="15921" y="15540"/>
                  </a:lnTo>
                  <a:cubicBezTo>
                    <a:pt x="15350" y="15540"/>
                    <a:pt x="15064" y="14854"/>
                    <a:pt x="15471" y="14447"/>
                  </a:cubicBezTo>
                  <a:cubicBezTo>
                    <a:pt x="15601" y="14315"/>
                    <a:pt x="15762" y="14256"/>
                    <a:pt x="15920" y="14256"/>
                  </a:cubicBezTo>
                  <a:close/>
                  <a:moveTo>
                    <a:pt x="20198" y="14253"/>
                  </a:moveTo>
                  <a:cubicBezTo>
                    <a:pt x="20530" y="14253"/>
                    <a:pt x="20848" y="14509"/>
                    <a:pt x="20848" y="14897"/>
                  </a:cubicBezTo>
                  <a:cubicBezTo>
                    <a:pt x="20848" y="15249"/>
                    <a:pt x="20563" y="15532"/>
                    <a:pt x="20211" y="15532"/>
                  </a:cubicBezTo>
                  <a:cubicBezTo>
                    <a:pt x="20207" y="15532"/>
                    <a:pt x="20203" y="15532"/>
                    <a:pt x="20198" y="15532"/>
                  </a:cubicBezTo>
                  <a:lnTo>
                    <a:pt x="20198" y="15532"/>
                  </a:lnTo>
                  <a:lnTo>
                    <a:pt x="20206" y="15540"/>
                  </a:lnTo>
                  <a:cubicBezTo>
                    <a:pt x="19634" y="15540"/>
                    <a:pt x="19349" y="14847"/>
                    <a:pt x="19749" y="14440"/>
                  </a:cubicBezTo>
                  <a:cubicBezTo>
                    <a:pt x="19880" y="14311"/>
                    <a:pt x="20040" y="14253"/>
                    <a:pt x="20198" y="14253"/>
                  </a:cubicBezTo>
                  <a:close/>
                  <a:moveTo>
                    <a:pt x="22340" y="14253"/>
                  </a:moveTo>
                  <a:cubicBezTo>
                    <a:pt x="22672" y="14253"/>
                    <a:pt x="22990" y="14509"/>
                    <a:pt x="22990" y="14897"/>
                  </a:cubicBezTo>
                  <a:cubicBezTo>
                    <a:pt x="22990" y="15249"/>
                    <a:pt x="22705" y="15532"/>
                    <a:pt x="22354" y="15532"/>
                  </a:cubicBezTo>
                  <a:cubicBezTo>
                    <a:pt x="22349" y="15532"/>
                    <a:pt x="22345" y="15532"/>
                    <a:pt x="22341" y="15532"/>
                  </a:cubicBezTo>
                  <a:lnTo>
                    <a:pt x="22341" y="15532"/>
                  </a:lnTo>
                  <a:lnTo>
                    <a:pt x="22348" y="15540"/>
                  </a:lnTo>
                  <a:cubicBezTo>
                    <a:pt x="21777" y="15540"/>
                    <a:pt x="21491" y="14847"/>
                    <a:pt x="21891" y="14440"/>
                  </a:cubicBezTo>
                  <a:cubicBezTo>
                    <a:pt x="22022" y="14311"/>
                    <a:pt x="22182" y="14253"/>
                    <a:pt x="22340" y="14253"/>
                  </a:cubicBezTo>
                  <a:close/>
                  <a:moveTo>
                    <a:pt x="33058" y="14256"/>
                  </a:moveTo>
                  <a:cubicBezTo>
                    <a:pt x="33386" y="14256"/>
                    <a:pt x="33702" y="14511"/>
                    <a:pt x="33702" y="14897"/>
                  </a:cubicBezTo>
                  <a:cubicBezTo>
                    <a:pt x="33702" y="15249"/>
                    <a:pt x="33416" y="15532"/>
                    <a:pt x="33065" y="15532"/>
                  </a:cubicBezTo>
                  <a:cubicBezTo>
                    <a:pt x="33061" y="15532"/>
                    <a:pt x="33056" y="15532"/>
                    <a:pt x="33052" y="15532"/>
                  </a:cubicBezTo>
                  <a:lnTo>
                    <a:pt x="33052" y="15532"/>
                  </a:lnTo>
                  <a:lnTo>
                    <a:pt x="33059" y="15540"/>
                  </a:lnTo>
                  <a:cubicBezTo>
                    <a:pt x="32488" y="15540"/>
                    <a:pt x="32202" y="14854"/>
                    <a:pt x="32609" y="14447"/>
                  </a:cubicBezTo>
                  <a:cubicBezTo>
                    <a:pt x="32739" y="14315"/>
                    <a:pt x="32900" y="14256"/>
                    <a:pt x="33058" y="14256"/>
                  </a:cubicBezTo>
                  <a:close/>
                  <a:moveTo>
                    <a:pt x="35200" y="14256"/>
                  </a:moveTo>
                  <a:cubicBezTo>
                    <a:pt x="35528" y="14256"/>
                    <a:pt x="35844" y="14511"/>
                    <a:pt x="35844" y="14897"/>
                  </a:cubicBezTo>
                  <a:cubicBezTo>
                    <a:pt x="35844" y="15249"/>
                    <a:pt x="35558" y="15532"/>
                    <a:pt x="35207" y="15532"/>
                  </a:cubicBezTo>
                  <a:cubicBezTo>
                    <a:pt x="35203" y="15532"/>
                    <a:pt x="35199" y="15532"/>
                    <a:pt x="35194" y="15532"/>
                  </a:cubicBezTo>
                  <a:lnTo>
                    <a:pt x="35194" y="15532"/>
                  </a:lnTo>
                  <a:lnTo>
                    <a:pt x="35201" y="15540"/>
                  </a:lnTo>
                  <a:cubicBezTo>
                    <a:pt x="34630" y="15540"/>
                    <a:pt x="34345" y="14854"/>
                    <a:pt x="34752" y="14447"/>
                  </a:cubicBezTo>
                  <a:cubicBezTo>
                    <a:pt x="34881" y="14315"/>
                    <a:pt x="35042" y="14256"/>
                    <a:pt x="35200" y="14256"/>
                  </a:cubicBezTo>
                  <a:close/>
                  <a:moveTo>
                    <a:pt x="37342" y="14256"/>
                  </a:moveTo>
                  <a:cubicBezTo>
                    <a:pt x="37671" y="14256"/>
                    <a:pt x="37986" y="14511"/>
                    <a:pt x="37986" y="14897"/>
                  </a:cubicBezTo>
                  <a:cubicBezTo>
                    <a:pt x="37986" y="15249"/>
                    <a:pt x="37701" y="15532"/>
                    <a:pt x="37350" y="15532"/>
                  </a:cubicBezTo>
                  <a:cubicBezTo>
                    <a:pt x="37345" y="15532"/>
                    <a:pt x="37341" y="15532"/>
                    <a:pt x="37337" y="15532"/>
                  </a:cubicBezTo>
                  <a:lnTo>
                    <a:pt x="37337" y="15532"/>
                  </a:lnTo>
                  <a:lnTo>
                    <a:pt x="37344" y="15540"/>
                  </a:lnTo>
                  <a:cubicBezTo>
                    <a:pt x="36772" y="15540"/>
                    <a:pt x="36487" y="14854"/>
                    <a:pt x="36894" y="14447"/>
                  </a:cubicBezTo>
                  <a:cubicBezTo>
                    <a:pt x="37024" y="14315"/>
                    <a:pt x="37184" y="14256"/>
                    <a:pt x="37342" y="14256"/>
                  </a:cubicBezTo>
                  <a:close/>
                  <a:moveTo>
                    <a:pt x="39482" y="14256"/>
                  </a:moveTo>
                  <a:cubicBezTo>
                    <a:pt x="39813" y="14256"/>
                    <a:pt x="40129" y="14511"/>
                    <a:pt x="40129" y="14897"/>
                  </a:cubicBezTo>
                  <a:cubicBezTo>
                    <a:pt x="40129" y="15249"/>
                    <a:pt x="39843" y="15532"/>
                    <a:pt x="39492" y="15532"/>
                  </a:cubicBezTo>
                  <a:cubicBezTo>
                    <a:pt x="39488" y="15532"/>
                    <a:pt x="39483" y="15532"/>
                    <a:pt x="39479" y="15532"/>
                  </a:cubicBezTo>
                  <a:lnTo>
                    <a:pt x="39479" y="15532"/>
                  </a:lnTo>
                  <a:lnTo>
                    <a:pt x="39486" y="15540"/>
                  </a:lnTo>
                  <a:cubicBezTo>
                    <a:pt x="38915" y="15540"/>
                    <a:pt x="38629" y="14847"/>
                    <a:pt x="39029" y="14447"/>
                  </a:cubicBezTo>
                  <a:cubicBezTo>
                    <a:pt x="39161" y="14315"/>
                    <a:pt x="39323" y="14256"/>
                    <a:pt x="39482" y="14256"/>
                  </a:cubicBezTo>
                  <a:close/>
                  <a:moveTo>
                    <a:pt x="41625" y="14256"/>
                  </a:moveTo>
                  <a:cubicBezTo>
                    <a:pt x="41955" y="14256"/>
                    <a:pt x="42271" y="14511"/>
                    <a:pt x="42271" y="14897"/>
                  </a:cubicBezTo>
                  <a:cubicBezTo>
                    <a:pt x="42264" y="15249"/>
                    <a:pt x="41985" y="15532"/>
                    <a:pt x="41634" y="15532"/>
                  </a:cubicBezTo>
                  <a:cubicBezTo>
                    <a:pt x="41630" y="15532"/>
                    <a:pt x="41625" y="15532"/>
                    <a:pt x="41621" y="15532"/>
                  </a:cubicBezTo>
                  <a:lnTo>
                    <a:pt x="41621" y="15532"/>
                  </a:lnTo>
                  <a:lnTo>
                    <a:pt x="41628" y="15540"/>
                  </a:lnTo>
                  <a:cubicBezTo>
                    <a:pt x="41057" y="15540"/>
                    <a:pt x="40771" y="14847"/>
                    <a:pt x="41171" y="14447"/>
                  </a:cubicBezTo>
                  <a:cubicBezTo>
                    <a:pt x="41303" y="14315"/>
                    <a:pt x="41466" y="14256"/>
                    <a:pt x="41625" y="14256"/>
                  </a:cubicBezTo>
                  <a:close/>
                  <a:moveTo>
                    <a:pt x="5189" y="14252"/>
                  </a:moveTo>
                  <a:cubicBezTo>
                    <a:pt x="5579" y="14252"/>
                    <a:pt x="5961" y="14614"/>
                    <a:pt x="5817" y="15090"/>
                  </a:cubicBezTo>
                  <a:cubicBezTo>
                    <a:pt x="5722" y="15401"/>
                    <a:pt x="5467" y="15545"/>
                    <a:pt x="5212" y="15545"/>
                  </a:cubicBezTo>
                  <a:cubicBezTo>
                    <a:pt x="4886" y="15545"/>
                    <a:pt x="4560" y="15312"/>
                    <a:pt x="4560" y="14897"/>
                  </a:cubicBezTo>
                  <a:cubicBezTo>
                    <a:pt x="4560" y="14768"/>
                    <a:pt x="4603" y="14640"/>
                    <a:pt x="4674" y="14533"/>
                  </a:cubicBezTo>
                  <a:lnTo>
                    <a:pt x="4674" y="14540"/>
                  </a:lnTo>
                  <a:cubicBezTo>
                    <a:pt x="4808" y="14338"/>
                    <a:pt x="4999" y="14252"/>
                    <a:pt x="5189" y="14252"/>
                  </a:cubicBezTo>
                  <a:close/>
                  <a:moveTo>
                    <a:pt x="13779" y="14254"/>
                  </a:moveTo>
                  <a:cubicBezTo>
                    <a:pt x="14129" y="14261"/>
                    <a:pt x="14414" y="14540"/>
                    <a:pt x="14421" y="14890"/>
                  </a:cubicBezTo>
                  <a:lnTo>
                    <a:pt x="14421" y="14897"/>
                  </a:lnTo>
                  <a:cubicBezTo>
                    <a:pt x="14421" y="15288"/>
                    <a:pt x="14105" y="15545"/>
                    <a:pt x="13774" y="15545"/>
                  </a:cubicBezTo>
                  <a:cubicBezTo>
                    <a:pt x="13616" y="15545"/>
                    <a:pt x="13454" y="15486"/>
                    <a:pt x="13322" y="15354"/>
                  </a:cubicBezTo>
                  <a:cubicBezTo>
                    <a:pt x="12922" y="14947"/>
                    <a:pt x="13207" y="14254"/>
                    <a:pt x="13779" y="14254"/>
                  </a:cubicBezTo>
                  <a:close/>
                  <a:moveTo>
                    <a:pt x="18063" y="14261"/>
                  </a:moveTo>
                  <a:cubicBezTo>
                    <a:pt x="18413" y="14261"/>
                    <a:pt x="18699" y="14540"/>
                    <a:pt x="18706" y="14890"/>
                  </a:cubicBezTo>
                  <a:lnTo>
                    <a:pt x="18706" y="14897"/>
                  </a:lnTo>
                  <a:cubicBezTo>
                    <a:pt x="18706" y="15288"/>
                    <a:pt x="18390" y="15545"/>
                    <a:pt x="18061" y="15545"/>
                  </a:cubicBezTo>
                  <a:cubicBezTo>
                    <a:pt x="17903" y="15545"/>
                    <a:pt x="17743" y="15486"/>
                    <a:pt x="17613" y="15354"/>
                  </a:cubicBezTo>
                  <a:cubicBezTo>
                    <a:pt x="17206" y="14947"/>
                    <a:pt x="17492" y="14261"/>
                    <a:pt x="18063" y="14261"/>
                  </a:cubicBezTo>
                  <a:close/>
                  <a:moveTo>
                    <a:pt x="24490" y="14261"/>
                  </a:moveTo>
                  <a:cubicBezTo>
                    <a:pt x="24840" y="14261"/>
                    <a:pt x="25126" y="14540"/>
                    <a:pt x="25133" y="14890"/>
                  </a:cubicBezTo>
                  <a:lnTo>
                    <a:pt x="25133" y="14897"/>
                  </a:lnTo>
                  <a:cubicBezTo>
                    <a:pt x="25133" y="15288"/>
                    <a:pt x="24816" y="15545"/>
                    <a:pt x="24488" y="15545"/>
                  </a:cubicBezTo>
                  <a:cubicBezTo>
                    <a:pt x="24330" y="15545"/>
                    <a:pt x="24170" y="15486"/>
                    <a:pt x="24040" y="15354"/>
                  </a:cubicBezTo>
                  <a:cubicBezTo>
                    <a:pt x="23633" y="14947"/>
                    <a:pt x="23919" y="14261"/>
                    <a:pt x="24490" y="14261"/>
                  </a:cubicBezTo>
                  <a:close/>
                  <a:moveTo>
                    <a:pt x="26632" y="14261"/>
                  </a:moveTo>
                  <a:cubicBezTo>
                    <a:pt x="26982" y="14261"/>
                    <a:pt x="27268" y="14540"/>
                    <a:pt x="27275" y="14890"/>
                  </a:cubicBezTo>
                  <a:lnTo>
                    <a:pt x="27275" y="14897"/>
                  </a:lnTo>
                  <a:cubicBezTo>
                    <a:pt x="27275" y="15288"/>
                    <a:pt x="26959" y="15545"/>
                    <a:pt x="26630" y="15545"/>
                  </a:cubicBezTo>
                  <a:cubicBezTo>
                    <a:pt x="26472" y="15545"/>
                    <a:pt x="26312" y="15486"/>
                    <a:pt x="26182" y="15354"/>
                  </a:cubicBezTo>
                  <a:cubicBezTo>
                    <a:pt x="25775" y="14947"/>
                    <a:pt x="26061" y="14261"/>
                    <a:pt x="26632" y="14261"/>
                  </a:cubicBezTo>
                  <a:close/>
                  <a:moveTo>
                    <a:pt x="28775" y="14261"/>
                  </a:moveTo>
                  <a:cubicBezTo>
                    <a:pt x="29125" y="14261"/>
                    <a:pt x="29410" y="14540"/>
                    <a:pt x="29417" y="14890"/>
                  </a:cubicBezTo>
                  <a:lnTo>
                    <a:pt x="29417" y="14897"/>
                  </a:lnTo>
                  <a:cubicBezTo>
                    <a:pt x="29417" y="15288"/>
                    <a:pt x="29101" y="15545"/>
                    <a:pt x="28772" y="15545"/>
                  </a:cubicBezTo>
                  <a:cubicBezTo>
                    <a:pt x="28615" y="15545"/>
                    <a:pt x="28454" y="15486"/>
                    <a:pt x="28325" y="15354"/>
                  </a:cubicBezTo>
                  <a:cubicBezTo>
                    <a:pt x="27918" y="14947"/>
                    <a:pt x="28203" y="14261"/>
                    <a:pt x="28775" y="14261"/>
                  </a:cubicBezTo>
                  <a:close/>
                  <a:moveTo>
                    <a:pt x="30917" y="14261"/>
                  </a:moveTo>
                  <a:cubicBezTo>
                    <a:pt x="31267" y="14261"/>
                    <a:pt x="31552" y="14540"/>
                    <a:pt x="31560" y="14890"/>
                  </a:cubicBezTo>
                  <a:lnTo>
                    <a:pt x="31560" y="14897"/>
                  </a:lnTo>
                  <a:cubicBezTo>
                    <a:pt x="31560" y="15288"/>
                    <a:pt x="31243" y="15545"/>
                    <a:pt x="30915" y="15545"/>
                  </a:cubicBezTo>
                  <a:cubicBezTo>
                    <a:pt x="30757" y="15545"/>
                    <a:pt x="30597" y="15486"/>
                    <a:pt x="30467" y="15354"/>
                  </a:cubicBezTo>
                  <a:cubicBezTo>
                    <a:pt x="30060" y="14947"/>
                    <a:pt x="30346" y="14261"/>
                    <a:pt x="30917" y="14261"/>
                  </a:cubicBezTo>
                  <a:close/>
                  <a:moveTo>
                    <a:pt x="11636" y="14261"/>
                  </a:moveTo>
                  <a:cubicBezTo>
                    <a:pt x="11986" y="14261"/>
                    <a:pt x="12272" y="14547"/>
                    <a:pt x="12279" y="14890"/>
                  </a:cubicBezTo>
                  <a:lnTo>
                    <a:pt x="12279" y="14904"/>
                  </a:lnTo>
                  <a:cubicBezTo>
                    <a:pt x="12279" y="15290"/>
                    <a:pt x="11963" y="15545"/>
                    <a:pt x="11635" y="15545"/>
                  </a:cubicBezTo>
                  <a:cubicBezTo>
                    <a:pt x="11477" y="15545"/>
                    <a:pt x="11316" y="15486"/>
                    <a:pt x="11187" y="15354"/>
                  </a:cubicBezTo>
                  <a:cubicBezTo>
                    <a:pt x="10780" y="14954"/>
                    <a:pt x="11065" y="14261"/>
                    <a:pt x="11636" y="14261"/>
                  </a:cubicBezTo>
                  <a:close/>
                  <a:moveTo>
                    <a:pt x="52337" y="14259"/>
                  </a:moveTo>
                  <a:cubicBezTo>
                    <a:pt x="52576" y="14259"/>
                    <a:pt x="52806" y="14392"/>
                    <a:pt x="52911" y="14618"/>
                  </a:cubicBezTo>
                  <a:cubicBezTo>
                    <a:pt x="53061" y="14933"/>
                    <a:pt x="52939" y="15304"/>
                    <a:pt x="52639" y="15468"/>
                  </a:cubicBezTo>
                  <a:cubicBezTo>
                    <a:pt x="52544" y="15520"/>
                    <a:pt x="52440" y="15545"/>
                    <a:pt x="52338" y="15545"/>
                  </a:cubicBezTo>
                  <a:cubicBezTo>
                    <a:pt x="52119" y="15545"/>
                    <a:pt x="51904" y="15432"/>
                    <a:pt x="51783" y="15232"/>
                  </a:cubicBezTo>
                  <a:cubicBezTo>
                    <a:pt x="51604" y="14940"/>
                    <a:pt x="51690" y="14561"/>
                    <a:pt x="51975" y="14368"/>
                  </a:cubicBezTo>
                  <a:cubicBezTo>
                    <a:pt x="52011" y="14340"/>
                    <a:pt x="52047" y="14318"/>
                    <a:pt x="52090" y="14304"/>
                  </a:cubicBezTo>
                  <a:lnTo>
                    <a:pt x="52090" y="14304"/>
                  </a:lnTo>
                  <a:lnTo>
                    <a:pt x="52082" y="14311"/>
                  </a:lnTo>
                  <a:cubicBezTo>
                    <a:pt x="52165" y="14276"/>
                    <a:pt x="52252" y="14259"/>
                    <a:pt x="52337" y="14259"/>
                  </a:cubicBezTo>
                  <a:close/>
                  <a:moveTo>
                    <a:pt x="43765" y="14257"/>
                  </a:moveTo>
                  <a:cubicBezTo>
                    <a:pt x="44095" y="14257"/>
                    <a:pt x="44413" y="14517"/>
                    <a:pt x="44413" y="14904"/>
                  </a:cubicBezTo>
                  <a:cubicBezTo>
                    <a:pt x="44413" y="15250"/>
                    <a:pt x="44128" y="15532"/>
                    <a:pt x="43776" y="15532"/>
                  </a:cubicBezTo>
                  <a:cubicBezTo>
                    <a:pt x="43772" y="15532"/>
                    <a:pt x="43768" y="15532"/>
                    <a:pt x="43763" y="15532"/>
                  </a:cubicBezTo>
                  <a:lnTo>
                    <a:pt x="43763" y="15532"/>
                  </a:lnTo>
                  <a:lnTo>
                    <a:pt x="43770" y="15547"/>
                  </a:lnTo>
                  <a:cubicBezTo>
                    <a:pt x="43199" y="15547"/>
                    <a:pt x="42914" y="14854"/>
                    <a:pt x="43321" y="14447"/>
                  </a:cubicBezTo>
                  <a:cubicBezTo>
                    <a:pt x="43449" y="14316"/>
                    <a:pt x="43609" y="14257"/>
                    <a:pt x="43765" y="14257"/>
                  </a:cubicBezTo>
                  <a:close/>
                  <a:moveTo>
                    <a:pt x="48059" y="14263"/>
                  </a:moveTo>
                  <a:cubicBezTo>
                    <a:pt x="48389" y="14263"/>
                    <a:pt x="48705" y="14518"/>
                    <a:pt x="48705" y="14904"/>
                  </a:cubicBezTo>
                  <a:cubicBezTo>
                    <a:pt x="48698" y="15257"/>
                    <a:pt x="48412" y="15532"/>
                    <a:pt x="48061" y="15532"/>
                  </a:cubicBezTo>
                  <a:cubicBezTo>
                    <a:pt x="48057" y="15532"/>
                    <a:pt x="48052" y="15532"/>
                    <a:pt x="48048" y="15532"/>
                  </a:cubicBezTo>
                  <a:lnTo>
                    <a:pt x="48048" y="15532"/>
                  </a:lnTo>
                  <a:lnTo>
                    <a:pt x="48062" y="15547"/>
                  </a:lnTo>
                  <a:cubicBezTo>
                    <a:pt x="47484" y="15547"/>
                    <a:pt x="47198" y="14854"/>
                    <a:pt x="47605" y="14454"/>
                  </a:cubicBezTo>
                  <a:cubicBezTo>
                    <a:pt x="47737" y="14322"/>
                    <a:pt x="47900" y="14263"/>
                    <a:pt x="48059" y="14263"/>
                  </a:cubicBezTo>
                  <a:close/>
                  <a:moveTo>
                    <a:pt x="50189" y="14261"/>
                  </a:moveTo>
                  <a:cubicBezTo>
                    <a:pt x="50521" y="14261"/>
                    <a:pt x="50840" y="14517"/>
                    <a:pt x="50840" y="14904"/>
                  </a:cubicBezTo>
                  <a:cubicBezTo>
                    <a:pt x="50833" y="15250"/>
                    <a:pt x="50554" y="15532"/>
                    <a:pt x="50203" y="15532"/>
                  </a:cubicBezTo>
                  <a:cubicBezTo>
                    <a:pt x="50199" y="15532"/>
                    <a:pt x="50195" y="15532"/>
                    <a:pt x="50190" y="15532"/>
                  </a:cubicBezTo>
                  <a:lnTo>
                    <a:pt x="50190" y="15532"/>
                  </a:lnTo>
                  <a:lnTo>
                    <a:pt x="50197" y="15547"/>
                  </a:lnTo>
                  <a:cubicBezTo>
                    <a:pt x="49626" y="15547"/>
                    <a:pt x="49340" y="14854"/>
                    <a:pt x="49740" y="14447"/>
                  </a:cubicBezTo>
                  <a:cubicBezTo>
                    <a:pt x="49871" y="14318"/>
                    <a:pt x="50032" y="14261"/>
                    <a:pt x="50189" y="14261"/>
                  </a:cubicBezTo>
                  <a:close/>
                  <a:moveTo>
                    <a:pt x="45913" y="14261"/>
                  </a:moveTo>
                  <a:cubicBezTo>
                    <a:pt x="46263" y="14261"/>
                    <a:pt x="46548" y="14547"/>
                    <a:pt x="46555" y="14890"/>
                  </a:cubicBezTo>
                  <a:lnTo>
                    <a:pt x="46555" y="14904"/>
                  </a:lnTo>
                  <a:cubicBezTo>
                    <a:pt x="46555" y="15291"/>
                    <a:pt x="46237" y="15547"/>
                    <a:pt x="45907" y="15547"/>
                  </a:cubicBezTo>
                  <a:cubicBezTo>
                    <a:pt x="45751" y="15547"/>
                    <a:pt x="45592" y="15490"/>
                    <a:pt x="45463" y="15361"/>
                  </a:cubicBezTo>
                  <a:cubicBezTo>
                    <a:pt x="45056" y="14954"/>
                    <a:pt x="45341" y="14261"/>
                    <a:pt x="45913" y="14261"/>
                  </a:cubicBezTo>
                  <a:close/>
                  <a:moveTo>
                    <a:pt x="9496" y="14260"/>
                  </a:moveTo>
                  <a:cubicBezTo>
                    <a:pt x="9739" y="14260"/>
                    <a:pt x="9968" y="14397"/>
                    <a:pt x="10080" y="14625"/>
                  </a:cubicBezTo>
                  <a:cubicBezTo>
                    <a:pt x="10230" y="14940"/>
                    <a:pt x="10108" y="15311"/>
                    <a:pt x="9801" y="15475"/>
                  </a:cubicBezTo>
                  <a:cubicBezTo>
                    <a:pt x="9706" y="15525"/>
                    <a:pt x="9602" y="15549"/>
                    <a:pt x="9500" y="15549"/>
                  </a:cubicBezTo>
                  <a:cubicBezTo>
                    <a:pt x="9281" y="15549"/>
                    <a:pt x="9066" y="15439"/>
                    <a:pt x="8944" y="15240"/>
                  </a:cubicBezTo>
                  <a:cubicBezTo>
                    <a:pt x="8766" y="14947"/>
                    <a:pt x="8852" y="14561"/>
                    <a:pt x="9137" y="14368"/>
                  </a:cubicBezTo>
                  <a:cubicBezTo>
                    <a:pt x="9166" y="14347"/>
                    <a:pt x="9201" y="14318"/>
                    <a:pt x="9244" y="14304"/>
                  </a:cubicBezTo>
                  <a:lnTo>
                    <a:pt x="9244" y="14311"/>
                  </a:lnTo>
                  <a:cubicBezTo>
                    <a:pt x="9327" y="14276"/>
                    <a:pt x="9412" y="14260"/>
                    <a:pt x="9496" y="14260"/>
                  </a:cubicBezTo>
                  <a:close/>
                  <a:moveTo>
                    <a:pt x="7359" y="14261"/>
                  </a:moveTo>
                  <a:cubicBezTo>
                    <a:pt x="7702" y="14268"/>
                    <a:pt x="7980" y="14547"/>
                    <a:pt x="7995" y="14890"/>
                  </a:cubicBezTo>
                  <a:lnTo>
                    <a:pt x="8002" y="14904"/>
                  </a:lnTo>
                  <a:cubicBezTo>
                    <a:pt x="8002" y="15295"/>
                    <a:pt x="7685" y="15552"/>
                    <a:pt x="7355" y="15552"/>
                  </a:cubicBezTo>
                  <a:cubicBezTo>
                    <a:pt x="7196" y="15552"/>
                    <a:pt x="7034" y="15493"/>
                    <a:pt x="6902" y="15361"/>
                  </a:cubicBezTo>
                  <a:cubicBezTo>
                    <a:pt x="6495" y="14954"/>
                    <a:pt x="6781" y="14261"/>
                    <a:pt x="7359" y="14261"/>
                  </a:cubicBezTo>
                  <a:close/>
                  <a:moveTo>
                    <a:pt x="4135" y="15327"/>
                  </a:moveTo>
                  <a:cubicBezTo>
                    <a:pt x="4294" y="15327"/>
                    <a:pt x="4456" y="15386"/>
                    <a:pt x="4588" y="15518"/>
                  </a:cubicBezTo>
                  <a:cubicBezTo>
                    <a:pt x="4988" y="15918"/>
                    <a:pt x="4703" y="16611"/>
                    <a:pt x="4131" y="16611"/>
                  </a:cubicBezTo>
                  <a:cubicBezTo>
                    <a:pt x="3776" y="16611"/>
                    <a:pt x="3491" y="16320"/>
                    <a:pt x="3489" y="15964"/>
                  </a:cubicBezTo>
                  <a:lnTo>
                    <a:pt x="3489" y="15964"/>
                  </a:lnTo>
                  <a:cubicBezTo>
                    <a:pt x="3491" y="15581"/>
                    <a:pt x="3806" y="15327"/>
                    <a:pt x="4135" y="15327"/>
                  </a:cubicBezTo>
                  <a:close/>
                  <a:moveTo>
                    <a:pt x="23411" y="15325"/>
                  </a:moveTo>
                  <a:cubicBezTo>
                    <a:pt x="23743" y="15325"/>
                    <a:pt x="24062" y="15581"/>
                    <a:pt x="24062" y="15968"/>
                  </a:cubicBezTo>
                  <a:cubicBezTo>
                    <a:pt x="24062" y="16321"/>
                    <a:pt x="23776" y="16604"/>
                    <a:pt x="23425" y="16604"/>
                  </a:cubicBezTo>
                  <a:cubicBezTo>
                    <a:pt x="23421" y="16604"/>
                    <a:pt x="23416" y="16604"/>
                    <a:pt x="23412" y="16603"/>
                  </a:cubicBezTo>
                  <a:lnTo>
                    <a:pt x="23412" y="16603"/>
                  </a:lnTo>
                  <a:lnTo>
                    <a:pt x="23419" y="16611"/>
                  </a:lnTo>
                  <a:cubicBezTo>
                    <a:pt x="22848" y="16611"/>
                    <a:pt x="22562" y="15918"/>
                    <a:pt x="22962" y="15511"/>
                  </a:cubicBezTo>
                  <a:cubicBezTo>
                    <a:pt x="23093" y="15382"/>
                    <a:pt x="23254" y="15325"/>
                    <a:pt x="23411" y="15325"/>
                  </a:cubicBezTo>
                  <a:close/>
                  <a:moveTo>
                    <a:pt x="25553" y="15325"/>
                  </a:moveTo>
                  <a:cubicBezTo>
                    <a:pt x="25885" y="15325"/>
                    <a:pt x="26204" y="15581"/>
                    <a:pt x="26204" y="15968"/>
                  </a:cubicBezTo>
                  <a:cubicBezTo>
                    <a:pt x="26204" y="16321"/>
                    <a:pt x="25918" y="16604"/>
                    <a:pt x="25567" y="16604"/>
                  </a:cubicBezTo>
                  <a:cubicBezTo>
                    <a:pt x="25563" y="16604"/>
                    <a:pt x="25558" y="16604"/>
                    <a:pt x="25554" y="16603"/>
                  </a:cubicBezTo>
                  <a:lnTo>
                    <a:pt x="25554" y="16603"/>
                  </a:lnTo>
                  <a:lnTo>
                    <a:pt x="25561" y="16611"/>
                  </a:lnTo>
                  <a:cubicBezTo>
                    <a:pt x="24990" y="16611"/>
                    <a:pt x="24704" y="15918"/>
                    <a:pt x="25104" y="15511"/>
                  </a:cubicBezTo>
                  <a:cubicBezTo>
                    <a:pt x="25235" y="15382"/>
                    <a:pt x="25396" y="15325"/>
                    <a:pt x="25553" y="15325"/>
                  </a:cubicBezTo>
                  <a:close/>
                  <a:moveTo>
                    <a:pt x="27696" y="15325"/>
                  </a:moveTo>
                  <a:cubicBezTo>
                    <a:pt x="28028" y="15325"/>
                    <a:pt x="28346" y="15581"/>
                    <a:pt x="28346" y="15968"/>
                  </a:cubicBezTo>
                  <a:cubicBezTo>
                    <a:pt x="28346" y="16321"/>
                    <a:pt x="28061" y="16604"/>
                    <a:pt x="27709" y="16604"/>
                  </a:cubicBezTo>
                  <a:cubicBezTo>
                    <a:pt x="27705" y="16604"/>
                    <a:pt x="27701" y="16604"/>
                    <a:pt x="27696" y="16603"/>
                  </a:cubicBezTo>
                  <a:lnTo>
                    <a:pt x="27696" y="16603"/>
                  </a:lnTo>
                  <a:lnTo>
                    <a:pt x="27703" y="16611"/>
                  </a:lnTo>
                  <a:cubicBezTo>
                    <a:pt x="27132" y="16611"/>
                    <a:pt x="26847" y="15918"/>
                    <a:pt x="27246" y="15511"/>
                  </a:cubicBezTo>
                  <a:cubicBezTo>
                    <a:pt x="27377" y="15382"/>
                    <a:pt x="27538" y="15325"/>
                    <a:pt x="27696" y="15325"/>
                  </a:cubicBezTo>
                  <a:close/>
                  <a:moveTo>
                    <a:pt x="29838" y="15325"/>
                  </a:moveTo>
                  <a:cubicBezTo>
                    <a:pt x="30170" y="15325"/>
                    <a:pt x="30488" y="15581"/>
                    <a:pt x="30488" y="15968"/>
                  </a:cubicBezTo>
                  <a:cubicBezTo>
                    <a:pt x="30488" y="16321"/>
                    <a:pt x="30203" y="16604"/>
                    <a:pt x="29852" y="16604"/>
                  </a:cubicBezTo>
                  <a:cubicBezTo>
                    <a:pt x="29847" y="16604"/>
                    <a:pt x="29843" y="16604"/>
                    <a:pt x="29839" y="16603"/>
                  </a:cubicBezTo>
                  <a:lnTo>
                    <a:pt x="29839" y="16603"/>
                  </a:lnTo>
                  <a:lnTo>
                    <a:pt x="29846" y="16611"/>
                  </a:lnTo>
                  <a:cubicBezTo>
                    <a:pt x="29274" y="16611"/>
                    <a:pt x="28989" y="15918"/>
                    <a:pt x="29389" y="15511"/>
                  </a:cubicBezTo>
                  <a:cubicBezTo>
                    <a:pt x="29520" y="15382"/>
                    <a:pt x="29680" y="15325"/>
                    <a:pt x="29838" y="15325"/>
                  </a:cubicBezTo>
                  <a:close/>
                  <a:moveTo>
                    <a:pt x="31980" y="15325"/>
                  </a:moveTo>
                  <a:cubicBezTo>
                    <a:pt x="32312" y="15325"/>
                    <a:pt x="32631" y="15581"/>
                    <a:pt x="32631" y="15968"/>
                  </a:cubicBezTo>
                  <a:cubicBezTo>
                    <a:pt x="32631" y="16321"/>
                    <a:pt x="32345" y="16604"/>
                    <a:pt x="31994" y="16604"/>
                  </a:cubicBezTo>
                  <a:cubicBezTo>
                    <a:pt x="31990" y="16604"/>
                    <a:pt x="31985" y="16604"/>
                    <a:pt x="31981" y="16603"/>
                  </a:cubicBezTo>
                  <a:lnTo>
                    <a:pt x="31981" y="16603"/>
                  </a:lnTo>
                  <a:lnTo>
                    <a:pt x="31988" y="16611"/>
                  </a:lnTo>
                  <a:cubicBezTo>
                    <a:pt x="31417" y="16611"/>
                    <a:pt x="31131" y="15918"/>
                    <a:pt x="31531" y="15511"/>
                  </a:cubicBezTo>
                  <a:cubicBezTo>
                    <a:pt x="31662" y="15382"/>
                    <a:pt x="31823" y="15325"/>
                    <a:pt x="31980" y="15325"/>
                  </a:cubicBezTo>
                  <a:close/>
                  <a:moveTo>
                    <a:pt x="38414" y="15327"/>
                  </a:moveTo>
                  <a:cubicBezTo>
                    <a:pt x="38742" y="15327"/>
                    <a:pt x="39057" y="15582"/>
                    <a:pt x="39057" y="15968"/>
                  </a:cubicBezTo>
                  <a:cubicBezTo>
                    <a:pt x="39057" y="16321"/>
                    <a:pt x="38772" y="16604"/>
                    <a:pt x="38421" y="16604"/>
                  </a:cubicBezTo>
                  <a:cubicBezTo>
                    <a:pt x="38416" y="16604"/>
                    <a:pt x="38412" y="16604"/>
                    <a:pt x="38408" y="16603"/>
                  </a:cubicBezTo>
                  <a:lnTo>
                    <a:pt x="38408" y="16603"/>
                  </a:lnTo>
                  <a:lnTo>
                    <a:pt x="38415" y="16611"/>
                  </a:lnTo>
                  <a:cubicBezTo>
                    <a:pt x="37844" y="16611"/>
                    <a:pt x="37558" y="15925"/>
                    <a:pt x="37965" y="15518"/>
                  </a:cubicBezTo>
                  <a:cubicBezTo>
                    <a:pt x="38095" y="15386"/>
                    <a:pt x="38256" y="15327"/>
                    <a:pt x="38414" y="15327"/>
                  </a:cubicBezTo>
                  <a:close/>
                  <a:moveTo>
                    <a:pt x="42696" y="15327"/>
                  </a:moveTo>
                  <a:cubicBezTo>
                    <a:pt x="43026" y="15327"/>
                    <a:pt x="43342" y="15582"/>
                    <a:pt x="43342" y="15968"/>
                  </a:cubicBezTo>
                  <a:cubicBezTo>
                    <a:pt x="43335" y="16321"/>
                    <a:pt x="43056" y="16604"/>
                    <a:pt x="42705" y="16604"/>
                  </a:cubicBezTo>
                  <a:cubicBezTo>
                    <a:pt x="42701" y="16604"/>
                    <a:pt x="42697" y="16604"/>
                    <a:pt x="42692" y="16603"/>
                  </a:cubicBezTo>
                  <a:lnTo>
                    <a:pt x="42692" y="16603"/>
                  </a:lnTo>
                  <a:lnTo>
                    <a:pt x="42699" y="16611"/>
                  </a:lnTo>
                  <a:cubicBezTo>
                    <a:pt x="42128" y="16611"/>
                    <a:pt x="41842" y="15918"/>
                    <a:pt x="42242" y="15518"/>
                  </a:cubicBezTo>
                  <a:cubicBezTo>
                    <a:pt x="42375" y="15386"/>
                    <a:pt x="42537" y="15327"/>
                    <a:pt x="42696" y="15327"/>
                  </a:cubicBezTo>
                  <a:close/>
                  <a:moveTo>
                    <a:pt x="19134" y="15325"/>
                  </a:moveTo>
                  <a:cubicBezTo>
                    <a:pt x="19484" y="15325"/>
                    <a:pt x="19770" y="15611"/>
                    <a:pt x="19777" y="15961"/>
                  </a:cubicBezTo>
                  <a:lnTo>
                    <a:pt x="19777" y="15968"/>
                  </a:lnTo>
                  <a:cubicBezTo>
                    <a:pt x="19777" y="16355"/>
                    <a:pt x="19459" y="16611"/>
                    <a:pt x="19127" y="16611"/>
                  </a:cubicBezTo>
                  <a:cubicBezTo>
                    <a:pt x="18969" y="16611"/>
                    <a:pt x="18808" y="16554"/>
                    <a:pt x="18677" y="16425"/>
                  </a:cubicBezTo>
                  <a:cubicBezTo>
                    <a:pt x="18277" y="16018"/>
                    <a:pt x="18563" y="15325"/>
                    <a:pt x="19134" y="15325"/>
                  </a:cubicBezTo>
                  <a:close/>
                  <a:moveTo>
                    <a:pt x="21277" y="15325"/>
                  </a:moveTo>
                  <a:cubicBezTo>
                    <a:pt x="21627" y="15325"/>
                    <a:pt x="21912" y="15611"/>
                    <a:pt x="21919" y="15961"/>
                  </a:cubicBezTo>
                  <a:lnTo>
                    <a:pt x="21919" y="15968"/>
                  </a:lnTo>
                  <a:cubicBezTo>
                    <a:pt x="21919" y="16355"/>
                    <a:pt x="21601" y="16611"/>
                    <a:pt x="21269" y="16611"/>
                  </a:cubicBezTo>
                  <a:cubicBezTo>
                    <a:pt x="21111" y="16611"/>
                    <a:pt x="20951" y="16554"/>
                    <a:pt x="20820" y="16425"/>
                  </a:cubicBezTo>
                  <a:cubicBezTo>
                    <a:pt x="20420" y="16018"/>
                    <a:pt x="20705" y="15325"/>
                    <a:pt x="21277" y="15325"/>
                  </a:cubicBezTo>
                  <a:close/>
                  <a:moveTo>
                    <a:pt x="12708" y="15325"/>
                  </a:moveTo>
                  <a:cubicBezTo>
                    <a:pt x="13058" y="15332"/>
                    <a:pt x="13343" y="15611"/>
                    <a:pt x="13350" y="15961"/>
                  </a:cubicBezTo>
                  <a:lnTo>
                    <a:pt x="13350" y="15968"/>
                  </a:lnTo>
                  <a:cubicBezTo>
                    <a:pt x="13350" y="16359"/>
                    <a:pt x="13034" y="16616"/>
                    <a:pt x="12703" y="16616"/>
                  </a:cubicBezTo>
                  <a:cubicBezTo>
                    <a:pt x="12544" y="16616"/>
                    <a:pt x="12383" y="16557"/>
                    <a:pt x="12251" y="16425"/>
                  </a:cubicBezTo>
                  <a:cubicBezTo>
                    <a:pt x="11851" y="16018"/>
                    <a:pt x="12136" y="15325"/>
                    <a:pt x="12708" y="15325"/>
                  </a:cubicBezTo>
                  <a:close/>
                  <a:moveTo>
                    <a:pt x="14850" y="15332"/>
                  </a:moveTo>
                  <a:cubicBezTo>
                    <a:pt x="15200" y="15332"/>
                    <a:pt x="15485" y="15611"/>
                    <a:pt x="15493" y="15961"/>
                  </a:cubicBezTo>
                  <a:lnTo>
                    <a:pt x="15493" y="15968"/>
                  </a:lnTo>
                  <a:cubicBezTo>
                    <a:pt x="15493" y="16359"/>
                    <a:pt x="15176" y="16616"/>
                    <a:pt x="14848" y="16616"/>
                  </a:cubicBezTo>
                  <a:cubicBezTo>
                    <a:pt x="14690" y="16616"/>
                    <a:pt x="14530" y="16557"/>
                    <a:pt x="14400" y="16425"/>
                  </a:cubicBezTo>
                  <a:cubicBezTo>
                    <a:pt x="13993" y="16018"/>
                    <a:pt x="14279" y="15332"/>
                    <a:pt x="14850" y="15332"/>
                  </a:cubicBezTo>
                  <a:close/>
                  <a:moveTo>
                    <a:pt x="16992" y="15332"/>
                  </a:moveTo>
                  <a:cubicBezTo>
                    <a:pt x="17342" y="15332"/>
                    <a:pt x="17628" y="15611"/>
                    <a:pt x="17635" y="15961"/>
                  </a:cubicBezTo>
                  <a:lnTo>
                    <a:pt x="17635" y="15968"/>
                  </a:lnTo>
                  <a:cubicBezTo>
                    <a:pt x="17635" y="16359"/>
                    <a:pt x="17318" y="16616"/>
                    <a:pt x="16990" y="16616"/>
                  </a:cubicBezTo>
                  <a:cubicBezTo>
                    <a:pt x="16832" y="16616"/>
                    <a:pt x="16672" y="16557"/>
                    <a:pt x="16542" y="16425"/>
                  </a:cubicBezTo>
                  <a:cubicBezTo>
                    <a:pt x="16135" y="16018"/>
                    <a:pt x="16421" y="15332"/>
                    <a:pt x="16992" y="15332"/>
                  </a:cubicBezTo>
                  <a:close/>
                  <a:moveTo>
                    <a:pt x="34130" y="15332"/>
                  </a:moveTo>
                  <a:cubicBezTo>
                    <a:pt x="34480" y="15332"/>
                    <a:pt x="34766" y="15611"/>
                    <a:pt x="34773" y="15961"/>
                  </a:cubicBezTo>
                  <a:lnTo>
                    <a:pt x="34773" y="15968"/>
                  </a:lnTo>
                  <a:cubicBezTo>
                    <a:pt x="34773" y="16359"/>
                    <a:pt x="34457" y="16616"/>
                    <a:pt x="34128" y="16616"/>
                  </a:cubicBezTo>
                  <a:cubicBezTo>
                    <a:pt x="33970" y="16616"/>
                    <a:pt x="33810" y="16557"/>
                    <a:pt x="33680" y="16425"/>
                  </a:cubicBezTo>
                  <a:cubicBezTo>
                    <a:pt x="33273" y="16018"/>
                    <a:pt x="33559" y="15332"/>
                    <a:pt x="34130" y="15332"/>
                  </a:cubicBezTo>
                  <a:close/>
                  <a:moveTo>
                    <a:pt x="36273" y="15332"/>
                  </a:moveTo>
                  <a:cubicBezTo>
                    <a:pt x="36622" y="15332"/>
                    <a:pt x="36908" y="15611"/>
                    <a:pt x="36915" y="15961"/>
                  </a:cubicBezTo>
                  <a:lnTo>
                    <a:pt x="36915" y="15968"/>
                  </a:lnTo>
                  <a:cubicBezTo>
                    <a:pt x="36915" y="16359"/>
                    <a:pt x="36599" y="16616"/>
                    <a:pt x="36270" y="16616"/>
                  </a:cubicBezTo>
                  <a:cubicBezTo>
                    <a:pt x="36113" y="16616"/>
                    <a:pt x="35952" y="16557"/>
                    <a:pt x="35823" y="16425"/>
                  </a:cubicBezTo>
                  <a:cubicBezTo>
                    <a:pt x="35416" y="16018"/>
                    <a:pt x="35701" y="15332"/>
                    <a:pt x="36273" y="15332"/>
                  </a:cubicBezTo>
                  <a:close/>
                  <a:moveTo>
                    <a:pt x="40557" y="15325"/>
                  </a:moveTo>
                  <a:cubicBezTo>
                    <a:pt x="40907" y="15332"/>
                    <a:pt x="41193" y="15611"/>
                    <a:pt x="41200" y="15961"/>
                  </a:cubicBezTo>
                  <a:lnTo>
                    <a:pt x="41200" y="15968"/>
                  </a:lnTo>
                  <a:cubicBezTo>
                    <a:pt x="41200" y="16359"/>
                    <a:pt x="40883" y="16616"/>
                    <a:pt x="40553" y="16616"/>
                  </a:cubicBezTo>
                  <a:cubicBezTo>
                    <a:pt x="40394" y="16616"/>
                    <a:pt x="40232" y="16557"/>
                    <a:pt x="40100" y="16425"/>
                  </a:cubicBezTo>
                  <a:cubicBezTo>
                    <a:pt x="39700" y="16018"/>
                    <a:pt x="39986" y="15325"/>
                    <a:pt x="40557" y="15325"/>
                  </a:cubicBezTo>
                  <a:close/>
                  <a:moveTo>
                    <a:pt x="53404" y="15325"/>
                  </a:moveTo>
                  <a:cubicBezTo>
                    <a:pt x="53761" y="15325"/>
                    <a:pt x="54046" y="15611"/>
                    <a:pt x="54053" y="15961"/>
                  </a:cubicBezTo>
                  <a:lnTo>
                    <a:pt x="54046" y="15968"/>
                  </a:lnTo>
                  <a:cubicBezTo>
                    <a:pt x="54046" y="16359"/>
                    <a:pt x="53730" y="16616"/>
                    <a:pt x="53399" y="16616"/>
                  </a:cubicBezTo>
                  <a:cubicBezTo>
                    <a:pt x="53240" y="16616"/>
                    <a:pt x="53078" y="16557"/>
                    <a:pt x="52947" y="16425"/>
                  </a:cubicBezTo>
                  <a:cubicBezTo>
                    <a:pt x="52547" y="16018"/>
                    <a:pt x="52832" y="15325"/>
                    <a:pt x="53404" y="15325"/>
                  </a:cubicBezTo>
                  <a:close/>
                  <a:moveTo>
                    <a:pt x="10565" y="15332"/>
                  </a:moveTo>
                  <a:cubicBezTo>
                    <a:pt x="10915" y="15332"/>
                    <a:pt x="11201" y="15618"/>
                    <a:pt x="11208" y="15961"/>
                  </a:cubicBezTo>
                  <a:lnTo>
                    <a:pt x="11208" y="15975"/>
                  </a:lnTo>
                  <a:cubicBezTo>
                    <a:pt x="11208" y="16361"/>
                    <a:pt x="10892" y="16616"/>
                    <a:pt x="10564" y="16616"/>
                  </a:cubicBezTo>
                  <a:cubicBezTo>
                    <a:pt x="10406" y="16616"/>
                    <a:pt x="10245" y="16557"/>
                    <a:pt x="10115" y="16425"/>
                  </a:cubicBezTo>
                  <a:cubicBezTo>
                    <a:pt x="9708" y="16025"/>
                    <a:pt x="9994" y="15332"/>
                    <a:pt x="10565" y="15332"/>
                  </a:cubicBezTo>
                  <a:close/>
                  <a:moveTo>
                    <a:pt x="44836" y="15329"/>
                  </a:moveTo>
                  <a:cubicBezTo>
                    <a:pt x="45166" y="15329"/>
                    <a:pt x="45484" y="15588"/>
                    <a:pt x="45484" y="15975"/>
                  </a:cubicBezTo>
                  <a:cubicBezTo>
                    <a:pt x="45484" y="16321"/>
                    <a:pt x="45199" y="16604"/>
                    <a:pt x="44848" y="16604"/>
                  </a:cubicBezTo>
                  <a:cubicBezTo>
                    <a:pt x="44843" y="16604"/>
                    <a:pt x="44839" y="16604"/>
                    <a:pt x="44834" y="16603"/>
                  </a:cubicBezTo>
                  <a:lnTo>
                    <a:pt x="44834" y="16603"/>
                  </a:lnTo>
                  <a:lnTo>
                    <a:pt x="44842" y="16618"/>
                  </a:lnTo>
                  <a:cubicBezTo>
                    <a:pt x="44270" y="16618"/>
                    <a:pt x="43985" y="15925"/>
                    <a:pt x="44392" y="15518"/>
                  </a:cubicBezTo>
                  <a:cubicBezTo>
                    <a:pt x="44521" y="15387"/>
                    <a:pt x="44680" y="15329"/>
                    <a:pt x="44836" y="15329"/>
                  </a:cubicBezTo>
                  <a:close/>
                  <a:moveTo>
                    <a:pt x="46978" y="15332"/>
                  </a:moveTo>
                  <a:cubicBezTo>
                    <a:pt x="47308" y="15332"/>
                    <a:pt x="47627" y="15588"/>
                    <a:pt x="47627" y="15975"/>
                  </a:cubicBezTo>
                  <a:cubicBezTo>
                    <a:pt x="47620" y="16328"/>
                    <a:pt x="47341" y="16604"/>
                    <a:pt x="46990" y="16604"/>
                  </a:cubicBezTo>
                  <a:cubicBezTo>
                    <a:pt x="46986" y="16604"/>
                    <a:pt x="46981" y="16604"/>
                    <a:pt x="46977" y="16603"/>
                  </a:cubicBezTo>
                  <a:lnTo>
                    <a:pt x="46977" y="16603"/>
                  </a:lnTo>
                  <a:lnTo>
                    <a:pt x="46984" y="16618"/>
                  </a:lnTo>
                  <a:cubicBezTo>
                    <a:pt x="46413" y="16618"/>
                    <a:pt x="46127" y="15925"/>
                    <a:pt x="46534" y="15518"/>
                  </a:cubicBezTo>
                  <a:cubicBezTo>
                    <a:pt x="46663" y="15389"/>
                    <a:pt x="46822" y="15332"/>
                    <a:pt x="46978" y="15332"/>
                  </a:cubicBezTo>
                  <a:close/>
                  <a:moveTo>
                    <a:pt x="49130" y="15334"/>
                  </a:moveTo>
                  <a:cubicBezTo>
                    <a:pt x="49460" y="15334"/>
                    <a:pt x="49776" y="15589"/>
                    <a:pt x="49776" y="15975"/>
                  </a:cubicBezTo>
                  <a:cubicBezTo>
                    <a:pt x="49769" y="16328"/>
                    <a:pt x="49483" y="16604"/>
                    <a:pt x="49132" y="16604"/>
                  </a:cubicBezTo>
                  <a:cubicBezTo>
                    <a:pt x="49128" y="16604"/>
                    <a:pt x="49124" y="16604"/>
                    <a:pt x="49119" y="16603"/>
                  </a:cubicBezTo>
                  <a:lnTo>
                    <a:pt x="49119" y="16603"/>
                  </a:lnTo>
                  <a:lnTo>
                    <a:pt x="49133" y="16618"/>
                  </a:lnTo>
                  <a:cubicBezTo>
                    <a:pt x="48555" y="16618"/>
                    <a:pt x="48269" y="15925"/>
                    <a:pt x="48676" y="15525"/>
                  </a:cubicBezTo>
                  <a:cubicBezTo>
                    <a:pt x="48808" y="15393"/>
                    <a:pt x="48971" y="15334"/>
                    <a:pt x="49130" y="15334"/>
                  </a:cubicBezTo>
                  <a:close/>
                  <a:moveTo>
                    <a:pt x="51261" y="15332"/>
                  </a:moveTo>
                  <a:cubicBezTo>
                    <a:pt x="51593" y="15332"/>
                    <a:pt x="51911" y="15588"/>
                    <a:pt x="51911" y="15975"/>
                  </a:cubicBezTo>
                  <a:cubicBezTo>
                    <a:pt x="51904" y="16321"/>
                    <a:pt x="51625" y="16604"/>
                    <a:pt x="51274" y="16604"/>
                  </a:cubicBezTo>
                  <a:cubicBezTo>
                    <a:pt x="51270" y="16604"/>
                    <a:pt x="51266" y="16604"/>
                    <a:pt x="51261" y="16603"/>
                  </a:cubicBezTo>
                  <a:lnTo>
                    <a:pt x="51261" y="16603"/>
                  </a:lnTo>
                  <a:lnTo>
                    <a:pt x="51268" y="16618"/>
                  </a:lnTo>
                  <a:cubicBezTo>
                    <a:pt x="50697" y="16618"/>
                    <a:pt x="50412" y="15925"/>
                    <a:pt x="50811" y="15518"/>
                  </a:cubicBezTo>
                  <a:cubicBezTo>
                    <a:pt x="50942" y="15389"/>
                    <a:pt x="51103" y="15332"/>
                    <a:pt x="51261" y="15332"/>
                  </a:cubicBezTo>
                  <a:close/>
                  <a:moveTo>
                    <a:pt x="8423" y="15332"/>
                  </a:moveTo>
                  <a:cubicBezTo>
                    <a:pt x="8773" y="15332"/>
                    <a:pt x="9059" y="15618"/>
                    <a:pt x="9066" y="15961"/>
                  </a:cubicBezTo>
                  <a:lnTo>
                    <a:pt x="9066" y="15975"/>
                  </a:lnTo>
                  <a:cubicBezTo>
                    <a:pt x="9066" y="16362"/>
                    <a:pt x="8747" y="16619"/>
                    <a:pt x="8417" y="16619"/>
                  </a:cubicBezTo>
                  <a:cubicBezTo>
                    <a:pt x="8261" y="16619"/>
                    <a:pt x="8102" y="16561"/>
                    <a:pt x="7973" y="16432"/>
                  </a:cubicBezTo>
                  <a:cubicBezTo>
                    <a:pt x="7566" y="16025"/>
                    <a:pt x="7852" y="15332"/>
                    <a:pt x="8423" y="15332"/>
                  </a:cubicBezTo>
                  <a:close/>
                  <a:moveTo>
                    <a:pt x="6288" y="15332"/>
                  </a:moveTo>
                  <a:cubicBezTo>
                    <a:pt x="6631" y="15340"/>
                    <a:pt x="6909" y="15618"/>
                    <a:pt x="6923" y="15961"/>
                  </a:cubicBezTo>
                  <a:lnTo>
                    <a:pt x="6931" y="15975"/>
                  </a:lnTo>
                  <a:cubicBezTo>
                    <a:pt x="6931" y="16366"/>
                    <a:pt x="6614" y="16623"/>
                    <a:pt x="6283" y="16623"/>
                  </a:cubicBezTo>
                  <a:cubicBezTo>
                    <a:pt x="6125" y="16623"/>
                    <a:pt x="5963" y="16564"/>
                    <a:pt x="5831" y="16432"/>
                  </a:cubicBezTo>
                  <a:cubicBezTo>
                    <a:pt x="5424" y="16025"/>
                    <a:pt x="5710" y="15332"/>
                    <a:pt x="6288" y="15332"/>
                  </a:cubicBezTo>
                  <a:close/>
                  <a:moveTo>
                    <a:pt x="15913" y="16396"/>
                  </a:moveTo>
                  <a:cubicBezTo>
                    <a:pt x="16245" y="16396"/>
                    <a:pt x="16564" y="16652"/>
                    <a:pt x="16564" y="17039"/>
                  </a:cubicBezTo>
                  <a:cubicBezTo>
                    <a:pt x="16564" y="17392"/>
                    <a:pt x="16278" y="17675"/>
                    <a:pt x="15927" y="17675"/>
                  </a:cubicBezTo>
                  <a:cubicBezTo>
                    <a:pt x="15923" y="17675"/>
                    <a:pt x="15918" y="17675"/>
                    <a:pt x="15914" y="17675"/>
                  </a:cubicBezTo>
                  <a:lnTo>
                    <a:pt x="15914" y="17675"/>
                  </a:lnTo>
                  <a:lnTo>
                    <a:pt x="15921" y="17682"/>
                  </a:lnTo>
                  <a:cubicBezTo>
                    <a:pt x="15350" y="17682"/>
                    <a:pt x="15064" y="16989"/>
                    <a:pt x="15464" y="16582"/>
                  </a:cubicBezTo>
                  <a:cubicBezTo>
                    <a:pt x="15595" y="16453"/>
                    <a:pt x="15756" y="16396"/>
                    <a:pt x="15913" y="16396"/>
                  </a:cubicBezTo>
                  <a:close/>
                  <a:moveTo>
                    <a:pt x="20198" y="16396"/>
                  </a:moveTo>
                  <a:cubicBezTo>
                    <a:pt x="20530" y="16396"/>
                    <a:pt x="20848" y="16652"/>
                    <a:pt x="20848" y="17039"/>
                  </a:cubicBezTo>
                  <a:cubicBezTo>
                    <a:pt x="20848" y="17392"/>
                    <a:pt x="20563" y="17675"/>
                    <a:pt x="20211" y="17675"/>
                  </a:cubicBezTo>
                  <a:cubicBezTo>
                    <a:pt x="20207" y="17675"/>
                    <a:pt x="20203" y="17675"/>
                    <a:pt x="20198" y="17675"/>
                  </a:cubicBezTo>
                  <a:lnTo>
                    <a:pt x="20198" y="17675"/>
                  </a:lnTo>
                  <a:lnTo>
                    <a:pt x="20206" y="17682"/>
                  </a:lnTo>
                  <a:cubicBezTo>
                    <a:pt x="19634" y="17682"/>
                    <a:pt x="19349" y="16989"/>
                    <a:pt x="19749" y="16582"/>
                  </a:cubicBezTo>
                  <a:cubicBezTo>
                    <a:pt x="19880" y="16453"/>
                    <a:pt x="20040" y="16396"/>
                    <a:pt x="20198" y="16396"/>
                  </a:cubicBezTo>
                  <a:close/>
                  <a:moveTo>
                    <a:pt x="22340" y="16396"/>
                  </a:moveTo>
                  <a:cubicBezTo>
                    <a:pt x="22672" y="16396"/>
                    <a:pt x="22990" y="16652"/>
                    <a:pt x="22990" y="17039"/>
                  </a:cubicBezTo>
                  <a:cubicBezTo>
                    <a:pt x="22990" y="17392"/>
                    <a:pt x="22705" y="17675"/>
                    <a:pt x="22354" y="17675"/>
                  </a:cubicBezTo>
                  <a:cubicBezTo>
                    <a:pt x="22349" y="17675"/>
                    <a:pt x="22345" y="17675"/>
                    <a:pt x="22341" y="17675"/>
                  </a:cubicBezTo>
                  <a:lnTo>
                    <a:pt x="22341" y="17675"/>
                  </a:lnTo>
                  <a:lnTo>
                    <a:pt x="22348" y="17682"/>
                  </a:lnTo>
                  <a:cubicBezTo>
                    <a:pt x="21777" y="17682"/>
                    <a:pt x="21491" y="16989"/>
                    <a:pt x="21891" y="16582"/>
                  </a:cubicBezTo>
                  <a:cubicBezTo>
                    <a:pt x="22022" y="16453"/>
                    <a:pt x="22182" y="16396"/>
                    <a:pt x="22340" y="16396"/>
                  </a:cubicBezTo>
                  <a:close/>
                  <a:moveTo>
                    <a:pt x="33051" y="16396"/>
                  </a:moveTo>
                  <a:cubicBezTo>
                    <a:pt x="33383" y="16396"/>
                    <a:pt x="33702" y="16652"/>
                    <a:pt x="33702" y="17039"/>
                  </a:cubicBezTo>
                  <a:cubicBezTo>
                    <a:pt x="33702" y="17392"/>
                    <a:pt x="33416" y="17675"/>
                    <a:pt x="33065" y="17675"/>
                  </a:cubicBezTo>
                  <a:cubicBezTo>
                    <a:pt x="33061" y="17675"/>
                    <a:pt x="33056" y="17675"/>
                    <a:pt x="33052" y="17675"/>
                  </a:cubicBezTo>
                  <a:lnTo>
                    <a:pt x="33052" y="17675"/>
                  </a:lnTo>
                  <a:lnTo>
                    <a:pt x="33059" y="17682"/>
                  </a:lnTo>
                  <a:cubicBezTo>
                    <a:pt x="32488" y="17682"/>
                    <a:pt x="32202" y="16989"/>
                    <a:pt x="32602" y="16582"/>
                  </a:cubicBezTo>
                  <a:cubicBezTo>
                    <a:pt x="32733" y="16453"/>
                    <a:pt x="32894" y="16396"/>
                    <a:pt x="33051" y="16396"/>
                  </a:cubicBezTo>
                  <a:close/>
                  <a:moveTo>
                    <a:pt x="35194" y="16396"/>
                  </a:moveTo>
                  <a:cubicBezTo>
                    <a:pt x="35526" y="16396"/>
                    <a:pt x="35844" y="16652"/>
                    <a:pt x="35844" y="17039"/>
                  </a:cubicBezTo>
                  <a:cubicBezTo>
                    <a:pt x="35844" y="17392"/>
                    <a:pt x="35558" y="17675"/>
                    <a:pt x="35207" y="17675"/>
                  </a:cubicBezTo>
                  <a:cubicBezTo>
                    <a:pt x="35203" y="17675"/>
                    <a:pt x="35199" y="17675"/>
                    <a:pt x="35194" y="17675"/>
                  </a:cubicBezTo>
                  <a:lnTo>
                    <a:pt x="35194" y="17675"/>
                  </a:lnTo>
                  <a:lnTo>
                    <a:pt x="35201" y="17682"/>
                  </a:lnTo>
                  <a:cubicBezTo>
                    <a:pt x="34630" y="17682"/>
                    <a:pt x="34345" y="16989"/>
                    <a:pt x="34744" y="16582"/>
                  </a:cubicBezTo>
                  <a:cubicBezTo>
                    <a:pt x="34875" y="16453"/>
                    <a:pt x="35036" y="16396"/>
                    <a:pt x="35194" y="16396"/>
                  </a:cubicBezTo>
                  <a:close/>
                  <a:moveTo>
                    <a:pt x="37336" y="16396"/>
                  </a:moveTo>
                  <a:cubicBezTo>
                    <a:pt x="37668" y="16396"/>
                    <a:pt x="37986" y="16652"/>
                    <a:pt x="37986" y="17039"/>
                  </a:cubicBezTo>
                  <a:cubicBezTo>
                    <a:pt x="37986" y="17392"/>
                    <a:pt x="37701" y="17675"/>
                    <a:pt x="37350" y="17675"/>
                  </a:cubicBezTo>
                  <a:cubicBezTo>
                    <a:pt x="37345" y="17675"/>
                    <a:pt x="37341" y="17675"/>
                    <a:pt x="37337" y="17675"/>
                  </a:cubicBezTo>
                  <a:lnTo>
                    <a:pt x="37337" y="17675"/>
                  </a:lnTo>
                  <a:lnTo>
                    <a:pt x="37344" y="17682"/>
                  </a:lnTo>
                  <a:cubicBezTo>
                    <a:pt x="36772" y="17682"/>
                    <a:pt x="36487" y="16989"/>
                    <a:pt x="36887" y="16582"/>
                  </a:cubicBezTo>
                  <a:cubicBezTo>
                    <a:pt x="37018" y="16453"/>
                    <a:pt x="37178" y="16396"/>
                    <a:pt x="37336" y="16396"/>
                  </a:cubicBezTo>
                  <a:close/>
                  <a:moveTo>
                    <a:pt x="39485" y="16398"/>
                  </a:moveTo>
                  <a:cubicBezTo>
                    <a:pt x="39813" y="16398"/>
                    <a:pt x="40129" y="16653"/>
                    <a:pt x="40129" y="17039"/>
                  </a:cubicBezTo>
                  <a:cubicBezTo>
                    <a:pt x="40129" y="17392"/>
                    <a:pt x="39843" y="17675"/>
                    <a:pt x="39492" y="17675"/>
                  </a:cubicBezTo>
                  <a:cubicBezTo>
                    <a:pt x="39488" y="17675"/>
                    <a:pt x="39483" y="17675"/>
                    <a:pt x="39479" y="17675"/>
                  </a:cubicBezTo>
                  <a:lnTo>
                    <a:pt x="39479" y="17675"/>
                  </a:lnTo>
                  <a:lnTo>
                    <a:pt x="39486" y="17682"/>
                  </a:lnTo>
                  <a:cubicBezTo>
                    <a:pt x="38915" y="17682"/>
                    <a:pt x="38629" y="16996"/>
                    <a:pt x="39036" y="16589"/>
                  </a:cubicBezTo>
                  <a:cubicBezTo>
                    <a:pt x="39166" y="16457"/>
                    <a:pt x="39327" y="16398"/>
                    <a:pt x="39485" y="16398"/>
                  </a:cubicBezTo>
                  <a:close/>
                  <a:moveTo>
                    <a:pt x="41627" y="16398"/>
                  </a:moveTo>
                  <a:cubicBezTo>
                    <a:pt x="41955" y="16398"/>
                    <a:pt x="42271" y="16653"/>
                    <a:pt x="42271" y="17039"/>
                  </a:cubicBezTo>
                  <a:cubicBezTo>
                    <a:pt x="42271" y="17392"/>
                    <a:pt x="41985" y="17675"/>
                    <a:pt x="41634" y="17675"/>
                  </a:cubicBezTo>
                  <a:cubicBezTo>
                    <a:pt x="41630" y="17675"/>
                    <a:pt x="41625" y="17675"/>
                    <a:pt x="41621" y="17675"/>
                  </a:cubicBezTo>
                  <a:lnTo>
                    <a:pt x="41621" y="17675"/>
                  </a:lnTo>
                  <a:lnTo>
                    <a:pt x="41628" y="17682"/>
                  </a:lnTo>
                  <a:cubicBezTo>
                    <a:pt x="41057" y="17682"/>
                    <a:pt x="40771" y="16996"/>
                    <a:pt x="41178" y="16589"/>
                  </a:cubicBezTo>
                  <a:cubicBezTo>
                    <a:pt x="41308" y="16457"/>
                    <a:pt x="41469" y="16398"/>
                    <a:pt x="41627" y="16398"/>
                  </a:cubicBezTo>
                  <a:close/>
                  <a:moveTo>
                    <a:pt x="43767" y="16398"/>
                  </a:moveTo>
                  <a:cubicBezTo>
                    <a:pt x="44097" y="16398"/>
                    <a:pt x="44413" y="16653"/>
                    <a:pt x="44413" y="17039"/>
                  </a:cubicBezTo>
                  <a:cubicBezTo>
                    <a:pt x="44413" y="17392"/>
                    <a:pt x="44128" y="17675"/>
                    <a:pt x="43776" y="17675"/>
                  </a:cubicBezTo>
                  <a:cubicBezTo>
                    <a:pt x="43772" y="17675"/>
                    <a:pt x="43768" y="17675"/>
                    <a:pt x="43763" y="17675"/>
                  </a:cubicBezTo>
                  <a:lnTo>
                    <a:pt x="43763" y="17675"/>
                  </a:lnTo>
                  <a:lnTo>
                    <a:pt x="43770" y="17682"/>
                  </a:lnTo>
                  <a:cubicBezTo>
                    <a:pt x="43199" y="17682"/>
                    <a:pt x="42914" y="16989"/>
                    <a:pt x="43313" y="16589"/>
                  </a:cubicBezTo>
                  <a:cubicBezTo>
                    <a:pt x="43446" y="16457"/>
                    <a:pt x="43608" y="16398"/>
                    <a:pt x="43767" y="16398"/>
                  </a:cubicBezTo>
                  <a:close/>
                  <a:moveTo>
                    <a:pt x="18063" y="16396"/>
                  </a:moveTo>
                  <a:cubicBezTo>
                    <a:pt x="18413" y="16396"/>
                    <a:pt x="18699" y="16682"/>
                    <a:pt x="18706" y="17032"/>
                  </a:cubicBezTo>
                  <a:lnTo>
                    <a:pt x="18706" y="17039"/>
                  </a:lnTo>
                  <a:cubicBezTo>
                    <a:pt x="18706" y="17426"/>
                    <a:pt x="18387" y="17683"/>
                    <a:pt x="18055" y="17683"/>
                  </a:cubicBezTo>
                  <a:cubicBezTo>
                    <a:pt x="17898" y="17683"/>
                    <a:pt x="17737" y="17625"/>
                    <a:pt x="17606" y="17496"/>
                  </a:cubicBezTo>
                  <a:cubicBezTo>
                    <a:pt x="17206" y="17089"/>
                    <a:pt x="17492" y="16396"/>
                    <a:pt x="18063" y="16396"/>
                  </a:cubicBezTo>
                  <a:close/>
                  <a:moveTo>
                    <a:pt x="24490" y="16396"/>
                  </a:moveTo>
                  <a:cubicBezTo>
                    <a:pt x="24840" y="16396"/>
                    <a:pt x="25126" y="16682"/>
                    <a:pt x="25133" y="17032"/>
                  </a:cubicBezTo>
                  <a:lnTo>
                    <a:pt x="25133" y="17039"/>
                  </a:lnTo>
                  <a:cubicBezTo>
                    <a:pt x="25133" y="17426"/>
                    <a:pt x="24814" y="17683"/>
                    <a:pt x="24482" y="17683"/>
                  </a:cubicBezTo>
                  <a:cubicBezTo>
                    <a:pt x="24325" y="17683"/>
                    <a:pt x="24164" y="17625"/>
                    <a:pt x="24033" y="17496"/>
                  </a:cubicBezTo>
                  <a:cubicBezTo>
                    <a:pt x="23633" y="17089"/>
                    <a:pt x="23919" y="16396"/>
                    <a:pt x="24490" y="16396"/>
                  </a:cubicBezTo>
                  <a:close/>
                  <a:moveTo>
                    <a:pt x="26632" y="16396"/>
                  </a:moveTo>
                  <a:cubicBezTo>
                    <a:pt x="26982" y="16396"/>
                    <a:pt x="27268" y="16682"/>
                    <a:pt x="27275" y="17032"/>
                  </a:cubicBezTo>
                  <a:lnTo>
                    <a:pt x="27275" y="17039"/>
                  </a:lnTo>
                  <a:cubicBezTo>
                    <a:pt x="27275" y="17426"/>
                    <a:pt x="26957" y="17683"/>
                    <a:pt x="26625" y="17683"/>
                  </a:cubicBezTo>
                  <a:cubicBezTo>
                    <a:pt x="26467" y="17683"/>
                    <a:pt x="26306" y="17625"/>
                    <a:pt x="26175" y="17496"/>
                  </a:cubicBezTo>
                  <a:cubicBezTo>
                    <a:pt x="25775" y="17089"/>
                    <a:pt x="26061" y="16396"/>
                    <a:pt x="26632" y="16396"/>
                  </a:cubicBezTo>
                  <a:close/>
                  <a:moveTo>
                    <a:pt x="28775" y="16396"/>
                  </a:moveTo>
                  <a:cubicBezTo>
                    <a:pt x="29125" y="16396"/>
                    <a:pt x="29410" y="16682"/>
                    <a:pt x="29417" y="17032"/>
                  </a:cubicBezTo>
                  <a:lnTo>
                    <a:pt x="29417" y="17039"/>
                  </a:lnTo>
                  <a:cubicBezTo>
                    <a:pt x="29417" y="17426"/>
                    <a:pt x="29099" y="17683"/>
                    <a:pt x="28767" y="17683"/>
                  </a:cubicBezTo>
                  <a:cubicBezTo>
                    <a:pt x="28609" y="17683"/>
                    <a:pt x="28449" y="17625"/>
                    <a:pt x="28318" y="17496"/>
                  </a:cubicBezTo>
                  <a:cubicBezTo>
                    <a:pt x="27918" y="17089"/>
                    <a:pt x="28203" y="16396"/>
                    <a:pt x="28775" y="16396"/>
                  </a:cubicBezTo>
                  <a:close/>
                  <a:moveTo>
                    <a:pt x="30917" y="16396"/>
                  </a:moveTo>
                  <a:cubicBezTo>
                    <a:pt x="31267" y="16396"/>
                    <a:pt x="31552" y="16682"/>
                    <a:pt x="31560" y="17032"/>
                  </a:cubicBezTo>
                  <a:lnTo>
                    <a:pt x="31560" y="17039"/>
                  </a:lnTo>
                  <a:cubicBezTo>
                    <a:pt x="31560" y="17426"/>
                    <a:pt x="31241" y="17683"/>
                    <a:pt x="30909" y="17683"/>
                  </a:cubicBezTo>
                  <a:cubicBezTo>
                    <a:pt x="30751" y="17683"/>
                    <a:pt x="30591" y="17625"/>
                    <a:pt x="30460" y="17496"/>
                  </a:cubicBezTo>
                  <a:cubicBezTo>
                    <a:pt x="30060" y="17089"/>
                    <a:pt x="30346" y="16396"/>
                    <a:pt x="30917" y="16396"/>
                  </a:cubicBezTo>
                  <a:close/>
                  <a:moveTo>
                    <a:pt x="11636" y="16396"/>
                  </a:moveTo>
                  <a:cubicBezTo>
                    <a:pt x="11986" y="16404"/>
                    <a:pt x="12272" y="16682"/>
                    <a:pt x="12279" y="17032"/>
                  </a:cubicBezTo>
                  <a:lnTo>
                    <a:pt x="12279" y="17039"/>
                  </a:lnTo>
                  <a:cubicBezTo>
                    <a:pt x="12279" y="17430"/>
                    <a:pt x="11963" y="17687"/>
                    <a:pt x="11632" y="17687"/>
                  </a:cubicBezTo>
                  <a:cubicBezTo>
                    <a:pt x="11473" y="17687"/>
                    <a:pt x="11311" y="17628"/>
                    <a:pt x="11179" y="17496"/>
                  </a:cubicBezTo>
                  <a:cubicBezTo>
                    <a:pt x="10780" y="17089"/>
                    <a:pt x="11065" y="16396"/>
                    <a:pt x="11636" y="16396"/>
                  </a:cubicBezTo>
                  <a:close/>
                  <a:moveTo>
                    <a:pt x="13779" y="16404"/>
                  </a:moveTo>
                  <a:cubicBezTo>
                    <a:pt x="14129" y="16404"/>
                    <a:pt x="14414" y="16682"/>
                    <a:pt x="14421" y="17032"/>
                  </a:cubicBezTo>
                  <a:lnTo>
                    <a:pt x="14421" y="17039"/>
                  </a:lnTo>
                  <a:cubicBezTo>
                    <a:pt x="14421" y="17430"/>
                    <a:pt x="14105" y="17687"/>
                    <a:pt x="13776" y="17687"/>
                  </a:cubicBezTo>
                  <a:cubicBezTo>
                    <a:pt x="13619" y="17687"/>
                    <a:pt x="13458" y="17628"/>
                    <a:pt x="13329" y="17496"/>
                  </a:cubicBezTo>
                  <a:cubicBezTo>
                    <a:pt x="12922" y="17089"/>
                    <a:pt x="13207" y="16404"/>
                    <a:pt x="13779" y="16404"/>
                  </a:cubicBezTo>
                  <a:close/>
                  <a:moveTo>
                    <a:pt x="9494" y="16404"/>
                  </a:moveTo>
                  <a:cubicBezTo>
                    <a:pt x="9844" y="16404"/>
                    <a:pt x="10130" y="16689"/>
                    <a:pt x="10137" y="17032"/>
                  </a:cubicBezTo>
                  <a:lnTo>
                    <a:pt x="10137" y="17046"/>
                  </a:lnTo>
                  <a:cubicBezTo>
                    <a:pt x="10137" y="17432"/>
                    <a:pt x="9821" y="17687"/>
                    <a:pt x="9493" y="17687"/>
                  </a:cubicBezTo>
                  <a:cubicBezTo>
                    <a:pt x="9335" y="17687"/>
                    <a:pt x="9174" y="17628"/>
                    <a:pt x="9044" y="17496"/>
                  </a:cubicBezTo>
                  <a:cubicBezTo>
                    <a:pt x="8637" y="17096"/>
                    <a:pt x="8923" y="16404"/>
                    <a:pt x="9494" y="16404"/>
                  </a:cubicBezTo>
                  <a:close/>
                  <a:moveTo>
                    <a:pt x="45907" y="16400"/>
                  </a:moveTo>
                  <a:cubicBezTo>
                    <a:pt x="46237" y="16400"/>
                    <a:pt x="46555" y="16659"/>
                    <a:pt x="46555" y="17046"/>
                  </a:cubicBezTo>
                  <a:cubicBezTo>
                    <a:pt x="46555" y="17392"/>
                    <a:pt x="46270" y="17675"/>
                    <a:pt x="45919" y="17675"/>
                  </a:cubicBezTo>
                  <a:cubicBezTo>
                    <a:pt x="45914" y="17675"/>
                    <a:pt x="45910" y="17675"/>
                    <a:pt x="45906" y="17675"/>
                  </a:cubicBezTo>
                  <a:lnTo>
                    <a:pt x="45906" y="17675"/>
                  </a:lnTo>
                  <a:lnTo>
                    <a:pt x="45913" y="17689"/>
                  </a:lnTo>
                  <a:cubicBezTo>
                    <a:pt x="45341" y="17689"/>
                    <a:pt x="45056" y="16996"/>
                    <a:pt x="45463" y="16589"/>
                  </a:cubicBezTo>
                  <a:cubicBezTo>
                    <a:pt x="45592" y="16458"/>
                    <a:pt x="45751" y="16400"/>
                    <a:pt x="45907" y="16400"/>
                  </a:cubicBezTo>
                  <a:close/>
                  <a:moveTo>
                    <a:pt x="48049" y="16403"/>
                  </a:moveTo>
                  <a:cubicBezTo>
                    <a:pt x="48379" y="16403"/>
                    <a:pt x="48698" y="16659"/>
                    <a:pt x="48698" y="17046"/>
                  </a:cubicBezTo>
                  <a:cubicBezTo>
                    <a:pt x="48698" y="17399"/>
                    <a:pt x="48412" y="17675"/>
                    <a:pt x="48061" y="17675"/>
                  </a:cubicBezTo>
                  <a:cubicBezTo>
                    <a:pt x="48057" y="17675"/>
                    <a:pt x="48052" y="17675"/>
                    <a:pt x="48048" y="17675"/>
                  </a:cubicBezTo>
                  <a:lnTo>
                    <a:pt x="48048" y="17675"/>
                  </a:lnTo>
                  <a:lnTo>
                    <a:pt x="48055" y="17689"/>
                  </a:lnTo>
                  <a:cubicBezTo>
                    <a:pt x="47484" y="17689"/>
                    <a:pt x="47198" y="16996"/>
                    <a:pt x="47605" y="16589"/>
                  </a:cubicBezTo>
                  <a:cubicBezTo>
                    <a:pt x="47734" y="16460"/>
                    <a:pt x="47893" y="16403"/>
                    <a:pt x="48049" y="16403"/>
                  </a:cubicBezTo>
                  <a:close/>
                  <a:moveTo>
                    <a:pt x="50201" y="16405"/>
                  </a:moveTo>
                  <a:cubicBezTo>
                    <a:pt x="50531" y="16405"/>
                    <a:pt x="50847" y="16661"/>
                    <a:pt x="50847" y="17046"/>
                  </a:cubicBezTo>
                  <a:cubicBezTo>
                    <a:pt x="50840" y="17399"/>
                    <a:pt x="50555" y="17675"/>
                    <a:pt x="50204" y="17675"/>
                  </a:cubicBezTo>
                  <a:cubicBezTo>
                    <a:pt x="50199" y="17675"/>
                    <a:pt x="50195" y="17675"/>
                    <a:pt x="50190" y="17675"/>
                  </a:cubicBezTo>
                  <a:lnTo>
                    <a:pt x="50190" y="17675"/>
                  </a:lnTo>
                  <a:lnTo>
                    <a:pt x="50204" y="17689"/>
                  </a:lnTo>
                  <a:cubicBezTo>
                    <a:pt x="49626" y="17689"/>
                    <a:pt x="49340" y="16996"/>
                    <a:pt x="49747" y="16596"/>
                  </a:cubicBezTo>
                  <a:cubicBezTo>
                    <a:pt x="49880" y="16464"/>
                    <a:pt x="50042" y="16405"/>
                    <a:pt x="50201" y="16405"/>
                  </a:cubicBezTo>
                  <a:close/>
                  <a:moveTo>
                    <a:pt x="52321" y="16402"/>
                  </a:moveTo>
                  <a:cubicBezTo>
                    <a:pt x="52368" y="16402"/>
                    <a:pt x="52417" y="16407"/>
                    <a:pt x="52468" y="16418"/>
                  </a:cubicBezTo>
                  <a:cubicBezTo>
                    <a:pt x="52789" y="16482"/>
                    <a:pt x="53011" y="16782"/>
                    <a:pt x="52982" y="17110"/>
                  </a:cubicBezTo>
                  <a:cubicBezTo>
                    <a:pt x="52947" y="17439"/>
                    <a:pt x="52668" y="17689"/>
                    <a:pt x="52340" y="17689"/>
                  </a:cubicBezTo>
                  <a:cubicBezTo>
                    <a:pt x="52254" y="17689"/>
                    <a:pt x="52168" y="17667"/>
                    <a:pt x="52090" y="17625"/>
                  </a:cubicBezTo>
                  <a:lnTo>
                    <a:pt x="52090" y="17639"/>
                  </a:lnTo>
                  <a:cubicBezTo>
                    <a:pt x="51424" y="17359"/>
                    <a:pt x="51671" y="16402"/>
                    <a:pt x="52321" y="16402"/>
                  </a:cubicBezTo>
                  <a:close/>
                  <a:moveTo>
                    <a:pt x="7352" y="16404"/>
                  </a:moveTo>
                  <a:cubicBezTo>
                    <a:pt x="7702" y="16404"/>
                    <a:pt x="7987" y="16689"/>
                    <a:pt x="7995" y="17032"/>
                  </a:cubicBezTo>
                  <a:lnTo>
                    <a:pt x="7995" y="17046"/>
                  </a:lnTo>
                  <a:cubicBezTo>
                    <a:pt x="7995" y="17434"/>
                    <a:pt x="7676" y="17690"/>
                    <a:pt x="7346" y="17690"/>
                  </a:cubicBezTo>
                  <a:cubicBezTo>
                    <a:pt x="7190" y="17690"/>
                    <a:pt x="7031" y="17632"/>
                    <a:pt x="6902" y="17503"/>
                  </a:cubicBezTo>
                  <a:cubicBezTo>
                    <a:pt x="6495" y="17096"/>
                    <a:pt x="6781" y="16404"/>
                    <a:pt x="7352" y="16404"/>
                  </a:cubicBezTo>
                  <a:close/>
                  <a:moveTo>
                    <a:pt x="5217" y="16404"/>
                  </a:moveTo>
                  <a:cubicBezTo>
                    <a:pt x="5560" y="16411"/>
                    <a:pt x="5838" y="16689"/>
                    <a:pt x="5852" y="17032"/>
                  </a:cubicBezTo>
                  <a:lnTo>
                    <a:pt x="5859" y="17046"/>
                  </a:lnTo>
                  <a:cubicBezTo>
                    <a:pt x="5859" y="17437"/>
                    <a:pt x="5543" y="17694"/>
                    <a:pt x="5212" y="17694"/>
                  </a:cubicBezTo>
                  <a:cubicBezTo>
                    <a:pt x="5054" y="17694"/>
                    <a:pt x="4892" y="17635"/>
                    <a:pt x="4760" y="17503"/>
                  </a:cubicBezTo>
                  <a:cubicBezTo>
                    <a:pt x="4353" y="17096"/>
                    <a:pt x="4638" y="16404"/>
                    <a:pt x="5217" y="16404"/>
                  </a:cubicBezTo>
                  <a:close/>
                  <a:moveTo>
                    <a:pt x="23411" y="17467"/>
                  </a:moveTo>
                  <a:cubicBezTo>
                    <a:pt x="23743" y="17467"/>
                    <a:pt x="24062" y="17723"/>
                    <a:pt x="24062" y="18110"/>
                  </a:cubicBezTo>
                  <a:cubicBezTo>
                    <a:pt x="24062" y="18463"/>
                    <a:pt x="23776" y="18746"/>
                    <a:pt x="23425" y="18746"/>
                  </a:cubicBezTo>
                  <a:cubicBezTo>
                    <a:pt x="23421" y="18746"/>
                    <a:pt x="23416" y="18746"/>
                    <a:pt x="23412" y="18746"/>
                  </a:cubicBezTo>
                  <a:lnTo>
                    <a:pt x="23412" y="18746"/>
                  </a:lnTo>
                  <a:lnTo>
                    <a:pt x="23419" y="18753"/>
                  </a:lnTo>
                  <a:cubicBezTo>
                    <a:pt x="22848" y="18753"/>
                    <a:pt x="22562" y="18060"/>
                    <a:pt x="22962" y="17653"/>
                  </a:cubicBezTo>
                  <a:cubicBezTo>
                    <a:pt x="23093" y="17524"/>
                    <a:pt x="23254" y="17467"/>
                    <a:pt x="23411" y="17467"/>
                  </a:cubicBezTo>
                  <a:close/>
                  <a:moveTo>
                    <a:pt x="25553" y="17467"/>
                  </a:moveTo>
                  <a:cubicBezTo>
                    <a:pt x="25885" y="17467"/>
                    <a:pt x="26204" y="17723"/>
                    <a:pt x="26204" y="18110"/>
                  </a:cubicBezTo>
                  <a:cubicBezTo>
                    <a:pt x="26204" y="18463"/>
                    <a:pt x="25918" y="18746"/>
                    <a:pt x="25567" y="18746"/>
                  </a:cubicBezTo>
                  <a:cubicBezTo>
                    <a:pt x="25563" y="18746"/>
                    <a:pt x="25558" y="18746"/>
                    <a:pt x="25554" y="18746"/>
                  </a:cubicBezTo>
                  <a:lnTo>
                    <a:pt x="25554" y="18746"/>
                  </a:lnTo>
                  <a:lnTo>
                    <a:pt x="25561" y="18753"/>
                  </a:lnTo>
                  <a:cubicBezTo>
                    <a:pt x="24990" y="18753"/>
                    <a:pt x="24704" y="18060"/>
                    <a:pt x="25104" y="17653"/>
                  </a:cubicBezTo>
                  <a:cubicBezTo>
                    <a:pt x="25235" y="17524"/>
                    <a:pt x="25396" y="17467"/>
                    <a:pt x="25553" y="17467"/>
                  </a:cubicBezTo>
                  <a:close/>
                  <a:moveTo>
                    <a:pt x="27696" y="17467"/>
                  </a:moveTo>
                  <a:cubicBezTo>
                    <a:pt x="28028" y="17467"/>
                    <a:pt x="28346" y="17723"/>
                    <a:pt x="28346" y="18110"/>
                  </a:cubicBezTo>
                  <a:cubicBezTo>
                    <a:pt x="28346" y="18463"/>
                    <a:pt x="28061" y="18746"/>
                    <a:pt x="27709" y="18746"/>
                  </a:cubicBezTo>
                  <a:cubicBezTo>
                    <a:pt x="27705" y="18746"/>
                    <a:pt x="27701" y="18746"/>
                    <a:pt x="27696" y="18746"/>
                  </a:cubicBezTo>
                  <a:lnTo>
                    <a:pt x="27696" y="18746"/>
                  </a:lnTo>
                  <a:lnTo>
                    <a:pt x="27703" y="18753"/>
                  </a:lnTo>
                  <a:cubicBezTo>
                    <a:pt x="27132" y="18753"/>
                    <a:pt x="26847" y="18060"/>
                    <a:pt x="27246" y="17653"/>
                  </a:cubicBezTo>
                  <a:cubicBezTo>
                    <a:pt x="27377" y="17524"/>
                    <a:pt x="27538" y="17467"/>
                    <a:pt x="27696" y="17467"/>
                  </a:cubicBezTo>
                  <a:close/>
                  <a:moveTo>
                    <a:pt x="29838" y="17467"/>
                  </a:moveTo>
                  <a:cubicBezTo>
                    <a:pt x="30170" y="17467"/>
                    <a:pt x="30488" y="17723"/>
                    <a:pt x="30488" y="18110"/>
                  </a:cubicBezTo>
                  <a:cubicBezTo>
                    <a:pt x="30488" y="18463"/>
                    <a:pt x="30203" y="18746"/>
                    <a:pt x="29852" y="18746"/>
                  </a:cubicBezTo>
                  <a:cubicBezTo>
                    <a:pt x="29847" y="18746"/>
                    <a:pt x="29843" y="18746"/>
                    <a:pt x="29839" y="18746"/>
                  </a:cubicBezTo>
                  <a:lnTo>
                    <a:pt x="29839" y="18746"/>
                  </a:lnTo>
                  <a:lnTo>
                    <a:pt x="29846" y="18753"/>
                  </a:lnTo>
                  <a:cubicBezTo>
                    <a:pt x="29274" y="18753"/>
                    <a:pt x="28989" y="18060"/>
                    <a:pt x="29389" y="17653"/>
                  </a:cubicBezTo>
                  <a:cubicBezTo>
                    <a:pt x="29520" y="17524"/>
                    <a:pt x="29680" y="17467"/>
                    <a:pt x="29838" y="17467"/>
                  </a:cubicBezTo>
                  <a:close/>
                  <a:moveTo>
                    <a:pt x="31980" y="17467"/>
                  </a:moveTo>
                  <a:cubicBezTo>
                    <a:pt x="32312" y="17467"/>
                    <a:pt x="32631" y="17723"/>
                    <a:pt x="32631" y="18110"/>
                  </a:cubicBezTo>
                  <a:cubicBezTo>
                    <a:pt x="32631" y="18463"/>
                    <a:pt x="32345" y="18746"/>
                    <a:pt x="31994" y="18746"/>
                  </a:cubicBezTo>
                  <a:cubicBezTo>
                    <a:pt x="31990" y="18746"/>
                    <a:pt x="31985" y="18746"/>
                    <a:pt x="31981" y="18746"/>
                  </a:cubicBezTo>
                  <a:lnTo>
                    <a:pt x="31981" y="18746"/>
                  </a:lnTo>
                  <a:lnTo>
                    <a:pt x="31988" y="18753"/>
                  </a:lnTo>
                  <a:cubicBezTo>
                    <a:pt x="31417" y="18753"/>
                    <a:pt x="31131" y="18060"/>
                    <a:pt x="31531" y="17653"/>
                  </a:cubicBezTo>
                  <a:cubicBezTo>
                    <a:pt x="31662" y="17524"/>
                    <a:pt x="31823" y="17467"/>
                    <a:pt x="31980" y="17467"/>
                  </a:cubicBezTo>
                  <a:close/>
                  <a:moveTo>
                    <a:pt x="38407" y="17467"/>
                  </a:moveTo>
                  <a:cubicBezTo>
                    <a:pt x="38739" y="17467"/>
                    <a:pt x="39057" y="17723"/>
                    <a:pt x="39057" y="18110"/>
                  </a:cubicBezTo>
                  <a:cubicBezTo>
                    <a:pt x="39057" y="18463"/>
                    <a:pt x="38772" y="18746"/>
                    <a:pt x="38421" y="18746"/>
                  </a:cubicBezTo>
                  <a:cubicBezTo>
                    <a:pt x="38416" y="18746"/>
                    <a:pt x="38412" y="18746"/>
                    <a:pt x="38408" y="18746"/>
                  </a:cubicBezTo>
                  <a:lnTo>
                    <a:pt x="38408" y="18746"/>
                  </a:lnTo>
                  <a:lnTo>
                    <a:pt x="38415" y="18753"/>
                  </a:lnTo>
                  <a:cubicBezTo>
                    <a:pt x="37844" y="18753"/>
                    <a:pt x="37558" y="18060"/>
                    <a:pt x="37958" y="17653"/>
                  </a:cubicBezTo>
                  <a:cubicBezTo>
                    <a:pt x="38089" y="17524"/>
                    <a:pt x="38249" y="17467"/>
                    <a:pt x="38407" y="17467"/>
                  </a:cubicBezTo>
                  <a:close/>
                  <a:moveTo>
                    <a:pt x="42698" y="17469"/>
                  </a:moveTo>
                  <a:cubicBezTo>
                    <a:pt x="43026" y="17469"/>
                    <a:pt x="43342" y="17725"/>
                    <a:pt x="43342" y="18110"/>
                  </a:cubicBezTo>
                  <a:cubicBezTo>
                    <a:pt x="43342" y="18463"/>
                    <a:pt x="43056" y="18746"/>
                    <a:pt x="42705" y="18746"/>
                  </a:cubicBezTo>
                  <a:cubicBezTo>
                    <a:pt x="42701" y="18746"/>
                    <a:pt x="42697" y="18746"/>
                    <a:pt x="42692" y="18746"/>
                  </a:cubicBezTo>
                  <a:lnTo>
                    <a:pt x="42692" y="18746"/>
                  </a:lnTo>
                  <a:lnTo>
                    <a:pt x="42699" y="18753"/>
                  </a:lnTo>
                  <a:cubicBezTo>
                    <a:pt x="42128" y="18753"/>
                    <a:pt x="41842" y="18067"/>
                    <a:pt x="42249" y="17660"/>
                  </a:cubicBezTo>
                  <a:cubicBezTo>
                    <a:pt x="42379" y="17528"/>
                    <a:pt x="42540" y="17469"/>
                    <a:pt x="42698" y="17469"/>
                  </a:cubicBezTo>
                  <a:close/>
                  <a:moveTo>
                    <a:pt x="44838" y="17469"/>
                  </a:moveTo>
                  <a:cubicBezTo>
                    <a:pt x="45169" y="17469"/>
                    <a:pt x="45484" y="17725"/>
                    <a:pt x="45484" y="18110"/>
                  </a:cubicBezTo>
                  <a:cubicBezTo>
                    <a:pt x="45477" y="18463"/>
                    <a:pt x="45198" y="18746"/>
                    <a:pt x="44848" y="18746"/>
                  </a:cubicBezTo>
                  <a:cubicBezTo>
                    <a:pt x="44843" y="18746"/>
                    <a:pt x="44839" y="18746"/>
                    <a:pt x="44834" y="18746"/>
                  </a:cubicBezTo>
                  <a:lnTo>
                    <a:pt x="44834" y="18746"/>
                  </a:lnTo>
                  <a:lnTo>
                    <a:pt x="44842" y="18753"/>
                  </a:lnTo>
                  <a:cubicBezTo>
                    <a:pt x="44270" y="18753"/>
                    <a:pt x="43985" y="18060"/>
                    <a:pt x="44385" y="17660"/>
                  </a:cubicBezTo>
                  <a:cubicBezTo>
                    <a:pt x="44517" y="17528"/>
                    <a:pt x="44679" y="17469"/>
                    <a:pt x="44838" y="17469"/>
                  </a:cubicBezTo>
                  <a:close/>
                  <a:moveTo>
                    <a:pt x="14850" y="17468"/>
                  </a:moveTo>
                  <a:cubicBezTo>
                    <a:pt x="15200" y="17468"/>
                    <a:pt x="15485" y="17753"/>
                    <a:pt x="15493" y="18103"/>
                  </a:cubicBezTo>
                  <a:lnTo>
                    <a:pt x="15493" y="18110"/>
                  </a:lnTo>
                  <a:cubicBezTo>
                    <a:pt x="15493" y="18498"/>
                    <a:pt x="15174" y="18754"/>
                    <a:pt x="14842" y="18754"/>
                  </a:cubicBezTo>
                  <a:cubicBezTo>
                    <a:pt x="14684" y="18754"/>
                    <a:pt x="14524" y="18696"/>
                    <a:pt x="14393" y="18567"/>
                  </a:cubicBezTo>
                  <a:cubicBezTo>
                    <a:pt x="13993" y="18160"/>
                    <a:pt x="14279" y="17468"/>
                    <a:pt x="14850" y="17468"/>
                  </a:cubicBezTo>
                  <a:close/>
                  <a:moveTo>
                    <a:pt x="16992" y="17468"/>
                  </a:moveTo>
                  <a:cubicBezTo>
                    <a:pt x="17342" y="17468"/>
                    <a:pt x="17628" y="17753"/>
                    <a:pt x="17635" y="18103"/>
                  </a:cubicBezTo>
                  <a:lnTo>
                    <a:pt x="17635" y="18110"/>
                  </a:lnTo>
                  <a:cubicBezTo>
                    <a:pt x="17635" y="18498"/>
                    <a:pt x="17316" y="18754"/>
                    <a:pt x="16984" y="18754"/>
                  </a:cubicBezTo>
                  <a:cubicBezTo>
                    <a:pt x="16827" y="18754"/>
                    <a:pt x="16666" y="18696"/>
                    <a:pt x="16535" y="18567"/>
                  </a:cubicBezTo>
                  <a:cubicBezTo>
                    <a:pt x="16135" y="18160"/>
                    <a:pt x="16421" y="17468"/>
                    <a:pt x="16992" y="17468"/>
                  </a:cubicBezTo>
                  <a:close/>
                  <a:moveTo>
                    <a:pt x="19134" y="17468"/>
                  </a:moveTo>
                  <a:cubicBezTo>
                    <a:pt x="19484" y="17468"/>
                    <a:pt x="19770" y="17753"/>
                    <a:pt x="19777" y="18103"/>
                  </a:cubicBezTo>
                  <a:lnTo>
                    <a:pt x="19777" y="18110"/>
                  </a:lnTo>
                  <a:cubicBezTo>
                    <a:pt x="19777" y="18498"/>
                    <a:pt x="19459" y="18754"/>
                    <a:pt x="19127" y="18754"/>
                  </a:cubicBezTo>
                  <a:cubicBezTo>
                    <a:pt x="18969" y="18754"/>
                    <a:pt x="18808" y="18696"/>
                    <a:pt x="18677" y="18567"/>
                  </a:cubicBezTo>
                  <a:cubicBezTo>
                    <a:pt x="18277" y="18160"/>
                    <a:pt x="18563" y="17468"/>
                    <a:pt x="19134" y="17468"/>
                  </a:cubicBezTo>
                  <a:close/>
                  <a:moveTo>
                    <a:pt x="21277" y="17468"/>
                  </a:moveTo>
                  <a:cubicBezTo>
                    <a:pt x="21627" y="17468"/>
                    <a:pt x="21912" y="17753"/>
                    <a:pt x="21919" y="18103"/>
                  </a:cubicBezTo>
                  <a:lnTo>
                    <a:pt x="21919" y="18110"/>
                  </a:lnTo>
                  <a:cubicBezTo>
                    <a:pt x="21919" y="18498"/>
                    <a:pt x="21601" y="18754"/>
                    <a:pt x="21269" y="18754"/>
                  </a:cubicBezTo>
                  <a:cubicBezTo>
                    <a:pt x="21111" y="18754"/>
                    <a:pt x="20951" y="18696"/>
                    <a:pt x="20820" y="18567"/>
                  </a:cubicBezTo>
                  <a:cubicBezTo>
                    <a:pt x="20420" y="18160"/>
                    <a:pt x="20705" y="17468"/>
                    <a:pt x="21277" y="17468"/>
                  </a:cubicBezTo>
                  <a:close/>
                  <a:moveTo>
                    <a:pt x="34130" y="17468"/>
                  </a:moveTo>
                  <a:cubicBezTo>
                    <a:pt x="34480" y="17468"/>
                    <a:pt x="34766" y="17753"/>
                    <a:pt x="34773" y="18103"/>
                  </a:cubicBezTo>
                  <a:lnTo>
                    <a:pt x="34773" y="18110"/>
                  </a:lnTo>
                  <a:cubicBezTo>
                    <a:pt x="34773" y="18498"/>
                    <a:pt x="34454" y="18754"/>
                    <a:pt x="34122" y="18754"/>
                  </a:cubicBezTo>
                  <a:cubicBezTo>
                    <a:pt x="33965" y="18754"/>
                    <a:pt x="33804" y="18696"/>
                    <a:pt x="33673" y="18567"/>
                  </a:cubicBezTo>
                  <a:cubicBezTo>
                    <a:pt x="33273" y="18160"/>
                    <a:pt x="33559" y="17468"/>
                    <a:pt x="34130" y="17468"/>
                  </a:cubicBezTo>
                  <a:close/>
                  <a:moveTo>
                    <a:pt x="36273" y="17468"/>
                  </a:moveTo>
                  <a:cubicBezTo>
                    <a:pt x="36622" y="17468"/>
                    <a:pt x="36908" y="17753"/>
                    <a:pt x="36915" y="18103"/>
                  </a:cubicBezTo>
                  <a:lnTo>
                    <a:pt x="36915" y="18110"/>
                  </a:lnTo>
                  <a:cubicBezTo>
                    <a:pt x="36915" y="18498"/>
                    <a:pt x="36597" y="18754"/>
                    <a:pt x="36265" y="18754"/>
                  </a:cubicBezTo>
                  <a:cubicBezTo>
                    <a:pt x="36107" y="18754"/>
                    <a:pt x="35947" y="18696"/>
                    <a:pt x="35816" y="18567"/>
                  </a:cubicBezTo>
                  <a:cubicBezTo>
                    <a:pt x="35416" y="18160"/>
                    <a:pt x="35701" y="17468"/>
                    <a:pt x="36273" y="17468"/>
                  </a:cubicBezTo>
                  <a:close/>
                  <a:moveTo>
                    <a:pt x="4119" y="17467"/>
                  </a:moveTo>
                  <a:cubicBezTo>
                    <a:pt x="4123" y="17467"/>
                    <a:pt x="4127" y="17467"/>
                    <a:pt x="4131" y="17468"/>
                  </a:cubicBezTo>
                  <a:cubicBezTo>
                    <a:pt x="4703" y="17468"/>
                    <a:pt x="4988" y="18160"/>
                    <a:pt x="4588" y="18567"/>
                  </a:cubicBezTo>
                  <a:cubicBezTo>
                    <a:pt x="4456" y="18699"/>
                    <a:pt x="4295" y="18758"/>
                    <a:pt x="4136" y="18758"/>
                  </a:cubicBezTo>
                  <a:cubicBezTo>
                    <a:pt x="3805" y="18758"/>
                    <a:pt x="3489" y="18501"/>
                    <a:pt x="3489" y="18110"/>
                  </a:cubicBezTo>
                  <a:cubicBezTo>
                    <a:pt x="3489" y="17757"/>
                    <a:pt x="3768" y="17467"/>
                    <a:pt x="4119" y="17467"/>
                  </a:cubicBezTo>
                  <a:close/>
                  <a:moveTo>
                    <a:pt x="10565" y="17468"/>
                  </a:moveTo>
                  <a:cubicBezTo>
                    <a:pt x="10915" y="17475"/>
                    <a:pt x="11201" y="17753"/>
                    <a:pt x="11208" y="18103"/>
                  </a:cubicBezTo>
                  <a:lnTo>
                    <a:pt x="11208" y="18110"/>
                  </a:lnTo>
                  <a:cubicBezTo>
                    <a:pt x="11208" y="18501"/>
                    <a:pt x="10892" y="18758"/>
                    <a:pt x="10561" y="18758"/>
                  </a:cubicBezTo>
                  <a:cubicBezTo>
                    <a:pt x="10402" y="18758"/>
                    <a:pt x="10240" y="18699"/>
                    <a:pt x="10108" y="18567"/>
                  </a:cubicBezTo>
                  <a:cubicBezTo>
                    <a:pt x="9708" y="18160"/>
                    <a:pt x="9994" y="17468"/>
                    <a:pt x="10565" y="17468"/>
                  </a:cubicBezTo>
                  <a:close/>
                  <a:moveTo>
                    <a:pt x="12708" y="17475"/>
                  </a:moveTo>
                  <a:cubicBezTo>
                    <a:pt x="13058" y="17475"/>
                    <a:pt x="13343" y="17753"/>
                    <a:pt x="13350" y="18103"/>
                  </a:cubicBezTo>
                  <a:lnTo>
                    <a:pt x="13350" y="18110"/>
                  </a:lnTo>
                  <a:cubicBezTo>
                    <a:pt x="13350" y="18501"/>
                    <a:pt x="13034" y="18758"/>
                    <a:pt x="12705" y="18758"/>
                  </a:cubicBezTo>
                  <a:cubicBezTo>
                    <a:pt x="12548" y="18758"/>
                    <a:pt x="12387" y="18699"/>
                    <a:pt x="12258" y="18567"/>
                  </a:cubicBezTo>
                  <a:cubicBezTo>
                    <a:pt x="11851" y="18160"/>
                    <a:pt x="12136" y="17475"/>
                    <a:pt x="12708" y="17475"/>
                  </a:cubicBezTo>
                  <a:close/>
                  <a:moveTo>
                    <a:pt x="40557" y="17475"/>
                  </a:moveTo>
                  <a:cubicBezTo>
                    <a:pt x="40907" y="17475"/>
                    <a:pt x="41193" y="17753"/>
                    <a:pt x="41200" y="18103"/>
                  </a:cubicBezTo>
                  <a:lnTo>
                    <a:pt x="41200" y="18110"/>
                  </a:lnTo>
                  <a:cubicBezTo>
                    <a:pt x="41200" y="18501"/>
                    <a:pt x="40883" y="18758"/>
                    <a:pt x="40555" y="18758"/>
                  </a:cubicBezTo>
                  <a:cubicBezTo>
                    <a:pt x="40397" y="18758"/>
                    <a:pt x="40237" y="18699"/>
                    <a:pt x="40107" y="18567"/>
                  </a:cubicBezTo>
                  <a:cubicBezTo>
                    <a:pt x="39700" y="18160"/>
                    <a:pt x="39986" y="17475"/>
                    <a:pt x="40557" y="17475"/>
                  </a:cubicBezTo>
                  <a:close/>
                  <a:moveTo>
                    <a:pt x="53404" y="17468"/>
                  </a:moveTo>
                  <a:cubicBezTo>
                    <a:pt x="53761" y="17468"/>
                    <a:pt x="54046" y="17753"/>
                    <a:pt x="54053" y="18103"/>
                  </a:cubicBezTo>
                  <a:lnTo>
                    <a:pt x="54046" y="18110"/>
                  </a:lnTo>
                  <a:cubicBezTo>
                    <a:pt x="54046" y="18501"/>
                    <a:pt x="53730" y="18758"/>
                    <a:pt x="53399" y="18758"/>
                  </a:cubicBezTo>
                  <a:cubicBezTo>
                    <a:pt x="53240" y="18758"/>
                    <a:pt x="53078" y="18699"/>
                    <a:pt x="52947" y="18567"/>
                  </a:cubicBezTo>
                  <a:cubicBezTo>
                    <a:pt x="52547" y="18160"/>
                    <a:pt x="52832" y="17468"/>
                    <a:pt x="53404" y="17468"/>
                  </a:cubicBezTo>
                  <a:close/>
                  <a:moveTo>
                    <a:pt x="8423" y="17475"/>
                  </a:moveTo>
                  <a:cubicBezTo>
                    <a:pt x="8773" y="17475"/>
                    <a:pt x="9059" y="17760"/>
                    <a:pt x="9066" y="18103"/>
                  </a:cubicBezTo>
                  <a:lnTo>
                    <a:pt x="9066" y="18117"/>
                  </a:lnTo>
                  <a:cubicBezTo>
                    <a:pt x="9066" y="18503"/>
                    <a:pt x="8750" y="18759"/>
                    <a:pt x="8422" y="18759"/>
                  </a:cubicBezTo>
                  <a:cubicBezTo>
                    <a:pt x="8264" y="18759"/>
                    <a:pt x="8103" y="18699"/>
                    <a:pt x="7973" y="18567"/>
                  </a:cubicBezTo>
                  <a:cubicBezTo>
                    <a:pt x="7566" y="18167"/>
                    <a:pt x="7852" y="17475"/>
                    <a:pt x="8423" y="17475"/>
                  </a:cubicBezTo>
                  <a:close/>
                  <a:moveTo>
                    <a:pt x="46979" y="17471"/>
                  </a:moveTo>
                  <a:cubicBezTo>
                    <a:pt x="47308" y="17471"/>
                    <a:pt x="47627" y="17730"/>
                    <a:pt x="47627" y="18117"/>
                  </a:cubicBezTo>
                  <a:cubicBezTo>
                    <a:pt x="47627" y="18463"/>
                    <a:pt x="47341" y="18746"/>
                    <a:pt x="46990" y="18746"/>
                  </a:cubicBezTo>
                  <a:cubicBezTo>
                    <a:pt x="46985" y="18746"/>
                    <a:pt x="46981" y="18746"/>
                    <a:pt x="46977" y="18746"/>
                  </a:cubicBezTo>
                  <a:lnTo>
                    <a:pt x="46977" y="18746"/>
                  </a:lnTo>
                  <a:lnTo>
                    <a:pt x="46984" y="18760"/>
                  </a:lnTo>
                  <a:cubicBezTo>
                    <a:pt x="46413" y="18760"/>
                    <a:pt x="46127" y="18067"/>
                    <a:pt x="46534" y="17660"/>
                  </a:cubicBezTo>
                  <a:cubicBezTo>
                    <a:pt x="46663" y="17529"/>
                    <a:pt x="46822" y="17471"/>
                    <a:pt x="46979" y="17471"/>
                  </a:cubicBezTo>
                  <a:close/>
                  <a:moveTo>
                    <a:pt x="49121" y="17474"/>
                  </a:moveTo>
                  <a:cubicBezTo>
                    <a:pt x="49450" y="17474"/>
                    <a:pt x="49769" y="17730"/>
                    <a:pt x="49769" y="18117"/>
                  </a:cubicBezTo>
                  <a:cubicBezTo>
                    <a:pt x="49762" y="18470"/>
                    <a:pt x="49483" y="18746"/>
                    <a:pt x="49132" y="18746"/>
                  </a:cubicBezTo>
                  <a:cubicBezTo>
                    <a:pt x="49128" y="18746"/>
                    <a:pt x="49124" y="18746"/>
                    <a:pt x="49119" y="18746"/>
                  </a:cubicBezTo>
                  <a:lnTo>
                    <a:pt x="49119" y="18746"/>
                  </a:lnTo>
                  <a:lnTo>
                    <a:pt x="49126" y="18760"/>
                  </a:lnTo>
                  <a:cubicBezTo>
                    <a:pt x="48555" y="18760"/>
                    <a:pt x="48269" y="18067"/>
                    <a:pt x="48676" y="17660"/>
                  </a:cubicBezTo>
                  <a:cubicBezTo>
                    <a:pt x="48805" y="17532"/>
                    <a:pt x="48964" y="17474"/>
                    <a:pt x="49121" y="17474"/>
                  </a:cubicBezTo>
                  <a:close/>
                  <a:moveTo>
                    <a:pt x="51277" y="17476"/>
                  </a:moveTo>
                  <a:cubicBezTo>
                    <a:pt x="51435" y="17476"/>
                    <a:pt x="51596" y="17535"/>
                    <a:pt x="51725" y="17667"/>
                  </a:cubicBezTo>
                  <a:cubicBezTo>
                    <a:pt x="52132" y="18067"/>
                    <a:pt x="51847" y="18760"/>
                    <a:pt x="51276" y="18760"/>
                  </a:cubicBezTo>
                  <a:cubicBezTo>
                    <a:pt x="51271" y="18760"/>
                    <a:pt x="51267" y="18760"/>
                    <a:pt x="51263" y="18760"/>
                  </a:cubicBezTo>
                  <a:cubicBezTo>
                    <a:pt x="50904" y="18760"/>
                    <a:pt x="50612" y="18463"/>
                    <a:pt x="50619" y="18103"/>
                  </a:cubicBezTo>
                  <a:lnTo>
                    <a:pt x="50619" y="18103"/>
                  </a:lnTo>
                  <a:lnTo>
                    <a:pt x="50633" y="18117"/>
                  </a:lnTo>
                  <a:cubicBezTo>
                    <a:pt x="50633" y="17732"/>
                    <a:pt x="50949" y="17476"/>
                    <a:pt x="51277" y="17476"/>
                  </a:cubicBezTo>
                  <a:close/>
                  <a:moveTo>
                    <a:pt x="6281" y="17475"/>
                  </a:moveTo>
                  <a:cubicBezTo>
                    <a:pt x="6631" y="17475"/>
                    <a:pt x="6916" y="17760"/>
                    <a:pt x="6923" y="18103"/>
                  </a:cubicBezTo>
                  <a:lnTo>
                    <a:pt x="6923" y="18117"/>
                  </a:lnTo>
                  <a:cubicBezTo>
                    <a:pt x="6923" y="18505"/>
                    <a:pt x="6605" y="18761"/>
                    <a:pt x="6275" y="18761"/>
                  </a:cubicBezTo>
                  <a:cubicBezTo>
                    <a:pt x="6119" y="18761"/>
                    <a:pt x="5960" y="18703"/>
                    <a:pt x="5831" y="18574"/>
                  </a:cubicBezTo>
                  <a:cubicBezTo>
                    <a:pt x="5424" y="18167"/>
                    <a:pt x="5710" y="17475"/>
                    <a:pt x="6281" y="17475"/>
                  </a:cubicBezTo>
                  <a:close/>
                  <a:moveTo>
                    <a:pt x="15913" y="18538"/>
                  </a:moveTo>
                  <a:cubicBezTo>
                    <a:pt x="16245" y="18538"/>
                    <a:pt x="16564" y="18794"/>
                    <a:pt x="16564" y="19181"/>
                  </a:cubicBezTo>
                  <a:cubicBezTo>
                    <a:pt x="16564" y="19534"/>
                    <a:pt x="16278" y="19817"/>
                    <a:pt x="15927" y="19817"/>
                  </a:cubicBezTo>
                  <a:cubicBezTo>
                    <a:pt x="15923" y="19817"/>
                    <a:pt x="15918" y="19817"/>
                    <a:pt x="15914" y="19817"/>
                  </a:cubicBezTo>
                  <a:lnTo>
                    <a:pt x="15914" y="19817"/>
                  </a:lnTo>
                  <a:lnTo>
                    <a:pt x="15921" y="19824"/>
                  </a:lnTo>
                  <a:cubicBezTo>
                    <a:pt x="15350" y="19824"/>
                    <a:pt x="15064" y="19131"/>
                    <a:pt x="15464" y="18724"/>
                  </a:cubicBezTo>
                  <a:cubicBezTo>
                    <a:pt x="15595" y="18596"/>
                    <a:pt x="15756" y="18538"/>
                    <a:pt x="15913" y="18538"/>
                  </a:cubicBezTo>
                  <a:close/>
                  <a:moveTo>
                    <a:pt x="20198" y="18535"/>
                  </a:moveTo>
                  <a:cubicBezTo>
                    <a:pt x="20530" y="18535"/>
                    <a:pt x="20848" y="18794"/>
                    <a:pt x="20848" y="19181"/>
                  </a:cubicBezTo>
                  <a:cubicBezTo>
                    <a:pt x="20841" y="19527"/>
                    <a:pt x="20562" y="19817"/>
                    <a:pt x="20211" y="19817"/>
                  </a:cubicBezTo>
                  <a:cubicBezTo>
                    <a:pt x="20207" y="19817"/>
                    <a:pt x="20203" y="19817"/>
                    <a:pt x="20198" y="19817"/>
                  </a:cubicBezTo>
                  <a:lnTo>
                    <a:pt x="20198" y="19817"/>
                  </a:lnTo>
                  <a:lnTo>
                    <a:pt x="20206" y="19824"/>
                  </a:lnTo>
                  <a:cubicBezTo>
                    <a:pt x="19627" y="19824"/>
                    <a:pt x="19341" y="19131"/>
                    <a:pt x="19749" y="18724"/>
                  </a:cubicBezTo>
                  <a:cubicBezTo>
                    <a:pt x="19880" y="18593"/>
                    <a:pt x="20040" y="18535"/>
                    <a:pt x="20198" y="18535"/>
                  </a:cubicBezTo>
                  <a:close/>
                  <a:moveTo>
                    <a:pt x="22340" y="18535"/>
                  </a:moveTo>
                  <a:cubicBezTo>
                    <a:pt x="22672" y="18535"/>
                    <a:pt x="22990" y="18794"/>
                    <a:pt x="22990" y="19181"/>
                  </a:cubicBezTo>
                  <a:cubicBezTo>
                    <a:pt x="22990" y="19534"/>
                    <a:pt x="22705" y="19817"/>
                    <a:pt x="22354" y="19817"/>
                  </a:cubicBezTo>
                  <a:cubicBezTo>
                    <a:pt x="22349" y="19817"/>
                    <a:pt x="22345" y="19817"/>
                    <a:pt x="22341" y="19817"/>
                  </a:cubicBezTo>
                  <a:lnTo>
                    <a:pt x="22341" y="19817"/>
                  </a:lnTo>
                  <a:lnTo>
                    <a:pt x="22348" y="19824"/>
                  </a:lnTo>
                  <a:cubicBezTo>
                    <a:pt x="21769" y="19824"/>
                    <a:pt x="21484" y="19131"/>
                    <a:pt x="21891" y="18724"/>
                  </a:cubicBezTo>
                  <a:cubicBezTo>
                    <a:pt x="22022" y="18593"/>
                    <a:pt x="22183" y="18535"/>
                    <a:pt x="22340" y="18535"/>
                  </a:cubicBezTo>
                  <a:close/>
                  <a:moveTo>
                    <a:pt x="33051" y="18538"/>
                  </a:moveTo>
                  <a:cubicBezTo>
                    <a:pt x="33383" y="18538"/>
                    <a:pt x="33702" y="18794"/>
                    <a:pt x="33702" y="19181"/>
                  </a:cubicBezTo>
                  <a:cubicBezTo>
                    <a:pt x="33702" y="19534"/>
                    <a:pt x="33416" y="19817"/>
                    <a:pt x="33065" y="19817"/>
                  </a:cubicBezTo>
                  <a:cubicBezTo>
                    <a:pt x="33061" y="19817"/>
                    <a:pt x="33056" y="19817"/>
                    <a:pt x="33052" y="19817"/>
                  </a:cubicBezTo>
                  <a:lnTo>
                    <a:pt x="33052" y="19817"/>
                  </a:lnTo>
                  <a:lnTo>
                    <a:pt x="33059" y="19824"/>
                  </a:lnTo>
                  <a:cubicBezTo>
                    <a:pt x="32488" y="19824"/>
                    <a:pt x="32202" y="19131"/>
                    <a:pt x="32602" y="18724"/>
                  </a:cubicBezTo>
                  <a:cubicBezTo>
                    <a:pt x="32733" y="18596"/>
                    <a:pt x="32894" y="18538"/>
                    <a:pt x="33051" y="18538"/>
                  </a:cubicBezTo>
                  <a:close/>
                  <a:moveTo>
                    <a:pt x="35194" y="18538"/>
                  </a:moveTo>
                  <a:cubicBezTo>
                    <a:pt x="35526" y="18538"/>
                    <a:pt x="35844" y="18794"/>
                    <a:pt x="35844" y="19181"/>
                  </a:cubicBezTo>
                  <a:cubicBezTo>
                    <a:pt x="35844" y="19534"/>
                    <a:pt x="35558" y="19817"/>
                    <a:pt x="35207" y="19817"/>
                  </a:cubicBezTo>
                  <a:cubicBezTo>
                    <a:pt x="35203" y="19817"/>
                    <a:pt x="35199" y="19817"/>
                    <a:pt x="35194" y="19817"/>
                  </a:cubicBezTo>
                  <a:lnTo>
                    <a:pt x="35194" y="19817"/>
                  </a:lnTo>
                  <a:lnTo>
                    <a:pt x="35201" y="19824"/>
                  </a:lnTo>
                  <a:cubicBezTo>
                    <a:pt x="34630" y="19824"/>
                    <a:pt x="34345" y="19131"/>
                    <a:pt x="34744" y="18724"/>
                  </a:cubicBezTo>
                  <a:cubicBezTo>
                    <a:pt x="34875" y="18596"/>
                    <a:pt x="35036" y="18538"/>
                    <a:pt x="35194" y="18538"/>
                  </a:cubicBezTo>
                  <a:close/>
                  <a:moveTo>
                    <a:pt x="37336" y="18538"/>
                  </a:moveTo>
                  <a:cubicBezTo>
                    <a:pt x="37668" y="18538"/>
                    <a:pt x="37986" y="18794"/>
                    <a:pt x="37986" y="19181"/>
                  </a:cubicBezTo>
                  <a:cubicBezTo>
                    <a:pt x="37986" y="19534"/>
                    <a:pt x="37701" y="19817"/>
                    <a:pt x="37350" y="19817"/>
                  </a:cubicBezTo>
                  <a:cubicBezTo>
                    <a:pt x="37345" y="19817"/>
                    <a:pt x="37341" y="19817"/>
                    <a:pt x="37337" y="19817"/>
                  </a:cubicBezTo>
                  <a:lnTo>
                    <a:pt x="37337" y="19817"/>
                  </a:lnTo>
                  <a:lnTo>
                    <a:pt x="37344" y="19824"/>
                  </a:lnTo>
                  <a:cubicBezTo>
                    <a:pt x="36772" y="19824"/>
                    <a:pt x="36487" y="19131"/>
                    <a:pt x="36887" y="18724"/>
                  </a:cubicBezTo>
                  <a:cubicBezTo>
                    <a:pt x="37018" y="18596"/>
                    <a:pt x="37178" y="18538"/>
                    <a:pt x="37336" y="18538"/>
                  </a:cubicBezTo>
                  <a:close/>
                  <a:moveTo>
                    <a:pt x="39478" y="18538"/>
                  </a:moveTo>
                  <a:cubicBezTo>
                    <a:pt x="39810" y="18538"/>
                    <a:pt x="40129" y="18794"/>
                    <a:pt x="40129" y="19181"/>
                  </a:cubicBezTo>
                  <a:cubicBezTo>
                    <a:pt x="40129" y="19534"/>
                    <a:pt x="39843" y="19817"/>
                    <a:pt x="39492" y="19817"/>
                  </a:cubicBezTo>
                  <a:cubicBezTo>
                    <a:pt x="39488" y="19817"/>
                    <a:pt x="39483" y="19817"/>
                    <a:pt x="39479" y="19817"/>
                  </a:cubicBezTo>
                  <a:lnTo>
                    <a:pt x="39479" y="19817"/>
                  </a:lnTo>
                  <a:lnTo>
                    <a:pt x="39486" y="19824"/>
                  </a:lnTo>
                  <a:cubicBezTo>
                    <a:pt x="38915" y="19824"/>
                    <a:pt x="38629" y="19131"/>
                    <a:pt x="39029" y="18724"/>
                  </a:cubicBezTo>
                  <a:cubicBezTo>
                    <a:pt x="39160" y="18596"/>
                    <a:pt x="39321" y="18538"/>
                    <a:pt x="39478" y="18538"/>
                  </a:cubicBezTo>
                  <a:close/>
                  <a:moveTo>
                    <a:pt x="41620" y="18538"/>
                  </a:moveTo>
                  <a:cubicBezTo>
                    <a:pt x="41952" y="18538"/>
                    <a:pt x="42271" y="18794"/>
                    <a:pt x="42271" y="19181"/>
                  </a:cubicBezTo>
                  <a:cubicBezTo>
                    <a:pt x="42271" y="19534"/>
                    <a:pt x="41985" y="19817"/>
                    <a:pt x="41634" y="19817"/>
                  </a:cubicBezTo>
                  <a:cubicBezTo>
                    <a:pt x="41630" y="19817"/>
                    <a:pt x="41625" y="19817"/>
                    <a:pt x="41621" y="19817"/>
                  </a:cubicBezTo>
                  <a:lnTo>
                    <a:pt x="41621" y="19817"/>
                  </a:lnTo>
                  <a:lnTo>
                    <a:pt x="41628" y="19824"/>
                  </a:lnTo>
                  <a:cubicBezTo>
                    <a:pt x="41057" y="19824"/>
                    <a:pt x="40771" y="19131"/>
                    <a:pt x="41171" y="18724"/>
                  </a:cubicBezTo>
                  <a:cubicBezTo>
                    <a:pt x="41302" y="18596"/>
                    <a:pt x="41463" y="18538"/>
                    <a:pt x="41620" y="18538"/>
                  </a:cubicBezTo>
                  <a:close/>
                  <a:moveTo>
                    <a:pt x="43769" y="18540"/>
                  </a:moveTo>
                  <a:cubicBezTo>
                    <a:pt x="44097" y="18540"/>
                    <a:pt x="44413" y="18796"/>
                    <a:pt x="44413" y="19181"/>
                  </a:cubicBezTo>
                  <a:cubicBezTo>
                    <a:pt x="44413" y="19534"/>
                    <a:pt x="44128" y="19817"/>
                    <a:pt x="43776" y="19817"/>
                  </a:cubicBezTo>
                  <a:cubicBezTo>
                    <a:pt x="43772" y="19817"/>
                    <a:pt x="43768" y="19817"/>
                    <a:pt x="43763" y="19817"/>
                  </a:cubicBezTo>
                  <a:lnTo>
                    <a:pt x="43763" y="19817"/>
                  </a:lnTo>
                  <a:lnTo>
                    <a:pt x="43770" y="19824"/>
                  </a:lnTo>
                  <a:cubicBezTo>
                    <a:pt x="43199" y="19824"/>
                    <a:pt x="42914" y="19139"/>
                    <a:pt x="43321" y="18731"/>
                  </a:cubicBezTo>
                  <a:cubicBezTo>
                    <a:pt x="43451" y="18599"/>
                    <a:pt x="43611" y="18540"/>
                    <a:pt x="43769" y="18540"/>
                  </a:cubicBezTo>
                  <a:close/>
                  <a:moveTo>
                    <a:pt x="45909" y="18540"/>
                  </a:moveTo>
                  <a:cubicBezTo>
                    <a:pt x="46240" y="18540"/>
                    <a:pt x="46555" y="18796"/>
                    <a:pt x="46555" y="19181"/>
                  </a:cubicBezTo>
                  <a:cubicBezTo>
                    <a:pt x="46548" y="19534"/>
                    <a:pt x="46270" y="19817"/>
                    <a:pt x="45919" y="19817"/>
                  </a:cubicBezTo>
                  <a:cubicBezTo>
                    <a:pt x="45914" y="19817"/>
                    <a:pt x="45910" y="19817"/>
                    <a:pt x="45906" y="19817"/>
                  </a:cubicBezTo>
                  <a:lnTo>
                    <a:pt x="45906" y="19817"/>
                  </a:lnTo>
                  <a:lnTo>
                    <a:pt x="45913" y="19824"/>
                  </a:lnTo>
                  <a:cubicBezTo>
                    <a:pt x="45341" y="19824"/>
                    <a:pt x="45056" y="19131"/>
                    <a:pt x="45456" y="18731"/>
                  </a:cubicBezTo>
                  <a:cubicBezTo>
                    <a:pt x="45588" y="18599"/>
                    <a:pt x="45750" y="18540"/>
                    <a:pt x="45909" y="18540"/>
                  </a:cubicBezTo>
                  <a:close/>
                  <a:moveTo>
                    <a:pt x="13779" y="18539"/>
                  </a:moveTo>
                  <a:cubicBezTo>
                    <a:pt x="14129" y="18539"/>
                    <a:pt x="14414" y="18824"/>
                    <a:pt x="14421" y="19174"/>
                  </a:cubicBezTo>
                  <a:lnTo>
                    <a:pt x="14421" y="19181"/>
                  </a:lnTo>
                  <a:cubicBezTo>
                    <a:pt x="14421" y="19569"/>
                    <a:pt x="14103" y="19825"/>
                    <a:pt x="13771" y="19825"/>
                  </a:cubicBezTo>
                  <a:cubicBezTo>
                    <a:pt x="13613" y="19825"/>
                    <a:pt x="13453" y="19767"/>
                    <a:pt x="13322" y="19638"/>
                  </a:cubicBezTo>
                  <a:cubicBezTo>
                    <a:pt x="12922" y="19231"/>
                    <a:pt x="13207" y="18539"/>
                    <a:pt x="13779" y="18539"/>
                  </a:cubicBezTo>
                  <a:close/>
                  <a:moveTo>
                    <a:pt x="18063" y="18539"/>
                  </a:moveTo>
                  <a:cubicBezTo>
                    <a:pt x="18413" y="18539"/>
                    <a:pt x="18699" y="18824"/>
                    <a:pt x="18706" y="19174"/>
                  </a:cubicBezTo>
                  <a:lnTo>
                    <a:pt x="18706" y="19181"/>
                  </a:lnTo>
                  <a:cubicBezTo>
                    <a:pt x="18706" y="19569"/>
                    <a:pt x="18387" y="19825"/>
                    <a:pt x="18055" y="19825"/>
                  </a:cubicBezTo>
                  <a:cubicBezTo>
                    <a:pt x="17898" y="19825"/>
                    <a:pt x="17737" y="19767"/>
                    <a:pt x="17606" y="19638"/>
                  </a:cubicBezTo>
                  <a:cubicBezTo>
                    <a:pt x="17206" y="19231"/>
                    <a:pt x="17492" y="18539"/>
                    <a:pt x="18063" y="18539"/>
                  </a:cubicBezTo>
                  <a:close/>
                  <a:moveTo>
                    <a:pt x="24490" y="18539"/>
                  </a:moveTo>
                  <a:cubicBezTo>
                    <a:pt x="24840" y="18539"/>
                    <a:pt x="25126" y="18824"/>
                    <a:pt x="25133" y="19174"/>
                  </a:cubicBezTo>
                  <a:lnTo>
                    <a:pt x="25133" y="19181"/>
                  </a:lnTo>
                  <a:cubicBezTo>
                    <a:pt x="25133" y="19569"/>
                    <a:pt x="24814" y="19825"/>
                    <a:pt x="24482" y="19825"/>
                  </a:cubicBezTo>
                  <a:cubicBezTo>
                    <a:pt x="24325" y="19825"/>
                    <a:pt x="24164" y="19767"/>
                    <a:pt x="24033" y="19638"/>
                  </a:cubicBezTo>
                  <a:cubicBezTo>
                    <a:pt x="23633" y="19231"/>
                    <a:pt x="23919" y="18539"/>
                    <a:pt x="24490" y="18539"/>
                  </a:cubicBezTo>
                  <a:close/>
                  <a:moveTo>
                    <a:pt x="26632" y="18539"/>
                  </a:moveTo>
                  <a:cubicBezTo>
                    <a:pt x="26982" y="18539"/>
                    <a:pt x="27268" y="18824"/>
                    <a:pt x="27275" y="19174"/>
                  </a:cubicBezTo>
                  <a:lnTo>
                    <a:pt x="27275" y="19181"/>
                  </a:lnTo>
                  <a:cubicBezTo>
                    <a:pt x="27275" y="19569"/>
                    <a:pt x="26957" y="19825"/>
                    <a:pt x="26625" y="19825"/>
                  </a:cubicBezTo>
                  <a:cubicBezTo>
                    <a:pt x="26467" y="19825"/>
                    <a:pt x="26306" y="19767"/>
                    <a:pt x="26175" y="19638"/>
                  </a:cubicBezTo>
                  <a:cubicBezTo>
                    <a:pt x="25775" y="19231"/>
                    <a:pt x="26061" y="18539"/>
                    <a:pt x="26632" y="18539"/>
                  </a:cubicBezTo>
                  <a:close/>
                  <a:moveTo>
                    <a:pt x="28775" y="18539"/>
                  </a:moveTo>
                  <a:cubicBezTo>
                    <a:pt x="29125" y="18539"/>
                    <a:pt x="29410" y="18824"/>
                    <a:pt x="29417" y="19174"/>
                  </a:cubicBezTo>
                  <a:lnTo>
                    <a:pt x="29417" y="19181"/>
                  </a:lnTo>
                  <a:cubicBezTo>
                    <a:pt x="29417" y="19569"/>
                    <a:pt x="29099" y="19825"/>
                    <a:pt x="28767" y="19825"/>
                  </a:cubicBezTo>
                  <a:cubicBezTo>
                    <a:pt x="28609" y="19825"/>
                    <a:pt x="28449" y="19767"/>
                    <a:pt x="28318" y="19638"/>
                  </a:cubicBezTo>
                  <a:cubicBezTo>
                    <a:pt x="27918" y="19231"/>
                    <a:pt x="28203" y="18539"/>
                    <a:pt x="28775" y="18539"/>
                  </a:cubicBezTo>
                  <a:close/>
                  <a:moveTo>
                    <a:pt x="30917" y="18539"/>
                  </a:moveTo>
                  <a:cubicBezTo>
                    <a:pt x="31267" y="18539"/>
                    <a:pt x="31552" y="18824"/>
                    <a:pt x="31560" y="19174"/>
                  </a:cubicBezTo>
                  <a:lnTo>
                    <a:pt x="31560" y="19181"/>
                  </a:lnTo>
                  <a:cubicBezTo>
                    <a:pt x="31560" y="19569"/>
                    <a:pt x="31241" y="19825"/>
                    <a:pt x="30909" y="19825"/>
                  </a:cubicBezTo>
                  <a:cubicBezTo>
                    <a:pt x="30751" y="19825"/>
                    <a:pt x="30591" y="19767"/>
                    <a:pt x="30460" y="19638"/>
                  </a:cubicBezTo>
                  <a:cubicBezTo>
                    <a:pt x="30060" y="19231"/>
                    <a:pt x="30346" y="18539"/>
                    <a:pt x="30917" y="18539"/>
                  </a:cubicBezTo>
                  <a:close/>
                  <a:moveTo>
                    <a:pt x="3047" y="18539"/>
                  </a:moveTo>
                  <a:cubicBezTo>
                    <a:pt x="3052" y="18539"/>
                    <a:pt x="3056" y="18539"/>
                    <a:pt x="3060" y="18539"/>
                  </a:cubicBezTo>
                  <a:cubicBezTo>
                    <a:pt x="3632" y="18539"/>
                    <a:pt x="3917" y="19231"/>
                    <a:pt x="3517" y="19638"/>
                  </a:cubicBezTo>
                  <a:cubicBezTo>
                    <a:pt x="3385" y="19770"/>
                    <a:pt x="3223" y="19829"/>
                    <a:pt x="3065" y="19829"/>
                  </a:cubicBezTo>
                  <a:cubicBezTo>
                    <a:pt x="2734" y="19829"/>
                    <a:pt x="2418" y="19572"/>
                    <a:pt x="2418" y="19181"/>
                  </a:cubicBezTo>
                  <a:cubicBezTo>
                    <a:pt x="2418" y="18829"/>
                    <a:pt x="2696" y="18539"/>
                    <a:pt x="3047" y="18539"/>
                  </a:cubicBezTo>
                  <a:close/>
                  <a:moveTo>
                    <a:pt x="9494" y="18539"/>
                  </a:moveTo>
                  <a:cubicBezTo>
                    <a:pt x="9844" y="18546"/>
                    <a:pt x="10130" y="18824"/>
                    <a:pt x="10137" y="19174"/>
                  </a:cubicBezTo>
                  <a:lnTo>
                    <a:pt x="10137" y="19181"/>
                  </a:lnTo>
                  <a:cubicBezTo>
                    <a:pt x="10137" y="19572"/>
                    <a:pt x="9820" y="19829"/>
                    <a:pt x="9490" y="19829"/>
                  </a:cubicBezTo>
                  <a:cubicBezTo>
                    <a:pt x="9331" y="19829"/>
                    <a:pt x="9169" y="19770"/>
                    <a:pt x="9037" y="19638"/>
                  </a:cubicBezTo>
                  <a:cubicBezTo>
                    <a:pt x="8637" y="19231"/>
                    <a:pt x="8923" y="18539"/>
                    <a:pt x="9494" y="18539"/>
                  </a:cubicBezTo>
                  <a:close/>
                  <a:moveTo>
                    <a:pt x="11636" y="18546"/>
                  </a:moveTo>
                  <a:cubicBezTo>
                    <a:pt x="11986" y="18546"/>
                    <a:pt x="12272" y="18824"/>
                    <a:pt x="12279" y="19174"/>
                  </a:cubicBezTo>
                  <a:lnTo>
                    <a:pt x="12279" y="19181"/>
                  </a:lnTo>
                  <a:cubicBezTo>
                    <a:pt x="12279" y="19572"/>
                    <a:pt x="11963" y="19829"/>
                    <a:pt x="11634" y="19829"/>
                  </a:cubicBezTo>
                  <a:cubicBezTo>
                    <a:pt x="11477" y="19829"/>
                    <a:pt x="11316" y="19770"/>
                    <a:pt x="11187" y="19638"/>
                  </a:cubicBezTo>
                  <a:cubicBezTo>
                    <a:pt x="10780" y="19231"/>
                    <a:pt x="11065" y="18546"/>
                    <a:pt x="11636" y="18546"/>
                  </a:cubicBezTo>
                  <a:close/>
                  <a:moveTo>
                    <a:pt x="54475" y="18539"/>
                  </a:moveTo>
                  <a:cubicBezTo>
                    <a:pt x="54832" y="18539"/>
                    <a:pt x="55117" y="18824"/>
                    <a:pt x="55125" y="19174"/>
                  </a:cubicBezTo>
                  <a:lnTo>
                    <a:pt x="55117" y="19181"/>
                  </a:lnTo>
                  <a:cubicBezTo>
                    <a:pt x="55117" y="19572"/>
                    <a:pt x="54801" y="19829"/>
                    <a:pt x="54470" y="19829"/>
                  </a:cubicBezTo>
                  <a:cubicBezTo>
                    <a:pt x="54312" y="19829"/>
                    <a:pt x="54150" y="19770"/>
                    <a:pt x="54018" y="19638"/>
                  </a:cubicBezTo>
                  <a:cubicBezTo>
                    <a:pt x="53618" y="19231"/>
                    <a:pt x="53903" y="18539"/>
                    <a:pt x="54475" y="18539"/>
                  </a:cubicBezTo>
                  <a:close/>
                  <a:moveTo>
                    <a:pt x="7352" y="18546"/>
                  </a:moveTo>
                  <a:cubicBezTo>
                    <a:pt x="7702" y="18546"/>
                    <a:pt x="7987" y="18831"/>
                    <a:pt x="7995" y="19174"/>
                  </a:cubicBezTo>
                  <a:lnTo>
                    <a:pt x="7995" y="19188"/>
                  </a:lnTo>
                  <a:cubicBezTo>
                    <a:pt x="7995" y="19574"/>
                    <a:pt x="7679" y="19830"/>
                    <a:pt x="7351" y="19830"/>
                  </a:cubicBezTo>
                  <a:cubicBezTo>
                    <a:pt x="7193" y="19830"/>
                    <a:pt x="7032" y="19771"/>
                    <a:pt x="6902" y="19638"/>
                  </a:cubicBezTo>
                  <a:cubicBezTo>
                    <a:pt x="6495" y="19238"/>
                    <a:pt x="6781" y="18546"/>
                    <a:pt x="7352" y="18546"/>
                  </a:cubicBezTo>
                  <a:close/>
                  <a:moveTo>
                    <a:pt x="48050" y="18542"/>
                  </a:moveTo>
                  <a:cubicBezTo>
                    <a:pt x="48379" y="18542"/>
                    <a:pt x="48698" y="18801"/>
                    <a:pt x="48698" y="19188"/>
                  </a:cubicBezTo>
                  <a:cubicBezTo>
                    <a:pt x="48698" y="19534"/>
                    <a:pt x="48412" y="19817"/>
                    <a:pt x="48061" y="19817"/>
                  </a:cubicBezTo>
                  <a:cubicBezTo>
                    <a:pt x="48057" y="19817"/>
                    <a:pt x="48052" y="19817"/>
                    <a:pt x="48048" y="19817"/>
                  </a:cubicBezTo>
                  <a:lnTo>
                    <a:pt x="48048" y="19817"/>
                  </a:lnTo>
                  <a:lnTo>
                    <a:pt x="48055" y="19831"/>
                  </a:lnTo>
                  <a:cubicBezTo>
                    <a:pt x="47484" y="19831"/>
                    <a:pt x="47198" y="19139"/>
                    <a:pt x="47605" y="18731"/>
                  </a:cubicBezTo>
                  <a:cubicBezTo>
                    <a:pt x="47734" y="18600"/>
                    <a:pt x="47893" y="18542"/>
                    <a:pt x="48050" y="18542"/>
                  </a:cubicBezTo>
                  <a:close/>
                  <a:moveTo>
                    <a:pt x="50205" y="18545"/>
                  </a:moveTo>
                  <a:cubicBezTo>
                    <a:pt x="50363" y="18545"/>
                    <a:pt x="50523" y="18603"/>
                    <a:pt x="50654" y="18731"/>
                  </a:cubicBezTo>
                  <a:cubicBezTo>
                    <a:pt x="51061" y="19139"/>
                    <a:pt x="50769" y="19831"/>
                    <a:pt x="50197" y="19831"/>
                  </a:cubicBezTo>
                  <a:cubicBezTo>
                    <a:pt x="49840" y="19831"/>
                    <a:pt x="49547" y="19538"/>
                    <a:pt x="49547" y="19174"/>
                  </a:cubicBezTo>
                  <a:lnTo>
                    <a:pt x="49547" y="19174"/>
                  </a:lnTo>
                  <a:lnTo>
                    <a:pt x="49555" y="19188"/>
                  </a:lnTo>
                  <a:cubicBezTo>
                    <a:pt x="49555" y="18801"/>
                    <a:pt x="49873" y="18545"/>
                    <a:pt x="50205" y="18545"/>
                  </a:cubicBezTo>
                  <a:close/>
                  <a:moveTo>
                    <a:pt x="52332" y="18545"/>
                  </a:moveTo>
                  <a:cubicBezTo>
                    <a:pt x="52664" y="18545"/>
                    <a:pt x="52982" y="18801"/>
                    <a:pt x="52982" y="19188"/>
                  </a:cubicBezTo>
                  <a:cubicBezTo>
                    <a:pt x="52975" y="19534"/>
                    <a:pt x="52696" y="19817"/>
                    <a:pt x="52346" y="19817"/>
                  </a:cubicBezTo>
                  <a:cubicBezTo>
                    <a:pt x="52341" y="19817"/>
                    <a:pt x="52337" y="19817"/>
                    <a:pt x="52332" y="19817"/>
                  </a:cubicBezTo>
                  <a:lnTo>
                    <a:pt x="52332" y="19817"/>
                  </a:lnTo>
                  <a:lnTo>
                    <a:pt x="52340" y="19831"/>
                  </a:lnTo>
                  <a:cubicBezTo>
                    <a:pt x="51768" y="19831"/>
                    <a:pt x="51483" y="19139"/>
                    <a:pt x="51883" y="18731"/>
                  </a:cubicBezTo>
                  <a:cubicBezTo>
                    <a:pt x="52014" y="18603"/>
                    <a:pt x="52174" y="18545"/>
                    <a:pt x="52332" y="18545"/>
                  </a:cubicBezTo>
                  <a:close/>
                  <a:moveTo>
                    <a:pt x="5219" y="18551"/>
                  </a:moveTo>
                  <a:cubicBezTo>
                    <a:pt x="5457" y="18551"/>
                    <a:pt x="5685" y="18685"/>
                    <a:pt x="5795" y="18917"/>
                  </a:cubicBezTo>
                  <a:cubicBezTo>
                    <a:pt x="5945" y="19224"/>
                    <a:pt x="5824" y="19596"/>
                    <a:pt x="5524" y="19760"/>
                  </a:cubicBezTo>
                  <a:cubicBezTo>
                    <a:pt x="5425" y="19813"/>
                    <a:pt x="5318" y="19838"/>
                    <a:pt x="5213" y="19838"/>
                  </a:cubicBezTo>
                  <a:cubicBezTo>
                    <a:pt x="4994" y="19838"/>
                    <a:pt x="4783" y="19727"/>
                    <a:pt x="4667" y="19524"/>
                  </a:cubicBezTo>
                  <a:cubicBezTo>
                    <a:pt x="4488" y="19231"/>
                    <a:pt x="4567" y="18853"/>
                    <a:pt x="4853" y="18660"/>
                  </a:cubicBezTo>
                  <a:cubicBezTo>
                    <a:pt x="4888" y="18632"/>
                    <a:pt x="4917" y="18603"/>
                    <a:pt x="4960" y="18589"/>
                  </a:cubicBezTo>
                  <a:lnTo>
                    <a:pt x="4967" y="18603"/>
                  </a:lnTo>
                  <a:cubicBezTo>
                    <a:pt x="5049" y="18567"/>
                    <a:pt x="5135" y="18551"/>
                    <a:pt x="5219" y="18551"/>
                  </a:cubicBezTo>
                  <a:close/>
                  <a:moveTo>
                    <a:pt x="19134" y="19610"/>
                  </a:moveTo>
                  <a:cubicBezTo>
                    <a:pt x="19484" y="19610"/>
                    <a:pt x="19770" y="19895"/>
                    <a:pt x="19777" y="20245"/>
                  </a:cubicBezTo>
                  <a:lnTo>
                    <a:pt x="19777" y="20252"/>
                  </a:lnTo>
                  <a:cubicBezTo>
                    <a:pt x="19777" y="20638"/>
                    <a:pt x="19461" y="20894"/>
                    <a:pt x="19131" y="20894"/>
                  </a:cubicBezTo>
                  <a:cubicBezTo>
                    <a:pt x="18972" y="20894"/>
                    <a:pt x="18810" y="20835"/>
                    <a:pt x="18677" y="20702"/>
                  </a:cubicBezTo>
                  <a:cubicBezTo>
                    <a:pt x="18270" y="20302"/>
                    <a:pt x="18556" y="19610"/>
                    <a:pt x="19134" y="19610"/>
                  </a:cubicBezTo>
                  <a:close/>
                  <a:moveTo>
                    <a:pt x="21277" y="19610"/>
                  </a:moveTo>
                  <a:cubicBezTo>
                    <a:pt x="21627" y="19610"/>
                    <a:pt x="21912" y="19895"/>
                    <a:pt x="21919" y="20245"/>
                  </a:cubicBezTo>
                  <a:lnTo>
                    <a:pt x="21919" y="20252"/>
                  </a:lnTo>
                  <a:cubicBezTo>
                    <a:pt x="21919" y="20638"/>
                    <a:pt x="21604" y="20894"/>
                    <a:pt x="21273" y="20894"/>
                  </a:cubicBezTo>
                  <a:cubicBezTo>
                    <a:pt x="21114" y="20894"/>
                    <a:pt x="20952" y="20835"/>
                    <a:pt x="20820" y="20702"/>
                  </a:cubicBezTo>
                  <a:cubicBezTo>
                    <a:pt x="20413" y="20302"/>
                    <a:pt x="20698" y="19610"/>
                    <a:pt x="21277" y="19610"/>
                  </a:cubicBezTo>
                  <a:close/>
                  <a:moveTo>
                    <a:pt x="1993" y="19611"/>
                  </a:moveTo>
                  <a:cubicBezTo>
                    <a:pt x="2152" y="19611"/>
                    <a:pt x="2314" y="19670"/>
                    <a:pt x="2446" y="19803"/>
                  </a:cubicBezTo>
                  <a:cubicBezTo>
                    <a:pt x="2846" y="20202"/>
                    <a:pt x="2560" y="20895"/>
                    <a:pt x="1989" y="20895"/>
                  </a:cubicBezTo>
                  <a:cubicBezTo>
                    <a:pt x="1633" y="20895"/>
                    <a:pt x="1348" y="20604"/>
                    <a:pt x="1346" y="20249"/>
                  </a:cubicBezTo>
                  <a:lnTo>
                    <a:pt x="1346" y="20249"/>
                  </a:lnTo>
                  <a:cubicBezTo>
                    <a:pt x="1348" y="19865"/>
                    <a:pt x="1663" y="19611"/>
                    <a:pt x="1993" y="19611"/>
                  </a:cubicBezTo>
                  <a:close/>
                  <a:moveTo>
                    <a:pt x="23411" y="19606"/>
                  </a:moveTo>
                  <a:cubicBezTo>
                    <a:pt x="23743" y="19606"/>
                    <a:pt x="24062" y="19865"/>
                    <a:pt x="24062" y="20252"/>
                  </a:cubicBezTo>
                  <a:cubicBezTo>
                    <a:pt x="24055" y="20598"/>
                    <a:pt x="23776" y="20888"/>
                    <a:pt x="23425" y="20888"/>
                  </a:cubicBezTo>
                  <a:cubicBezTo>
                    <a:pt x="23420" y="20888"/>
                    <a:pt x="23416" y="20888"/>
                    <a:pt x="23412" y="20888"/>
                  </a:cubicBezTo>
                  <a:lnTo>
                    <a:pt x="23412" y="20888"/>
                  </a:lnTo>
                  <a:lnTo>
                    <a:pt x="23419" y="20895"/>
                  </a:lnTo>
                  <a:cubicBezTo>
                    <a:pt x="22841" y="20895"/>
                    <a:pt x="22555" y="20202"/>
                    <a:pt x="22962" y="19795"/>
                  </a:cubicBezTo>
                  <a:cubicBezTo>
                    <a:pt x="23093" y="19664"/>
                    <a:pt x="23254" y="19606"/>
                    <a:pt x="23411" y="19606"/>
                  </a:cubicBezTo>
                  <a:close/>
                  <a:moveTo>
                    <a:pt x="25554" y="19606"/>
                  </a:moveTo>
                  <a:cubicBezTo>
                    <a:pt x="25886" y="19606"/>
                    <a:pt x="26204" y="19865"/>
                    <a:pt x="26204" y="20252"/>
                  </a:cubicBezTo>
                  <a:cubicBezTo>
                    <a:pt x="26197" y="20598"/>
                    <a:pt x="25918" y="20888"/>
                    <a:pt x="25567" y="20888"/>
                  </a:cubicBezTo>
                  <a:cubicBezTo>
                    <a:pt x="25563" y="20888"/>
                    <a:pt x="25558" y="20888"/>
                    <a:pt x="25554" y="20888"/>
                  </a:cubicBezTo>
                  <a:lnTo>
                    <a:pt x="25554" y="20888"/>
                  </a:lnTo>
                  <a:lnTo>
                    <a:pt x="25561" y="20895"/>
                  </a:lnTo>
                  <a:cubicBezTo>
                    <a:pt x="24983" y="20895"/>
                    <a:pt x="24697" y="20202"/>
                    <a:pt x="25104" y="19795"/>
                  </a:cubicBezTo>
                  <a:cubicBezTo>
                    <a:pt x="25235" y="19664"/>
                    <a:pt x="25396" y="19606"/>
                    <a:pt x="25554" y="19606"/>
                  </a:cubicBezTo>
                  <a:close/>
                  <a:moveTo>
                    <a:pt x="27696" y="19606"/>
                  </a:moveTo>
                  <a:cubicBezTo>
                    <a:pt x="28028" y="19606"/>
                    <a:pt x="28346" y="19865"/>
                    <a:pt x="28346" y="20252"/>
                  </a:cubicBezTo>
                  <a:cubicBezTo>
                    <a:pt x="28339" y="20598"/>
                    <a:pt x="28060" y="20888"/>
                    <a:pt x="27709" y="20888"/>
                  </a:cubicBezTo>
                  <a:cubicBezTo>
                    <a:pt x="27705" y="20888"/>
                    <a:pt x="27701" y="20888"/>
                    <a:pt x="27696" y="20888"/>
                  </a:cubicBezTo>
                  <a:lnTo>
                    <a:pt x="27696" y="20888"/>
                  </a:lnTo>
                  <a:lnTo>
                    <a:pt x="27703" y="20895"/>
                  </a:lnTo>
                  <a:cubicBezTo>
                    <a:pt x="27125" y="20895"/>
                    <a:pt x="26839" y="20202"/>
                    <a:pt x="27246" y="19795"/>
                  </a:cubicBezTo>
                  <a:cubicBezTo>
                    <a:pt x="27378" y="19664"/>
                    <a:pt x="27538" y="19606"/>
                    <a:pt x="27696" y="19606"/>
                  </a:cubicBezTo>
                  <a:close/>
                  <a:moveTo>
                    <a:pt x="29838" y="19606"/>
                  </a:moveTo>
                  <a:cubicBezTo>
                    <a:pt x="30170" y="19606"/>
                    <a:pt x="30488" y="19865"/>
                    <a:pt x="30488" y="20252"/>
                  </a:cubicBezTo>
                  <a:cubicBezTo>
                    <a:pt x="30481" y="20598"/>
                    <a:pt x="30202" y="20888"/>
                    <a:pt x="29851" y="20888"/>
                  </a:cubicBezTo>
                  <a:cubicBezTo>
                    <a:pt x="29847" y="20888"/>
                    <a:pt x="29843" y="20888"/>
                    <a:pt x="29839" y="20888"/>
                  </a:cubicBezTo>
                  <a:lnTo>
                    <a:pt x="29839" y="20888"/>
                  </a:lnTo>
                  <a:lnTo>
                    <a:pt x="29846" y="20895"/>
                  </a:lnTo>
                  <a:cubicBezTo>
                    <a:pt x="29267" y="20895"/>
                    <a:pt x="28982" y="20202"/>
                    <a:pt x="29389" y="19795"/>
                  </a:cubicBezTo>
                  <a:cubicBezTo>
                    <a:pt x="29520" y="19664"/>
                    <a:pt x="29681" y="19606"/>
                    <a:pt x="29838" y="19606"/>
                  </a:cubicBezTo>
                  <a:close/>
                  <a:moveTo>
                    <a:pt x="31980" y="19606"/>
                  </a:moveTo>
                  <a:cubicBezTo>
                    <a:pt x="32312" y="19606"/>
                    <a:pt x="32631" y="19865"/>
                    <a:pt x="32631" y="20252"/>
                  </a:cubicBezTo>
                  <a:cubicBezTo>
                    <a:pt x="32624" y="20598"/>
                    <a:pt x="32345" y="20888"/>
                    <a:pt x="31994" y="20888"/>
                  </a:cubicBezTo>
                  <a:cubicBezTo>
                    <a:pt x="31989" y="20888"/>
                    <a:pt x="31985" y="20888"/>
                    <a:pt x="31981" y="20888"/>
                  </a:cubicBezTo>
                  <a:lnTo>
                    <a:pt x="31981" y="20888"/>
                  </a:lnTo>
                  <a:lnTo>
                    <a:pt x="31988" y="20895"/>
                  </a:lnTo>
                  <a:cubicBezTo>
                    <a:pt x="31410" y="20895"/>
                    <a:pt x="31124" y="20202"/>
                    <a:pt x="31531" y="19795"/>
                  </a:cubicBezTo>
                  <a:cubicBezTo>
                    <a:pt x="31662" y="19664"/>
                    <a:pt x="31823" y="19606"/>
                    <a:pt x="31980" y="19606"/>
                  </a:cubicBezTo>
                  <a:close/>
                  <a:moveTo>
                    <a:pt x="38407" y="19609"/>
                  </a:moveTo>
                  <a:cubicBezTo>
                    <a:pt x="38739" y="19609"/>
                    <a:pt x="39057" y="19865"/>
                    <a:pt x="39057" y="20252"/>
                  </a:cubicBezTo>
                  <a:cubicBezTo>
                    <a:pt x="39057" y="20605"/>
                    <a:pt x="38772" y="20888"/>
                    <a:pt x="38421" y="20888"/>
                  </a:cubicBezTo>
                  <a:cubicBezTo>
                    <a:pt x="38416" y="20888"/>
                    <a:pt x="38412" y="20888"/>
                    <a:pt x="38408" y="20888"/>
                  </a:cubicBezTo>
                  <a:lnTo>
                    <a:pt x="38408" y="20888"/>
                  </a:lnTo>
                  <a:lnTo>
                    <a:pt x="38415" y="20895"/>
                  </a:lnTo>
                  <a:cubicBezTo>
                    <a:pt x="37844" y="20895"/>
                    <a:pt x="37558" y="20202"/>
                    <a:pt x="37958" y="19795"/>
                  </a:cubicBezTo>
                  <a:cubicBezTo>
                    <a:pt x="38089" y="19667"/>
                    <a:pt x="38249" y="19609"/>
                    <a:pt x="38407" y="19609"/>
                  </a:cubicBezTo>
                  <a:close/>
                  <a:moveTo>
                    <a:pt x="42692" y="19609"/>
                  </a:moveTo>
                  <a:cubicBezTo>
                    <a:pt x="43024" y="19609"/>
                    <a:pt x="43342" y="19865"/>
                    <a:pt x="43342" y="20252"/>
                  </a:cubicBezTo>
                  <a:cubicBezTo>
                    <a:pt x="43342" y="20605"/>
                    <a:pt x="43056" y="20888"/>
                    <a:pt x="42705" y="20888"/>
                  </a:cubicBezTo>
                  <a:cubicBezTo>
                    <a:pt x="42701" y="20888"/>
                    <a:pt x="42697" y="20888"/>
                    <a:pt x="42692" y="20888"/>
                  </a:cubicBezTo>
                  <a:lnTo>
                    <a:pt x="42692" y="20888"/>
                  </a:lnTo>
                  <a:lnTo>
                    <a:pt x="42699" y="20895"/>
                  </a:lnTo>
                  <a:cubicBezTo>
                    <a:pt x="42128" y="20895"/>
                    <a:pt x="41842" y="20202"/>
                    <a:pt x="42242" y="19795"/>
                  </a:cubicBezTo>
                  <a:cubicBezTo>
                    <a:pt x="42373" y="19667"/>
                    <a:pt x="42534" y="19609"/>
                    <a:pt x="42692" y="19609"/>
                  </a:cubicBezTo>
                  <a:close/>
                  <a:moveTo>
                    <a:pt x="44840" y="19611"/>
                  </a:moveTo>
                  <a:cubicBezTo>
                    <a:pt x="45169" y="19611"/>
                    <a:pt x="45484" y="19867"/>
                    <a:pt x="45484" y="20252"/>
                  </a:cubicBezTo>
                  <a:cubicBezTo>
                    <a:pt x="45484" y="20605"/>
                    <a:pt x="45199" y="20888"/>
                    <a:pt x="44848" y="20888"/>
                  </a:cubicBezTo>
                  <a:cubicBezTo>
                    <a:pt x="44843" y="20888"/>
                    <a:pt x="44839" y="20888"/>
                    <a:pt x="44834" y="20888"/>
                  </a:cubicBezTo>
                  <a:lnTo>
                    <a:pt x="44834" y="20888"/>
                  </a:lnTo>
                  <a:lnTo>
                    <a:pt x="44842" y="20895"/>
                  </a:lnTo>
                  <a:cubicBezTo>
                    <a:pt x="44270" y="20895"/>
                    <a:pt x="43985" y="20210"/>
                    <a:pt x="44392" y="19803"/>
                  </a:cubicBezTo>
                  <a:cubicBezTo>
                    <a:pt x="44522" y="19670"/>
                    <a:pt x="44682" y="19611"/>
                    <a:pt x="44840" y="19611"/>
                  </a:cubicBezTo>
                  <a:close/>
                  <a:moveTo>
                    <a:pt x="46980" y="19611"/>
                  </a:moveTo>
                  <a:cubicBezTo>
                    <a:pt x="47311" y="19611"/>
                    <a:pt x="47627" y="19867"/>
                    <a:pt x="47627" y="20252"/>
                  </a:cubicBezTo>
                  <a:cubicBezTo>
                    <a:pt x="47620" y="20605"/>
                    <a:pt x="47341" y="20888"/>
                    <a:pt x="46990" y="20888"/>
                  </a:cubicBezTo>
                  <a:cubicBezTo>
                    <a:pt x="46985" y="20888"/>
                    <a:pt x="46981" y="20888"/>
                    <a:pt x="46977" y="20888"/>
                  </a:cubicBezTo>
                  <a:lnTo>
                    <a:pt x="46977" y="20888"/>
                  </a:lnTo>
                  <a:lnTo>
                    <a:pt x="46984" y="20895"/>
                  </a:lnTo>
                  <a:cubicBezTo>
                    <a:pt x="46413" y="20895"/>
                    <a:pt x="46127" y="20202"/>
                    <a:pt x="46527" y="19803"/>
                  </a:cubicBezTo>
                  <a:cubicBezTo>
                    <a:pt x="46659" y="19670"/>
                    <a:pt x="46821" y="19611"/>
                    <a:pt x="46980" y="19611"/>
                  </a:cubicBezTo>
                  <a:close/>
                  <a:moveTo>
                    <a:pt x="12708" y="19610"/>
                  </a:moveTo>
                  <a:cubicBezTo>
                    <a:pt x="13058" y="19610"/>
                    <a:pt x="13343" y="19895"/>
                    <a:pt x="13350" y="20245"/>
                  </a:cubicBezTo>
                  <a:lnTo>
                    <a:pt x="13350" y="20252"/>
                  </a:lnTo>
                  <a:cubicBezTo>
                    <a:pt x="13350" y="20640"/>
                    <a:pt x="13032" y="20896"/>
                    <a:pt x="12700" y="20896"/>
                  </a:cubicBezTo>
                  <a:cubicBezTo>
                    <a:pt x="12542" y="20896"/>
                    <a:pt x="12382" y="20838"/>
                    <a:pt x="12251" y="20709"/>
                  </a:cubicBezTo>
                  <a:cubicBezTo>
                    <a:pt x="11851" y="20302"/>
                    <a:pt x="12136" y="19610"/>
                    <a:pt x="12708" y="19610"/>
                  </a:cubicBezTo>
                  <a:close/>
                  <a:moveTo>
                    <a:pt x="14850" y="19610"/>
                  </a:moveTo>
                  <a:cubicBezTo>
                    <a:pt x="15200" y="19610"/>
                    <a:pt x="15485" y="19895"/>
                    <a:pt x="15493" y="20245"/>
                  </a:cubicBezTo>
                  <a:lnTo>
                    <a:pt x="15493" y="20252"/>
                  </a:lnTo>
                  <a:cubicBezTo>
                    <a:pt x="15493" y="20640"/>
                    <a:pt x="15174" y="20896"/>
                    <a:pt x="14842" y="20896"/>
                  </a:cubicBezTo>
                  <a:cubicBezTo>
                    <a:pt x="14684" y="20896"/>
                    <a:pt x="14524" y="20838"/>
                    <a:pt x="14393" y="20709"/>
                  </a:cubicBezTo>
                  <a:cubicBezTo>
                    <a:pt x="13993" y="20302"/>
                    <a:pt x="14279" y="19610"/>
                    <a:pt x="14850" y="19610"/>
                  </a:cubicBezTo>
                  <a:close/>
                  <a:moveTo>
                    <a:pt x="16992" y="19610"/>
                  </a:moveTo>
                  <a:cubicBezTo>
                    <a:pt x="17342" y="19610"/>
                    <a:pt x="17628" y="19895"/>
                    <a:pt x="17635" y="20245"/>
                  </a:cubicBezTo>
                  <a:lnTo>
                    <a:pt x="17635" y="20252"/>
                  </a:lnTo>
                  <a:cubicBezTo>
                    <a:pt x="17635" y="20640"/>
                    <a:pt x="17316" y="20896"/>
                    <a:pt x="16984" y="20896"/>
                  </a:cubicBezTo>
                  <a:cubicBezTo>
                    <a:pt x="16827" y="20896"/>
                    <a:pt x="16666" y="20838"/>
                    <a:pt x="16535" y="20709"/>
                  </a:cubicBezTo>
                  <a:cubicBezTo>
                    <a:pt x="16135" y="20302"/>
                    <a:pt x="16421" y="19610"/>
                    <a:pt x="16992" y="19610"/>
                  </a:cubicBezTo>
                  <a:close/>
                  <a:moveTo>
                    <a:pt x="34130" y="19610"/>
                  </a:moveTo>
                  <a:cubicBezTo>
                    <a:pt x="34480" y="19610"/>
                    <a:pt x="34766" y="19895"/>
                    <a:pt x="34773" y="20245"/>
                  </a:cubicBezTo>
                  <a:lnTo>
                    <a:pt x="34773" y="20252"/>
                  </a:lnTo>
                  <a:cubicBezTo>
                    <a:pt x="34773" y="20640"/>
                    <a:pt x="34454" y="20896"/>
                    <a:pt x="34122" y="20896"/>
                  </a:cubicBezTo>
                  <a:cubicBezTo>
                    <a:pt x="33965" y="20896"/>
                    <a:pt x="33804" y="20838"/>
                    <a:pt x="33673" y="20709"/>
                  </a:cubicBezTo>
                  <a:cubicBezTo>
                    <a:pt x="33273" y="20302"/>
                    <a:pt x="33559" y="19610"/>
                    <a:pt x="34130" y="19610"/>
                  </a:cubicBezTo>
                  <a:close/>
                  <a:moveTo>
                    <a:pt x="36273" y="19610"/>
                  </a:moveTo>
                  <a:cubicBezTo>
                    <a:pt x="36622" y="19610"/>
                    <a:pt x="36908" y="19895"/>
                    <a:pt x="36915" y="20245"/>
                  </a:cubicBezTo>
                  <a:lnTo>
                    <a:pt x="36915" y="20252"/>
                  </a:lnTo>
                  <a:cubicBezTo>
                    <a:pt x="36915" y="20640"/>
                    <a:pt x="36597" y="20896"/>
                    <a:pt x="36265" y="20896"/>
                  </a:cubicBezTo>
                  <a:cubicBezTo>
                    <a:pt x="36107" y="20896"/>
                    <a:pt x="35947" y="20838"/>
                    <a:pt x="35816" y="20709"/>
                  </a:cubicBezTo>
                  <a:cubicBezTo>
                    <a:pt x="35416" y="20302"/>
                    <a:pt x="35701" y="19610"/>
                    <a:pt x="36273" y="19610"/>
                  </a:cubicBezTo>
                  <a:close/>
                  <a:moveTo>
                    <a:pt x="40557" y="19610"/>
                  </a:moveTo>
                  <a:cubicBezTo>
                    <a:pt x="40907" y="19610"/>
                    <a:pt x="41193" y="19895"/>
                    <a:pt x="41200" y="20245"/>
                  </a:cubicBezTo>
                  <a:lnTo>
                    <a:pt x="41200" y="20252"/>
                  </a:lnTo>
                  <a:cubicBezTo>
                    <a:pt x="41200" y="20640"/>
                    <a:pt x="40881" y="20896"/>
                    <a:pt x="40549" y="20896"/>
                  </a:cubicBezTo>
                  <a:cubicBezTo>
                    <a:pt x="40392" y="20896"/>
                    <a:pt x="40231" y="20838"/>
                    <a:pt x="40100" y="20709"/>
                  </a:cubicBezTo>
                  <a:cubicBezTo>
                    <a:pt x="39700" y="20302"/>
                    <a:pt x="39986" y="19610"/>
                    <a:pt x="40557" y="19610"/>
                  </a:cubicBezTo>
                  <a:close/>
                  <a:moveTo>
                    <a:pt x="8423" y="19610"/>
                  </a:moveTo>
                  <a:cubicBezTo>
                    <a:pt x="8773" y="19617"/>
                    <a:pt x="9059" y="19895"/>
                    <a:pt x="9066" y="20245"/>
                  </a:cubicBezTo>
                  <a:lnTo>
                    <a:pt x="9066" y="20252"/>
                  </a:lnTo>
                  <a:cubicBezTo>
                    <a:pt x="9066" y="20643"/>
                    <a:pt x="8749" y="20901"/>
                    <a:pt x="8419" y="20901"/>
                  </a:cubicBezTo>
                  <a:cubicBezTo>
                    <a:pt x="8260" y="20901"/>
                    <a:pt x="8098" y="20841"/>
                    <a:pt x="7966" y="20709"/>
                  </a:cubicBezTo>
                  <a:cubicBezTo>
                    <a:pt x="7566" y="20302"/>
                    <a:pt x="7852" y="19610"/>
                    <a:pt x="8423" y="19610"/>
                  </a:cubicBezTo>
                  <a:close/>
                  <a:moveTo>
                    <a:pt x="10565" y="19617"/>
                  </a:moveTo>
                  <a:cubicBezTo>
                    <a:pt x="10915" y="19617"/>
                    <a:pt x="11201" y="19895"/>
                    <a:pt x="11208" y="20245"/>
                  </a:cubicBezTo>
                  <a:lnTo>
                    <a:pt x="11208" y="20252"/>
                  </a:lnTo>
                  <a:cubicBezTo>
                    <a:pt x="11208" y="20643"/>
                    <a:pt x="10892" y="20901"/>
                    <a:pt x="10563" y="20901"/>
                  </a:cubicBezTo>
                  <a:cubicBezTo>
                    <a:pt x="10405" y="20901"/>
                    <a:pt x="10245" y="20841"/>
                    <a:pt x="10115" y="20709"/>
                  </a:cubicBezTo>
                  <a:cubicBezTo>
                    <a:pt x="9708" y="20302"/>
                    <a:pt x="9994" y="19617"/>
                    <a:pt x="10565" y="19617"/>
                  </a:cubicBezTo>
                  <a:close/>
                  <a:moveTo>
                    <a:pt x="55546" y="19610"/>
                  </a:moveTo>
                  <a:cubicBezTo>
                    <a:pt x="55903" y="19610"/>
                    <a:pt x="56189" y="19895"/>
                    <a:pt x="56196" y="20245"/>
                  </a:cubicBezTo>
                  <a:lnTo>
                    <a:pt x="56189" y="20252"/>
                  </a:lnTo>
                  <a:cubicBezTo>
                    <a:pt x="56189" y="20643"/>
                    <a:pt x="55872" y="20901"/>
                    <a:pt x="55541" y="20901"/>
                  </a:cubicBezTo>
                  <a:cubicBezTo>
                    <a:pt x="55383" y="20901"/>
                    <a:pt x="55221" y="20841"/>
                    <a:pt x="55089" y="20709"/>
                  </a:cubicBezTo>
                  <a:cubicBezTo>
                    <a:pt x="54689" y="20302"/>
                    <a:pt x="54975" y="19610"/>
                    <a:pt x="55546" y="19610"/>
                  </a:cubicBezTo>
                  <a:close/>
                  <a:moveTo>
                    <a:pt x="49134" y="19613"/>
                  </a:moveTo>
                  <a:cubicBezTo>
                    <a:pt x="49291" y="19613"/>
                    <a:pt x="49452" y="19672"/>
                    <a:pt x="49583" y="19803"/>
                  </a:cubicBezTo>
                  <a:cubicBezTo>
                    <a:pt x="49990" y="20210"/>
                    <a:pt x="49697" y="20902"/>
                    <a:pt x="49126" y="20902"/>
                  </a:cubicBezTo>
                  <a:cubicBezTo>
                    <a:pt x="48769" y="20902"/>
                    <a:pt x="48476" y="20610"/>
                    <a:pt x="48476" y="20245"/>
                  </a:cubicBezTo>
                  <a:lnTo>
                    <a:pt x="48476" y="20245"/>
                  </a:lnTo>
                  <a:lnTo>
                    <a:pt x="48483" y="20260"/>
                  </a:lnTo>
                  <a:cubicBezTo>
                    <a:pt x="48483" y="19872"/>
                    <a:pt x="48802" y="19613"/>
                    <a:pt x="49134" y="19613"/>
                  </a:cubicBezTo>
                  <a:close/>
                  <a:moveTo>
                    <a:pt x="51272" y="19618"/>
                  </a:moveTo>
                  <a:cubicBezTo>
                    <a:pt x="51602" y="19618"/>
                    <a:pt x="51918" y="19874"/>
                    <a:pt x="51918" y="20260"/>
                  </a:cubicBezTo>
                  <a:cubicBezTo>
                    <a:pt x="51911" y="20612"/>
                    <a:pt x="51626" y="20888"/>
                    <a:pt x="51275" y="20888"/>
                  </a:cubicBezTo>
                  <a:cubicBezTo>
                    <a:pt x="51270" y="20888"/>
                    <a:pt x="51266" y="20888"/>
                    <a:pt x="51261" y="20888"/>
                  </a:cubicBezTo>
                  <a:lnTo>
                    <a:pt x="51261" y="20888"/>
                  </a:lnTo>
                  <a:lnTo>
                    <a:pt x="51276" y="20902"/>
                  </a:lnTo>
                  <a:cubicBezTo>
                    <a:pt x="50697" y="20902"/>
                    <a:pt x="50412" y="20210"/>
                    <a:pt x="50819" y="19810"/>
                  </a:cubicBezTo>
                  <a:cubicBezTo>
                    <a:pt x="50951" y="19678"/>
                    <a:pt x="51113" y="19618"/>
                    <a:pt x="51272" y="19618"/>
                  </a:cubicBezTo>
                  <a:close/>
                  <a:moveTo>
                    <a:pt x="53403" y="19616"/>
                  </a:moveTo>
                  <a:cubicBezTo>
                    <a:pt x="53735" y="19616"/>
                    <a:pt x="54053" y="19872"/>
                    <a:pt x="54053" y="20260"/>
                  </a:cubicBezTo>
                  <a:cubicBezTo>
                    <a:pt x="54046" y="20605"/>
                    <a:pt x="53768" y="20888"/>
                    <a:pt x="53417" y="20888"/>
                  </a:cubicBezTo>
                  <a:cubicBezTo>
                    <a:pt x="53412" y="20888"/>
                    <a:pt x="53408" y="20888"/>
                    <a:pt x="53404" y="20888"/>
                  </a:cubicBezTo>
                  <a:lnTo>
                    <a:pt x="53404" y="20888"/>
                  </a:lnTo>
                  <a:lnTo>
                    <a:pt x="53411" y="20902"/>
                  </a:lnTo>
                  <a:cubicBezTo>
                    <a:pt x="52839" y="20902"/>
                    <a:pt x="52554" y="20210"/>
                    <a:pt x="52954" y="19803"/>
                  </a:cubicBezTo>
                  <a:cubicBezTo>
                    <a:pt x="53085" y="19674"/>
                    <a:pt x="53245" y="19616"/>
                    <a:pt x="53403" y="19616"/>
                  </a:cubicBezTo>
                  <a:close/>
                  <a:moveTo>
                    <a:pt x="6281" y="19617"/>
                  </a:moveTo>
                  <a:cubicBezTo>
                    <a:pt x="6631" y="19617"/>
                    <a:pt x="6916" y="19903"/>
                    <a:pt x="6923" y="20245"/>
                  </a:cubicBezTo>
                  <a:lnTo>
                    <a:pt x="6923" y="20260"/>
                  </a:lnTo>
                  <a:cubicBezTo>
                    <a:pt x="6923" y="20647"/>
                    <a:pt x="6605" y="20903"/>
                    <a:pt x="6275" y="20903"/>
                  </a:cubicBezTo>
                  <a:cubicBezTo>
                    <a:pt x="6119" y="20903"/>
                    <a:pt x="5960" y="20845"/>
                    <a:pt x="5831" y="20717"/>
                  </a:cubicBezTo>
                  <a:cubicBezTo>
                    <a:pt x="5424" y="20310"/>
                    <a:pt x="5710" y="19617"/>
                    <a:pt x="6281" y="19617"/>
                  </a:cubicBezTo>
                  <a:close/>
                  <a:moveTo>
                    <a:pt x="4146" y="19617"/>
                  </a:moveTo>
                  <a:cubicBezTo>
                    <a:pt x="4488" y="19624"/>
                    <a:pt x="4767" y="19903"/>
                    <a:pt x="4781" y="20245"/>
                  </a:cubicBezTo>
                  <a:lnTo>
                    <a:pt x="4788" y="20260"/>
                  </a:lnTo>
                  <a:cubicBezTo>
                    <a:pt x="4788" y="20651"/>
                    <a:pt x="4472" y="20908"/>
                    <a:pt x="4141" y="20908"/>
                  </a:cubicBezTo>
                  <a:cubicBezTo>
                    <a:pt x="3983" y="20908"/>
                    <a:pt x="3821" y="20849"/>
                    <a:pt x="3689" y="20717"/>
                  </a:cubicBezTo>
                  <a:cubicBezTo>
                    <a:pt x="3282" y="20310"/>
                    <a:pt x="3567" y="19617"/>
                    <a:pt x="4146" y="19617"/>
                  </a:cubicBezTo>
                  <a:close/>
                  <a:moveTo>
                    <a:pt x="20202" y="20675"/>
                  </a:moveTo>
                  <a:cubicBezTo>
                    <a:pt x="20532" y="20675"/>
                    <a:pt x="20848" y="20931"/>
                    <a:pt x="20848" y="21316"/>
                  </a:cubicBezTo>
                  <a:cubicBezTo>
                    <a:pt x="20848" y="21669"/>
                    <a:pt x="20562" y="21959"/>
                    <a:pt x="20211" y="21959"/>
                  </a:cubicBezTo>
                  <a:cubicBezTo>
                    <a:pt x="20207" y="21959"/>
                    <a:pt x="20203" y="21959"/>
                    <a:pt x="20198" y="21959"/>
                  </a:cubicBezTo>
                  <a:lnTo>
                    <a:pt x="20206" y="21959"/>
                  </a:lnTo>
                  <a:cubicBezTo>
                    <a:pt x="19627" y="21959"/>
                    <a:pt x="19341" y="21274"/>
                    <a:pt x="19749" y="20867"/>
                  </a:cubicBezTo>
                  <a:cubicBezTo>
                    <a:pt x="19881" y="20734"/>
                    <a:pt x="20043" y="20675"/>
                    <a:pt x="20202" y="20675"/>
                  </a:cubicBezTo>
                  <a:close/>
                  <a:moveTo>
                    <a:pt x="22344" y="20675"/>
                  </a:moveTo>
                  <a:cubicBezTo>
                    <a:pt x="22675" y="20675"/>
                    <a:pt x="22990" y="20931"/>
                    <a:pt x="22990" y="21316"/>
                  </a:cubicBezTo>
                  <a:cubicBezTo>
                    <a:pt x="22990" y="21669"/>
                    <a:pt x="22705" y="21959"/>
                    <a:pt x="22353" y="21959"/>
                  </a:cubicBezTo>
                  <a:cubicBezTo>
                    <a:pt x="22349" y="21959"/>
                    <a:pt x="22345" y="21959"/>
                    <a:pt x="22341" y="21959"/>
                  </a:cubicBezTo>
                  <a:lnTo>
                    <a:pt x="22348" y="21959"/>
                  </a:lnTo>
                  <a:cubicBezTo>
                    <a:pt x="21769" y="21959"/>
                    <a:pt x="21484" y="21274"/>
                    <a:pt x="21891" y="20867"/>
                  </a:cubicBezTo>
                  <a:cubicBezTo>
                    <a:pt x="22023" y="20734"/>
                    <a:pt x="22185" y="20675"/>
                    <a:pt x="22344" y="20675"/>
                  </a:cubicBezTo>
                  <a:close/>
                  <a:moveTo>
                    <a:pt x="18063" y="20681"/>
                  </a:moveTo>
                  <a:cubicBezTo>
                    <a:pt x="18413" y="20681"/>
                    <a:pt x="18699" y="20967"/>
                    <a:pt x="18706" y="21316"/>
                  </a:cubicBezTo>
                  <a:lnTo>
                    <a:pt x="18706" y="21324"/>
                  </a:lnTo>
                  <a:cubicBezTo>
                    <a:pt x="18706" y="21709"/>
                    <a:pt x="18390" y="21965"/>
                    <a:pt x="18060" y="21965"/>
                  </a:cubicBezTo>
                  <a:cubicBezTo>
                    <a:pt x="17901" y="21965"/>
                    <a:pt x="17738" y="21906"/>
                    <a:pt x="17606" y="21773"/>
                  </a:cubicBezTo>
                  <a:cubicBezTo>
                    <a:pt x="17199" y="21374"/>
                    <a:pt x="17485" y="20681"/>
                    <a:pt x="18063" y="20681"/>
                  </a:cubicBezTo>
                  <a:close/>
                  <a:moveTo>
                    <a:pt x="24490" y="20681"/>
                  </a:moveTo>
                  <a:cubicBezTo>
                    <a:pt x="24840" y="20681"/>
                    <a:pt x="25126" y="20967"/>
                    <a:pt x="25133" y="21316"/>
                  </a:cubicBezTo>
                  <a:lnTo>
                    <a:pt x="25133" y="21324"/>
                  </a:lnTo>
                  <a:cubicBezTo>
                    <a:pt x="25133" y="21709"/>
                    <a:pt x="24817" y="21965"/>
                    <a:pt x="24487" y="21965"/>
                  </a:cubicBezTo>
                  <a:cubicBezTo>
                    <a:pt x="24328" y="21965"/>
                    <a:pt x="24165" y="21906"/>
                    <a:pt x="24033" y="21773"/>
                  </a:cubicBezTo>
                  <a:cubicBezTo>
                    <a:pt x="23626" y="21374"/>
                    <a:pt x="23912" y="20681"/>
                    <a:pt x="24490" y="20681"/>
                  </a:cubicBezTo>
                  <a:close/>
                  <a:moveTo>
                    <a:pt x="26632" y="20681"/>
                  </a:moveTo>
                  <a:cubicBezTo>
                    <a:pt x="26982" y="20681"/>
                    <a:pt x="27268" y="20967"/>
                    <a:pt x="27275" y="21316"/>
                  </a:cubicBezTo>
                  <a:lnTo>
                    <a:pt x="27275" y="21324"/>
                  </a:lnTo>
                  <a:cubicBezTo>
                    <a:pt x="27275" y="21709"/>
                    <a:pt x="26959" y="21965"/>
                    <a:pt x="26629" y="21965"/>
                  </a:cubicBezTo>
                  <a:cubicBezTo>
                    <a:pt x="26470" y="21965"/>
                    <a:pt x="26308" y="21906"/>
                    <a:pt x="26175" y="21773"/>
                  </a:cubicBezTo>
                  <a:cubicBezTo>
                    <a:pt x="25768" y="21374"/>
                    <a:pt x="26054" y="20681"/>
                    <a:pt x="26632" y="20681"/>
                  </a:cubicBezTo>
                  <a:close/>
                  <a:moveTo>
                    <a:pt x="28775" y="20681"/>
                  </a:moveTo>
                  <a:cubicBezTo>
                    <a:pt x="29125" y="20681"/>
                    <a:pt x="29410" y="20967"/>
                    <a:pt x="29417" y="21316"/>
                  </a:cubicBezTo>
                  <a:lnTo>
                    <a:pt x="29417" y="21324"/>
                  </a:lnTo>
                  <a:cubicBezTo>
                    <a:pt x="29417" y="21709"/>
                    <a:pt x="29102" y="21965"/>
                    <a:pt x="28771" y="21965"/>
                  </a:cubicBezTo>
                  <a:cubicBezTo>
                    <a:pt x="28612" y="21965"/>
                    <a:pt x="28450" y="21906"/>
                    <a:pt x="28318" y="21773"/>
                  </a:cubicBezTo>
                  <a:cubicBezTo>
                    <a:pt x="27911" y="21374"/>
                    <a:pt x="28196" y="20681"/>
                    <a:pt x="28775" y="20681"/>
                  </a:cubicBezTo>
                  <a:close/>
                  <a:moveTo>
                    <a:pt x="30917" y="20681"/>
                  </a:moveTo>
                  <a:cubicBezTo>
                    <a:pt x="31267" y="20681"/>
                    <a:pt x="31552" y="20967"/>
                    <a:pt x="31560" y="21316"/>
                  </a:cubicBezTo>
                  <a:lnTo>
                    <a:pt x="31560" y="21324"/>
                  </a:lnTo>
                  <a:cubicBezTo>
                    <a:pt x="31560" y="21709"/>
                    <a:pt x="31244" y="21965"/>
                    <a:pt x="30913" y="21965"/>
                  </a:cubicBezTo>
                  <a:cubicBezTo>
                    <a:pt x="30754" y="21965"/>
                    <a:pt x="30592" y="21906"/>
                    <a:pt x="30460" y="21773"/>
                  </a:cubicBezTo>
                  <a:cubicBezTo>
                    <a:pt x="30053" y="21374"/>
                    <a:pt x="30338" y="20681"/>
                    <a:pt x="30917" y="20681"/>
                  </a:cubicBezTo>
                  <a:close/>
                  <a:moveTo>
                    <a:pt x="15913" y="20677"/>
                  </a:moveTo>
                  <a:cubicBezTo>
                    <a:pt x="16245" y="20677"/>
                    <a:pt x="16564" y="20936"/>
                    <a:pt x="16564" y="21324"/>
                  </a:cubicBezTo>
                  <a:cubicBezTo>
                    <a:pt x="16557" y="21669"/>
                    <a:pt x="16278" y="21959"/>
                    <a:pt x="15927" y="21959"/>
                  </a:cubicBezTo>
                  <a:cubicBezTo>
                    <a:pt x="15922" y="21959"/>
                    <a:pt x="15918" y="21959"/>
                    <a:pt x="15914" y="21959"/>
                  </a:cubicBezTo>
                  <a:lnTo>
                    <a:pt x="15914" y="21959"/>
                  </a:lnTo>
                  <a:lnTo>
                    <a:pt x="15921" y="21966"/>
                  </a:lnTo>
                  <a:cubicBezTo>
                    <a:pt x="15343" y="21966"/>
                    <a:pt x="15057" y="21274"/>
                    <a:pt x="15464" y="20867"/>
                  </a:cubicBezTo>
                  <a:cubicBezTo>
                    <a:pt x="15595" y="20736"/>
                    <a:pt x="15756" y="20677"/>
                    <a:pt x="15913" y="20677"/>
                  </a:cubicBezTo>
                  <a:close/>
                  <a:moveTo>
                    <a:pt x="33052" y="20677"/>
                  </a:moveTo>
                  <a:cubicBezTo>
                    <a:pt x="33383" y="20677"/>
                    <a:pt x="33702" y="20936"/>
                    <a:pt x="33702" y="21324"/>
                  </a:cubicBezTo>
                  <a:cubicBezTo>
                    <a:pt x="33695" y="21669"/>
                    <a:pt x="33416" y="21959"/>
                    <a:pt x="33065" y="21959"/>
                  </a:cubicBezTo>
                  <a:cubicBezTo>
                    <a:pt x="33061" y="21959"/>
                    <a:pt x="33056" y="21959"/>
                    <a:pt x="33052" y="21959"/>
                  </a:cubicBezTo>
                  <a:lnTo>
                    <a:pt x="33052" y="21959"/>
                  </a:lnTo>
                  <a:lnTo>
                    <a:pt x="33059" y="21966"/>
                  </a:lnTo>
                  <a:cubicBezTo>
                    <a:pt x="32481" y="21966"/>
                    <a:pt x="32195" y="21274"/>
                    <a:pt x="32602" y="20867"/>
                  </a:cubicBezTo>
                  <a:cubicBezTo>
                    <a:pt x="32733" y="20736"/>
                    <a:pt x="32894" y="20677"/>
                    <a:pt x="33052" y="20677"/>
                  </a:cubicBezTo>
                  <a:close/>
                  <a:moveTo>
                    <a:pt x="35194" y="20677"/>
                  </a:moveTo>
                  <a:cubicBezTo>
                    <a:pt x="35526" y="20677"/>
                    <a:pt x="35844" y="20936"/>
                    <a:pt x="35844" y="21324"/>
                  </a:cubicBezTo>
                  <a:cubicBezTo>
                    <a:pt x="35844" y="21676"/>
                    <a:pt x="35558" y="21959"/>
                    <a:pt x="35207" y="21959"/>
                  </a:cubicBezTo>
                  <a:cubicBezTo>
                    <a:pt x="35203" y="21959"/>
                    <a:pt x="35199" y="21959"/>
                    <a:pt x="35194" y="21959"/>
                  </a:cubicBezTo>
                  <a:lnTo>
                    <a:pt x="35194" y="21959"/>
                  </a:lnTo>
                  <a:lnTo>
                    <a:pt x="35201" y="21966"/>
                  </a:lnTo>
                  <a:cubicBezTo>
                    <a:pt x="34623" y="21966"/>
                    <a:pt x="34337" y="21274"/>
                    <a:pt x="34744" y="20867"/>
                  </a:cubicBezTo>
                  <a:cubicBezTo>
                    <a:pt x="34875" y="20736"/>
                    <a:pt x="35036" y="20677"/>
                    <a:pt x="35194" y="20677"/>
                  </a:cubicBezTo>
                  <a:close/>
                  <a:moveTo>
                    <a:pt x="37336" y="20677"/>
                  </a:moveTo>
                  <a:cubicBezTo>
                    <a:pt x="37668" y="20677"/>
                    <a:pt x="37986" y="20936"/>
                    <a:pt x="37986" y="21324"/>
                  </a:cubicBezTo>
                  <a:cubicBezTo>
                    <a:pt x="37979" y="21669"/>
                    <a:pt x="37700" y="21959"/>
                    <a:pt x="37349" y="21959"/>
                  </a:cubicBezTo>
                  <a:cubicBezTo>
                    <a:pt x="37345" y="21959"/>
                    <a:pt x="37341" y="21959"/>
                    <a:pt x="37337" y="21959"/>
                  </a:cubicBezTo>
                  <a:lnTo>
                    <a:pt x="37337" y="21959"/>
                  </a:lnTo>
                  <a:lnTo>
                    <a:pt x="37344" y="21966"/>
                  </a:lnTo>
                  <a:cubicBezTo>
                    <a:pt x="36765" y="21966"/>
                    <a:pt x="36480" y="21274"/>
                    <a:pt x="36887" y="20867"/>
                  </a:cubicBezTo>
                  <a:cubicBezTo>
                    <a:pt x="37018" y="20736"/>
                    <a:pt x="37178" y="20677"/>
                    <a:pt x="37336" y="20677"/>
                  </a:cubicBezTo>
                  <a:close/>
                  <a:moveTo>
                    <a:pt x="39478" y="20680"/>
                  </a:moveTo>
                  <a:cubicBezTo>
                    <a:pt x="39810" y="20680"/>
                    <a:pt x="40129" y="20936"/>
                    <a:pt x="40129" y="21324"/>
                  </a:cubicBezTo>
                  <a:cubicBezTo>
                    <a:pt x="40129" y="21676"/>
                    <a:pt x="39843" y="21959"/>
                    <a:pt x="39492" y="21959"/>
                  </a:cubicBezTo>
                  <a:cubicBezTo>
                    <a:pt x="39488" y="21959"/>
                    <a:pt x="39483" y="21959"/>
                    <a:pt x="39479" y="21959"/>
                  </a:cubicBezTo>
                  <a:lnTo>
                    <a:pt x="39479" y="21959"/>
                  </a:lnTo>
                  <a:lnTo>
                    <a:pt x="39486" y="21966"/>
                  </a:lnTo>
                  <a:cubicBezTo>
                    <a:pt x="38915" y="21966"/>
                    <a:pt x="38629" y="21274"/>
                    <a:pt x="39029" y="20867"/>
                  </a:cubicBezTo>
                  <a:cubicBezTo>
                    <a:pt x="39160" y="20738"/>
                    <a:pt x="39321" y="20680"/>
                    <a:pt x="39478" y="20680"/>
                  </a:cubicBezTo>
                  <a:close/>
                  <a:moveTo>
                    <a:pt x="41620" y="20680"/>
                  </a:moveTo>
                  <a:cubicBezTo>
                    <a:pt x="41952" y="20680"/>
                    <a:pt x="42271" y="20936"/>
                    <a:pt x="42271" y="21324"/>
                  </a:cubicBezTo>
                  <a:cubicBezTo>
                    <a:pt x="42271" y="21676"/>
                    <a:pt x="41985" y="21959"/>
                    <a:pt x="41634" y="21959"/>
                  </a:cubicBezTo>
                  <a:cubicBezTo>
                    <a:pt x="41630" y="21959"/>
                    <a:pt x="41625" y="21959"/>
                    <a:pt x="41621" y="21959"/>
                  </a:cubicBezTo>
                  <a:lnTo>
                    <a:pt x="41621" y="21959"/>
                  </a:lnTo>
                  <a:lnTo>
                    <a:pt x="41628" y="21966"/>
                  </a:lnTo>
                  <a:cubicBezTo>
                    <a:pt x="41057" y="21966"/>
                    <a:pt x="40771" y="21274"/>
                    <a:pt x="41171" y="20867"/>
                  </a:cubicBezTo>
                  <a:cubicBezTo>
                    <a:pt x="41302" y="20738"/>
                    <a:pt x="41463" y="20680"/>
                    <a:pt x="41620" y="20680"/>
                  </a:cubicBezTo>
                  <a:close/>
                  <a:moveTo>
                    <a:pt x="43763" y="20680"/>
                  </a:moveTo>
                  <a:cubicBezTo>
                    <a:pt x="44095" y="20680"/>
                    <a:pt x="44413" y="20936"/>
                    <a:pt x="44413" y="21324"/>
                  </a:cubicBezTo>
                  <a:cubicBezTo>
                    <a:pt x="44413" y="21676"/>
                    <a:pt x="44128" y="21959"/>
                    <a:pt x="43776" y="21959"/>
                  </a:cubicBezTo>
                  <a:cubicBezTo>
                    <a:pt x="43772" y="21959"/>
                    <a:pt x="43768" y="21959"/>
                    <a:pt x="43763" y="21959"/>
                  </a:cubicBezTo>
                  <a:lnTo>
                    <a:pt x="43763" y="21959"/>
                  </a:lnTo>
                  <a:lnTo>
                    <a:pt x="43770" y="21966"/>
                  </a:lnTo>
                  <a:cubicBezTo>
                    <a:pt x="43199" y="21966"/>
                    <a:pt x="42914" y="21274"/>
                    <a:pt x="43313" y="20867"/>
                  </a:cubicBezTo>
                  <a:cubicBezTo>
                    <a:pt x="43444" y="20738"/>
                    <a:pt x="43605" y="20680"/>
                    <a:pt x="43763" y="20680"/>
                  </a:cubicBezTo>
                  <a:close/>
                  <a:moveTo>
                    <a:pt x="45911" y="20682"/>
                  </a:moveTo>
                  <a:cubicBezTo>
                    <a:pt x="46240" y="20682"/>
                    <a:pt x="46555" y="20938"/>
                    <a:pt x="46555" y="21324"/>
                  </a:cubicBezTo>
                  <a:cubicBezTo>
                    <a:pt x="46555" y="21676"/>
                    <a:pt x="46270" y="21959"/>
                    <a:pt x="45919" y="21959"/>
                  </a:cubicBezTo>
                  <a:cubicBezTo>
                    <a:pt x="45914" y="21959"/>
                    <a:pt x="45910" y="21959"/>
                    <a:pt x="45906" y="21959"/>
                  </a:cubicBezTo>
                  <a:lnTo>
                    <a:pt x="45906" y="21959"/>
                  </a:lnTo>
                  <a:lnTo>
                    <a:pt x="45913" y="21966"/>
                  </a:lnTo>
                  <a:cubicBezTo>
                    <a:pt x="45341" y="21966"/>
                    <a:pt x="45056" y="21281"/>
                    <a:pt x="45463" y="20874"/>
                  </a:cubicBezTo>
                  <a:cubicBezTo>
                    <a:pt x="45593" y="20742"/>
                    <a:pt x="45754" y="20682"/>
                    <a:pt x="45911" y="20682"/>
                  </a:cubicBezTo>
                  <a:close/>
                  <a:moveTo>
                    <a:pt x="48042" y="20681"/>
                  </a:moveTo>
                  <a:cubicBezTo>
                    <a:pt x="48087" y="20681"/>
                    <a:pt x="48134" y="20685"/>
                    <a:pt x="48184" y="20695"/>
                  </a:cubicBezTo>
                  <a:cubicBezTo>
                    <a:pt x="48505" y="20759"/>
                    <a:pt x="48726" y="21059"/>
                    <a:pt x="48698" y="21388"/>
                  </a:cubicBezTo>
                  <a:cubicBezTo>
                    <a:pt x="48662" y="21716"/>
                    <a:pt x="48384" y="21966"/>
                    <a:pt x="48055" y="21966"/>
                  </a:cubicBezTo>
                  <a:cubicBezTo>
                    <a:pt x="47969" y="21966"/>
                    <a:pt x="47884" y="21945"/>
                    <a:pt x="47805" y="21909"/>
                  </a:cubicBezTo>
                  <a:lnTo>
                    <a:pt x="47805" y="21916"/>
                  </a:lnTo>
                  <a:cubicBezTo>
                    <a:pt x="47137" y="21636"/>
                    <a:pt x="47388" y="20681"/>
                    <a:pt x="48042" y="20681"/>
                  </a:cubicBezTo>
                  <a:close/>
                  <a:moveTo>
                    <a:pt x="11636" y="20681"/>
                  </a:moveTo>
                  <a:cubicBezTo>
                    <a:pt x="11986" y="20681"/>
                    <a:pt x="12272" y="20967"/>
                    <a:pt x="12279" y="21316"/>
                  </a:cubicBezTo>
                  <a:lnTo>
                    <a:pt x="12279" y="21324"/>
                  </a:lnTo>
                  <a:cubicBezTo>
                    <a:pt x="12279" y="21711"/>
                    <a:pt x="11961" y="21967"/>
                    <a:pt x="11629" y="21967"/>
                  </a:cubicBezTo>
                  <a:cubicBezTo>
                    <a:pt x="11471" y="21967"/>
                    <a:pt x="11310" y="21909"/>
                    <a:pt x="11179" y="21781"/>
                  </a:cubicBezTo>
                  <a:cubicBezTo>
                    <a:pt x="10780" y="21374"/>
                    <a:pt x="11065" y="20681"/>
                    <a:pt x="11636" y="20681"/>
                  </a:cubicBezTo>
                  <a:close/>
                  <a:moveTo>
                    <a:pt x="13779" y="20681"/>
                  </a:moveTo>
                  <a:cubicBezTo>
                    <a:pt x="14129" y="20681"/>
                    <a:pt x="14414" y="20967"/>
                    <a:pt x="14421" y="21316"/>
                  </a:cubicBezTo>
                  <a:lnTo>
                    <a:pt x="14421" y="21324"/>
                  </a:lnTo>
                  <a:cubicBezTo>
                    <a:pt x="14421" y="21711"/>
                    <a:pt x="14103" y="21967"/>
                    <a:pt x="13771" y="21967"/>
                  </a:cubicBezTo>
                  <a:cubicBezTo>
                    <a:pt x="13613" y="21967"/>
                    <a:pt x="13453" y="21909"/>
                    <a:pt x="13322" y="21781"/>
                  </a:cubicBezTo>
                  <a:cubicBezTo>
                    <a:pt x="12922" y="21374"/>
                    <a:pt x="13207" y="20681"/>
                    <a:pt x="13779" y="20681"/>
                  </a:cubicBezTo>
                  <a:close/>
                  <a:moveTo>
                    <a:pt x="9494" y="20688"/>
                  </a:moveTo>
                  <a:cubicBezTo>
                    <a:pt x="9844" y="20688"/>
                    <a:pt x="10130" y="20967"/>
                    <a:pt x="10137" y="21316"/>
                  </a:cubicBezTo>
                  <a:lnTo>
                    <a:pt x="10137" y="21324"/>
                  </a:lnTo>
                  <a:cubicBezTo>
                    <a:pt x="10137" y="21715"/>
                    <a:pt x="9820" y="21972"/>
                    <a:pt x="9492" y="21972"/>
                  </a:cubicBezTo>
                  <a:cubicBezTo>
                    <a:pt x="9334" y="21972"/>
                    <a:pt x="9174" y="21913"/>
                    <a:pt x="9044" y="21781"/>
                  </a:cubicBezTo>
                  <a:cubicBezTo>
                    <a:pt x="8637" y="21374"/>
                    <a:pt x="8923" y="20688"/>
                    <a:pt x="9494" y="20688"/>
                  </a:cubicBezTo>
                  <a:close/>
                  <a:moveTo>
                    <a:pt x="7352" y="20688"/>
                  </a:moveTo>
                  <a:cubicBezTo>
                    <a:pt x="7702" y="20688"/>
                    <a:pt x="7987" y="20974"/>
                    <a:pt x="7995" y="21316"/>
                  </a:cubicBezTo>
                  <a:lnTo>
                    <a:pt x="7995" y="21331"/>
                  </a:lnTo>
                  <a:cubicBezTo>
                    <a:pt x="7995" y="21716"/>
                    <a:pt x="7679" y="21972"/>
                    <a:pt x="7351" y="21972"/>
                  </a:cubicBezTo>
                  <a:cubicBezTo>
                    <a:pt x="7193" y="21972"/>
                    <a:pt x="7032" y="21913"/>
                    <a:pt x="6902" y="21781"/>
                  </a:cubicBezTo>
                  <a:cubicBezTo>
                    <a:pt x="6495" y="21381"/>
                    <a:pt x="6781" y="20688"/>
                    <a:pt x="7352" y="20688"/>
                  </a:cubicBezTo>
                  <a:close/>
                  <a:moveTo>
                    <a:pt x="50192" y="20687"/>
                  </a:moveTo>
                  <a:cubicBezTo>
                    <a:pt x="50521" y="20687"/>
                    <a:pt x="50840" y="20943"/>
                    <a:pt x="50840" y="21331"/>
                  </a:cubicBezTo>
                  <a:cubicBezTo>
                    <a:pt x="50833" y="21683"/>
                    <a:pt x="50554" y="21959"/>
                    <a:pt x="50204" y="21959"/>
                  </a:cubicBezTo>
                  <a:cubicBezTo>
                    <a:pt x="50199" y="21959"/>
                    <a:pt x="50195" y="21959"/>
                    <a:pt x="50190" y="21959"/>
                  </a:cubicBezTo>
                  <a:lnTo>
                    <a:pt x="50190" y="21959"/>
                  </a:lnTo>
                  <a:lnTo>
                    <a:pt x="50197" y="21973"/>
                  </a:lnTo>
                  <a:cubicBezTo>
                    <a:pt x="49626" y="21973"/>
                    <a:pt x="49340" y="21281"/>
                    <a:pt x="49747" y="20874"/>
                  </a:cubicBezTo>
                  <a:cubicBezTo>
                    <a:pt x="49876" y="20745"/>
                    <a:pt x="50035" y="20687"/>
                    <a:pt x="50192" y="20687"/>
                  </a:cubicBezTo>
                  <a:close/>
                  <a:moveTo>
                    <a:pt x="52343" y="20690"/>
                  </a:moveTo>
                  <a:cubicBezTo>
                    <a:pt x="52674" y="20690"/>
                    <a:pt x="52989" y="20945"/>
                    <a:pt x="52989" y="21331"/>
                  </a:cubicBezTo>
                  <a:cubicBezTo>
                    <a:pt x="52982" y="21683"/>
                    <a:pt x="52697" y="21959"/>
                    <a:pt x="52346" y="21959"/>
                  </a:cubicBezTo>
                  <a:cubicBezTo>
                    <a:pt x="52341" y="21959"/>
                    <a:pt x="52337" y="21959"/>
                    <a:pt x="52332" y="21959"/>
                  </a:cubicBezTo>
                  <a:lnTo>
                    <a:pt x="52332" y="21959"/>
                  </a:lnTo>
                  <a:lnTo>
                    <a:pt x="52347" y="21973"/>
                  </a:lnTo>
                  <a:cubicBezTo>
                    <a:pt x="51768" y="21973"/>
                    <a:pt x="51483" y="21281"/>
                    <a:pt x="51890" y="20881"/>
                  </a:cubicBezTo>
                  <a:cubicBezTo>
                    <a:pt x="52022" y="20749"/>
                    <a:pt x="52184" y="20690"/>
                    <a:pt x="52343" y="20690"/>
                  </a:cubicBezTo>
                  <a:close/>
                  <a:moveTo>
                    <a:pt x="54490" y="20687"/>
                  </a:moveTo>
                  <a:cubicBezTo>
                    <a:pt x="54647" y="20687"/>
                    <a:pt x="54808" y="20745"/>
                    <a:pt x="54939" y="20874"/>
                  </a:cubicBezTo>
                  <a:cubicBezTo>
                    <a:pt x="55339" y="21281"/>
                    <a:pt x="55053" y="21973"/>
                    <a:pt x="54482" y="21973"/>
                  </a:cubicBezTo>
                  <a:cubicBezTo>
                    <a:pt x="54118" y="21973"/>
                    <a:pt x="53832" y="21681"/>
                    <a:pt x="53832" y="21316"/>
                  </a:cubicBezTo>
                  <a:lnTo>
                    <a:pt x="53832" y="21316"/>
                  </a:lnTo>
                  <a:lnTo>
                    <a:pt x="53839" y="21331"/>
                  </a:lnTo>
                  <a:cubicBezTo>
                    <a:pt x="53839" y="20943"/>
                    <a:pt x="54158" y="20687"/>
                    <a:pt x="54490" y="20687"/>
                  </a:cubicBezTo>
                  <a:close/>
                  <a:moveTo>
                    <a:pt x="5210" y="20688"/>
                  </a:moveTo>
                  <a:cubicBezTo>
                    <a:pt x="5560" y="20688"/>
                    <a:pt x="5845" y="20974"/>
                    <a:pt x="5852" y="21316"/>
                  </a:cubicBezTo>
                  <a:lnTo>
                    <a:pt x="5852" y="21331"/>
                  </a:lnTo>
                  <a:cubicBezTo>
                    <a:pt x="5852" y="21718"/>
                    <a:pt x="5534" y="21974"/>
                    <a:pt x="5204" y="21974"/>
                  </a:cubicBezTo>
                  <a:cubicBezTo>
                    <a:pt x="5048" y="21974"/>
                    <a:pt x="4889" y="21916"/>
                    <a:pt x="4760" y="21788"/>
                  </a:cubicBezTo>
                  <a:cubicBezTo>
                    <a:pt x="4353" y="21381"/>
                    <a:pt x="4638" y="20688"/>
                    <a:pt x="5210" y="20688"/>
                  </a:cubicBezTo>
                  <a:close/>
                  <a:moveTo>
                    <a:pt x="3075" y="20688"/>
                  </a:moveTo>
                  <a:cubicBezTo>
                    <a:pt x="3417" y="20695"/>
                    <a:pt x="3696" y="20974"/>
                    <a:pt x="3710" y="21316"/>
                  </a:cubicBezTo>
                  <a:lnTo>
                    <a:pt x="3717" y="21331"/>
                  </a:lnTo>
                  <a:cubicBezTo>
                    <a:pt x="3717" y="21722"/>
                    <a:pt x="3401" y="21979"/>
                    <a:pt x="3070" y="21979"/>
                  </a:cubicBezTo>
                  <a:cubicBezTo>
                    <a:pt x="2911" y="21979"/>
                    <a:pt x="2749" y="21920"/>
                    <a:pt x="2618" y="21788"/>
                  </a:cubicBezTo>
                  <a:cubicBezTo>
                    <a:pt x="2210" y="21381"/>
                    <a:pt x="2496" y="20688"/>
                    <a:pt x="3075" y="20688"/>
                  </a:cubicBezTo>
                  <a:close/>
                  <a:moveTo>
                    <a:pt x="23415" y="21746"/>
                  </a:moveTo>
                  <a:cubicBezTo>
                    <a:pt x="23746" y="21746"/>
                    <a:pt x="24062" y="22002"/>
                    <a:pt x="24062" y="22388"/>
                  </a:cubicBezTo>
                  <a:cubicBezTo>
                    <a:pt x="24062" y="22740"/>
                    <a:pt x="23776" y="23030"/>
                    <a:pt x="23425" y="23030"/>
                  </a:cubicBezTo>
                  <a:cubicBezTo>
                    <a:pt x="23420" y="23030"/>
                    <a:pt x="23416" y="23030"/>
                    <a:pt x="23412" y="23030"/>
                  </a:cubicBezTo>
                  <a:lnTo>
                    <a:pt x="23419" y="23030"/>
                  </a:lnTo>
                  <a:cubicBezTo>
                    <a:pt x="22841" y="23030"/>
                    <a:pt x="22555" y="22345"/>
                    <a:pt x="22962" y="21938"/>
                  </a:cubicBezTo>
                  <a:cubicBezTo>
                    <a:pt x="23094" y="21806"/>
                    <a:pt x="23256" y="21746"/>
                    <a:pt x="23415" y="21746"/>
                  </a:cubicBezTo>
                  <a:close/>
                  <a:moveTo>
                    <a:pt x="25558" y="21746"/>
                  </a:moveTo>
                  <a:cubicBezTo>
                    <a:pt x="25888" y="21746"/>
                    <a:pt x="26204" y="22002"/>
                    <a:pt x="26204" y="22388"/>
                  </a:cubicBezTo>
                  <a:cubicBezTo>
                    <a:pt x="26204" y="22740"/>
                    <a:pt x="25918" y="23030"/>
                    <a:pt x="25567" y="23030"/>
                  </a:cubicBezTo>
                  <a:cubicBezTo>
                    <a:pt x="25563" y="23030"/>
                    <a:pt x="25558" y="23030"/>
                    <a:pt x="25554" y="23030"/>
                  </a:cubicBezTo>
                  <a:lnTo>
                    <a:pt x="25561" y="23030"/>
                  </a:lnTo>
                  <a:cubicBezTo>
                    <a:pt x="24983" y="23030"/>
                    <a:pt x="24697" y="22345"/>
                    <a:pt x="25104" y="21938"/>
                  </a:cubicBezTo>
                  <a:cubicBezTo>
                    <a:pt x="25236" y="21806"/>
                    <a:pt x="25399" y="21746"/>
                    <a:pt x="25558" y="21746"/>
                  </a:cubicBezTo>
                  <a:close/>
                  <a:moveTo>
                    <a:pt x="27700" y="21746"/>
                  </a:moveTo>
                  <a:cubicBezTo>
                    <a:pt x="28030" y="21746"/>
                    <a:pt x="28346" y="22002"/>
                    <a:pt x="28346" y="22388"/>
                  </a:cubicBezTo>
                  <a:cubicBezTo>
                    <a:pt x="28346" y="22740"/>
                    <a:pt x="28060" y="23030"/>
                    <a:pt x="27709" y="23030"/>
                  </a:cubicBezTo>
                  <a:cubicBezTo>
                    <a:pt x="27705" y="23030"/>
                    <a:pt x="27701" y="23030"/>
                    <a:pt x="27696" y="23030"/>
                  </a:cubicBezTo>
                  <a:lnTo>
                    <a:pt x="27703" y="23030"/>
                  </a:lnTo>
                  <a:cubicBezTo>
                    <a:pt x="27125" y="23030"/>
                    <a:pt x="26839" y="22345"/>
                    <a:pt x="27246" y="21938"/>
                  </a:cubicBezTo>
                  <a:cubicBezTo>
                    <a:pt x="27379" y="21806"/>
                    <a:pt x="27541" y="21746"/>
                    <a:pt x="27700" y="21746"/>
                  </a:cubicBezTo>
                  <a:close/>
                  <a:moveTo>
                    <a:pt x="29842" y="21746"/>
                  </a:moveTo>
                  <a:cubicBezTo>
                    <a:pt x="30173" y="21746"/>
                    <a:pt x="30488" y="22002"/>
                    <a:pt x="30488" y="22388"/>
                  </a:cubicBezTo>
                  <a:cubicBezTo>
                    <a:pt x="30488" y="22740"/>
                    <a:pt x="30203" y="23030"/>
                    <a:pt x="29851" y="23030"/>
                  </a:cubicBezTo>
                  <a:cubicBezTo>
                    <a:pt x="29847" y="23030"/>
                    <a:pt x="29843" y="23030"/>
                    <a:pt x="29839" y="23030"/>
                  </a:cubicBezTo>
                  <a:lnTo>
                    <a:pt x="29846" y="23030"/>
                  </a:lnTo>
                  <a:cubicBezTo>
                    <a:pt x="29267" y="23030"/>
                    <a:pt x="28982" y="22345"/>
                    <a:pt x="29389" y="21938"/>
                  </a:cubicBezTo>
                  <a:cubicBezTo>
                    <a:pt x="29521" y="21806"/>
                    <a:pt x="29683" y="21746"/>
                    <a:pt x="29842" y="21746"/>
                  </a:cubicBezTo>
                  <a:close/>
                  <a:moveTo>
                    <a:pt x="31985" y="21746"/>
                  </a:moveTo>
                  <a:cubicBezTo>
                    <a:pt x="32315" y="21746"/>
                    <a:pt x="32631" y="22002"/>
                    <a:pt x="32631" y="22388"/>
                  </a:cubicBezTo>
                  <a:cubicBezTo>
                    <a:pt x="32631" y="22740"/>
                    <a:pt x="32345" y="23030"/>
                    <a:pt x="31994" y="23030"/>
                  </a:cubicBezTo>
                  <a:cubicBezTo>
                    <a:pt x="31989" y="23030"/>
                    <a:pt x="31985" y="23030"/>
                    <a:pt x="31981" y="23030"/>
                  </a:cubicBezTo>
                  <a:lnTo>
                    <a:pt x="31988" y="23030"/>
                  </a:lnTo>
                  <a:cubicBezTo>
                    <a:pt x="31410" y="23030"/>
                    <a:pt x="31124" y="22345"/>
                    <a:pt x="31531" y="21938"/>
                  </a:cubicBezTo>
                  <a:cubicBezTo>
                    <a:pt x="31663" y="21806"/>
                    <a:pt x="31826" y="21746"/>
                    <a:pt x="31985" y="21746"/>
                  </a:cubicBezTo>
                  <a:close/>
                  <a:moveTo>
                    <a:pt x="19147" y="21752"/>
                  </a:moveTo>
                  <a:cubicBezTo>
                    <a:pt x="19491" y="21752"/>
                    <a:pt x="19777" y="22042"/>
                    <a:pt x="19777" y="22388"/>
                  </a:cubicBezTo>
                  <a:cubicBezTo>
                    <a:pt x="19777" y="22779"/>
                    <a:pt x="19461" y="23036"/>
                    <a:pt x="19130" y="23036"/>
                  </a:cubicBezTo>
                  <a:cubicBezTo>
                    <a:pt x="18971" y="23036"/>
                    <a:pt x="18809" y="22977"/>
                    <a:pt x="18677" y="22845"/>
                  </a:cubicBezTo>
                  <a:cubicBezTo>
                    <a:pt x="18270" y="22438"/>
                    <a:pt x="18556" y="21752"/>
                    <a:pt x="19134" y="21752"/>
                  </a:cubicBezTo>
                  <a:cubicBezTo>
                    <a:pt x="19139" y="21752"/>
                    <a:pt x="19143" y="21752"/>
                    <a:pt x="19147" y="21752"/>
                  </a:cubicBezTo>
                  <a:close/>
                  <a:moveTo>
                    <a:pt x="21289" y="21752"/>
                  </a:moveTo>
                  <a:cubicBezTo>
                    <a:pt x="21634" y="21752"/>
                    <a:pt x="21919" y="22042"/>
                    <a:pt x="21919" y="22388"/>
                  </a:cubicBezTo>
                  <a:cubicBezTo>
                    <a:pt x="21919" y="22779"/>
                    <a:pt x="21603" y="23036"/>
                    <a:pt x="21272" y="23036"/>
                  </a:cubicBezTo>
                  <a:cubicBezTo>
                    <a:pt x="21114" y="23036"/>
                    <a:pt x="20952" y="22977"/>
                    <a:pt x="20820" y="22845"/>
                  </a:cubicBezTo>
                  <a:cubicBezTo>
                    <a:pt x="20413" y="22438"/>
                    <a:pt x="20698" y="21752"/>
                    <a:pt x="21277" y="21752"/>
                  </a:cubicBezTo>
                  <a:cubicBezTo>
                    <a:pt x="21281" y="21752"/>
                    <a:pt x="21285" y="21752"/>
                    <a:pt x="21289" y="21752"/>
                  </a:cubicBezTo>
                  <a:close/>
                  <a:moveTo>
                    <a:pt x="14850" y="21752"/>
                  </a:moveTo>
                  <a:cubicBezTo>
                    <a:pt x="15200" y="21752"/>
                    <a:pt x="15485" y="22038"/>
                    <a:pt x="15493" y="22388"/>
                  </a:cubicBezTo>
                  <a:lnTo>
                    <a:pt x="15493" y="22395"/>
                  </a:lnTo>
                  <a:cubicBezTo>
                    <a:pt x="15493" y="22780"/>
                    <a:pt x="15177" y="23036"/>
                    <a:pt x="14846" y="23036"/>
                  </a:cubicBezTo>
                  <a:cubicBezTo>
                    <a:pt x="14687" y="23036"/>
                    <a:pt x="14525" y="22977"/>
                    <a:pt x="14393" y="22845"/>
                  </a:cubicBezTo>
                  <a:cubicBezTo>
                    <a:pt x="13986" y="22445"/>
                    <a:pt x="14271" y="21752"/>
                    <a:pt x="14850" y="21752"/>
                  </a:cubicBezTo>
                  <a:close/>
                  <a:moveTo>
                    <a:pt x="16992" y="21752"/>
                  </a:moveTo>
                  <a:cubicBezTo>
                    <a:pt x="17342" y="21752"/>
                    <a:pt x="17628" y="22038"/>
                    <a:pt x="17635" y="22388"/>
                  </a:cubicBezTo>
                  <a:lnTo>
                    <a:pt x="17635" y="22395"/>
                  </a:lnTo>
                  <a:cubicBezTo>
                    <a:pt x="17635" y="22780"/>
                    <a:pt x="17319" y="23036"/>
                    <a:pt x="16989" y="23036"/>
                  </a:cubicBezTo>
                  <a:cubicBezTo>
                    <a:pt x="16830" y="23036"/>
                    <a:pt x="16667" y="22977"/>
                    <a:pt x="16535" y="22845"/>
                  </a:cubicBezTo>
                  <a:cubicBezTo>
                    <a:pt x="16128" y="22445"/>
                    <a:pt x="16414" y="21752"/>
                    <a:pt x="16992" y="21752"/>
                  </a:cubicBezTo>
                  <a:close/>
                  <a:moveTo>
                    <a:pt x="34130" y="21752"/>
                  </a:moveTo>
                  <a:cubicBezTo>
                    <a:pt x="34480" y="21752"/>
                    <a:pt x="34766" y="22038"/>
                    <a:pt x="34773" y="22388"/>
                  </a:cubicBezTo>
                  <a:lnTo>
                    <a:pt x="34773" y="22395"/>
                  </a:lnTo>
                  <a:cubicBezTo>
                    <a:pt x="34773" y="22780"/>
                    <a:pt x="34457" y="23036"/>
                    <a:pt x="34127" y="23036"/>
                  </a:cubicBezTo>
                  <a:cubicBezTo>
                    <a:pt x="33968" y="23036"/>
                    <a:pt x="33805" y="22977"/>
                    <a:pt x="33673" y="22845"/>
                  </a:cubicBezTo>
                  <a:cubicBezTo>
                    <a:pt x="33266" y="22445"/>
                    <a:pt x="33552" y="21752"/>
                    <a:pt x="34130" y="21752"/>
                  </a:cubicBezTo>
                  <a:close/>
                  <a:moveTo>
                    <a:pt x="36273" y="21752"/>
                  </a:moveTo>
                  <a:cubicBezTo>
                    <a:pt x="36622" y="21752"/>
                    <a:pt x="36908" y="22038"/>
                    <a:pt x="36915" y="22388"/>
                  </a:cubicBezTo>
                  <a:lnTo>
                    <a:pt x="36915" y="22395"/>
                  </a:lnTo>
                  <a:cubicBezTo>
                    <a:pt x="36915" y="22780"/>
                    <a:pt x="36599" y="23036"/>
                    <a:pt x="36269" y="23036"/>
                  </a:cubicBezTo>
                  <a:cubicBezTo>
                    <a:pt x="36110" y="23036"/>
                    <a:pt x="35948" y="22977"/>
                    <a:pt x="35816" y="22845"/>
                  </a:cubicBezTo>
                  <a:cubicBezTo>
                    <a:pt x="35409" y="22445"/>
                    <a:pt x="35694" y="21752"/>
                    <a:pt x="36273" y="21752"/>
                  </a:cubicBezTo>
                  <a:close/>
                  <a:moveTo>
                    <a:pt x="1993" y="21754"/>
                  </a:moveTo>
                  <a:cubicBezTo>
                    <a:pt x="2152" y="21754"/>
                    <a:pt x="2314" y="21813"/>
                    <a:pt x="2446" y="21945"/>
                  </a:cubicBezTo>
                  <a:cubicBezTo>
                    <a:pt x="2846" y="22345"/>
                    <a:pt x="2560" y="23037"/>
                    <a:pt x="1989" y="23037"/>
                  </a:cubicBezTo>
                  <a:cubicBezTo>
                    <a:pt x="1633" y="23037"/>
                    <a:pt x="1348" y="22747"/>
                    <a:pt x="1346" y="22391"/>
                  </a:cubicBezTo>
                  <a:lnTo>
                    <a:pt x="1346" y="22391"/>
                  </a:lnTo>
                  <a:cubicBezTo>
                    <a:pt x="1348" y="22007"/>
                    <a:pt x="1663" y="21754"/>
                    <a:pt x="1993" y="21754"/>
                  </a:cubicBezTo>
                  <a:close/>
                  <a:moveTo>
                    <a:pt x="38407" y="21748"/>
                  </a:moveTo>
                  <a:cubicBezTo>
                    <a:pt x="38739" y="21748"/>
                    <a:pt x="39057" y="22007"/>
                    <a:pt x="39057" y="22395"/>
                  </a:cubicBezTo>
                  <a:cubicBezTo>
                    <a:pt x="39050" y="22740"/>
                    <a:pt x="38772" y="23030"/>
                    <a:pt x="38420" y="23030"/>
                  </a:cubicBezTo>
                  <a:cubicBezTo>
                    <a:pt x="38416" y="23030"/>
                    <a:pt x="38412" y="23030"/>
                    <a:pt x="38408" y="23030"/>
                  </a:cubicBezTo>
                  <a:lnTo>
                    <a:pt x="38408" y="23030"/>
                  </a:lnTo>
                  <a:lnTo>
                    <a:pt x="38415" y="23037"/>
                  </a:lnTo>
                  <a:cubicBezTo>
                    <a:pt x="37836" y="23037"/>
                    <a:pt x="37551" y="22345"/>
                    <a:pt x="37958" y="21938"/>
                  </a:cubicBezTo>
                  <a:cubicBezTo>
                    <a:pt x="38089" y="21807"/>
                    <a:pt x="38250" y="21748"/>
                    <a:pt x="38407" y="21748"/>
                  </a:cubicBezTo>
                  <a:close/>
                  <a:moveTo>
                    <a:pt x="42692" y="21751"/>
                  </a:moveTo>
                  <a:cubicBezTo>
                    <a:pt x="43024" y="21751"/>
                    <a:pt x="43342" y="22007"/>
                    <a:pt x="43342" y="22395"/>
                  </a:cubicBezTo>
                  <a:cubicBezTo>
                    <a:pt x="43342" y="22747"/>
                    <a:pt x="43056" y="23030"/>
                    <a:pt x="42705" y="23030"/>
                  </a:cubicBezTo>
                  <a:cubicBezTo>
                    <a:pt x="42701" y="23030"/>
                    <a:pt x="42697" y="23030"/>
                    <a:pt x="42692" y="23030"/>
                  </a:cubicBezTo>
                  <a:lnTo>
                    <a:pt x="42692" y="23030"/>
                  </a:lnTo>
                  <a:lnTo>
                    <a:pt x="42699" y="23037"/>
                  </a:lnTo>
                  <a:cubicBezTo>
                    <a:pt x="42128" y="23037"/>
                    <a:pt x="41842" y="22345"/>
                    <a:pt x="42242" y="21938"/>
                  </a:cubicBezTo>
                  <a:cubicBezTo>
                    <a:pt x="42373" y="21809"/>
                    <a:pt x="42534" y="21751"/>
                    <a:pt x="42692" y="21751"/>
                  </a:cubicBezTo>
                  <a:close/>
                  <a:moveTo>
                    <a:pt x="44834" y="21751"/>
                  </a:moveTo>
                  <a:cubicBezTo>
                    <a:pt x="45166" y="21751"/>
                    <a:pt x="45484" y="22007"/>
                    <a:pt x="45484" y="22395"/>
                  </a:cubicBezTo>
                  <a:cubicBezTo>
                    <a:pt x="45484" y="22747"/>
                    <a:pt x="45199" y="23030"/>
                    <a:pt x="44848" y="23030"/>
                  </a:cubicBezTo>
                  <a:cubicBezTo>
                    <a:pt x="44843" y="23030"/>
                    <a:pt x="44839" y="23030"/>
                    <a:pt x="44834" y="23030"/>
                  </a:cubicBezTo>
                  <a:lnTo>
                    <a:pt x="44834" y="23030"/>
                  </a:lnTo>
                  <a:lnTo>
                    <a:pt x="44842" y="23037"/>
                  </a:lnTo>
                  <a:cubicBezTo>
                    <a:pt x="44270" y="23037"/>
                    <a:pt x="43985" y="22345"/>
                    <a:pt x="44385" y="21938"/>
                  </a:cubicBezTo>
                  <a:cubicBezTo>
                    <a:pt x="44516" y="21809"/>
                    <a:pt x="44676" y="21751"/>
                    <a:pt x="44834" y="21751"/>
                  </a:cubicBezTo>
                  <a:close/>
                  <a:moveTo>
                    <a:pt x="46987" y="21754"/>
                  </a:moveTo>
                  <a:cubicBezTo>
                    <a:pt x="47146" y="21754"/>
                    <a:pt x="47309" y="21813"/>
                    <a:pt x="47441" y="21945"/>
                  </a:cubicBezTo>
                  <a:cubicBezTo>
                    <a:pt x="47848" y="22352"/>
                    <a:pt x="47555" y="23037"/>
                    <a:pt x="46984" y="23037"/>
                  </a:cubicBezTo>
                  <a:cubicBezTo>
                    <a:pt x="46980" y="23038"/>
                    <a:pt x="46975" y="23038"/>
                    <a:pt x="46971" y="23038"/>
                  </a:cubicBezTo>
                  <a:cubicBezTo>
                    <a:pt x="46620" y="23038"/>
                    <a:pt x="46334" y="22747"/>
                    <a:pt x="46334" y="22388"/>
                  </a:cubicBezTo>
                  <a:lnTo>
                    <a:pt x="46334" y="22388"/>
                  </a:lnTo>
                  <a:lnTo>
                    <a:pt x="46341" y="22395"/>
                  </a:lnTo>
                  <a:cubicBezTo>
                    <a:pt x="46341" y="22009"/>
                    <a:pt x="46657" y="21754"/>
                    <a:pt x="46987" y="21754"/>
                  </a:cubicBezTo>
                  <a:close/>
                  <a:moveTo>
                    <a:pt x="10565" y="21752"/>
                  </a:moveTo>
                  <a:cubicBezTo>
                    <a:pt x="10915" y="21752"/>
                    <a:pt x="11201" y="22038"/>
                    <a:pt x="11208" y="22388"/>
                  </a:cubicBezTo>
                  <a:lnTo>
                    <a:pt x="11208" y="22395"/>
                  </a:lnTo>
                  <a:cubicBezTo>
                    <a:pt x="11208" y="22782"/>
                    <a:pt x="10889" y="23038"/>
                    <a:pt x="10558" y="23038"/>
                  </a:cubicBezTo>
                  <a:cubicBezTo>
                    <a:pt x="10400" y="23038"/>
                    <a:pt x="10239" y="22980"/>
                    <a:pt x="10108" y="22852"/>
                  </a:cubicBezTo>
                  <a:cubicBezTo>
                    <a:pt x="9708" y="22445"/>
                    <a:pt x="9994" y="21752"/>
                    <a:pt x="10565" y="21752"/>
                  </a:cubicBezTo>
                  <a:close/>
                  <a:moveTo>
                    <a:pt x="12708" y="21752"/>
                  </a:moveTo>
                  <a:cubicBezTo>
                    <a:pt x="13058" y="21752"/>
                    <a:pt x="13343" y="22038"/>
                    <a:pt x="13350" y="22388"/>
                  </a:cubicBezTo>
                  <a:lnTo>
                    <a:pt x="13350" y="22395"/>
                  </a:lnTo>
                  <a:cubicBezTo>
                    <a:pt x="13350" y="22782"/>
                    <a:pt x="13032" y="23038"/>
                    <a:pt x="12700" y="23038"/>
                  </a:cubicBezTo>
                  <a:cubicBezTo>
                    <a:pt x="12542" y="23038"/>
                    <a:pt x="12382" y="22980"/>
                    <a:pt x="12251" y="22852"/>
                  </a:cubicBezTo>
                  <a:cubicBezTo>
                    <a:pt x="11851" y="22445"/>
                    <a:pt x="12136" y="21752"/>
                    <a:pt x="12708" y="21752"/>
                  </a:cubicBezTo>
                  <a:close/>
                  <a:moveTo>
                    <a:pt x="40557" y="21752"/>
                  </a:moveTo>
                  <a:cubicBezTo>
                    <a:pt x="40907" y="21752"/>
                    <a:pt x="41193" y="22038"/>
                    <a:pt x="41200" y="22388"/>
                  </a:cubicBezTo>
                  <a:lnTo>
                    <a:pt x="41200" y="22395"/>
                  </a:lnTo>
                  <a:cubicBezTo>
                    <a:pt x="41200" y="22782"/>
                    <a:pt x="40881" y="23038"/>
                    <a:pt x="40549" y="23038"/>
                  </a:cubicBezTo>
                  <a:cubicBezTo>
                    <a:pt x="40392" y="23038"/>
                    <a:pt x="40231" y="22980"/>
                    <a:pt x="40100" y="22852"/>
                  </a:cubicBezTo>
                  <a:cubicBezTo>
                    <a:pt x="39700" y="22445"/>
                    <a:pt x="39986" y="21752"/>
                    <a:pt x="40557" y="21752"/>
                  </a:cubicBezTo>
                  <a:close/>
                  <a:moveTo>
                    <a:pt x="8423" y="21752"/>
                  </a:moveTo>
                  <a:cubicBezTo>
                    <a:pt x="8773" y="21759"/>
                    <a:pt x="9059" y="22038"/>
                    <a:pt x="9066" y="22388"/>
                  </a:cubicBezTo>
                  <a:lnTo>
                    <a:pt x="9066" y="22395"/>
                  </a:lnTo>
                  <a:cubicBezTo>
                    <a:pt x="9066" y="22786"/>
                    <a:pt x="8749" y="23043"/>
                    <a:pt x="8419" y="23043"/>
                  </a:cubicBezTo>
                  <a:cubicBezTo>
                    <a:pt x="8260" y="23043"/>
                    <a:pt x="8098" y="22984"/>
                    <a:pt x="7966" y="22852"/>
                  </a:cubicBezTo>
                  <a:cubicBezTo>
                    <a:pt x="7566" y="22445"/>
                    <a:pt x="7852" y="21752"/>
                    <a:pt x="8423" y="21752"/>
                  </a:cubicBezTo>
                  <a:close/>
                  <a:moveTo>
                    <a:pt x="55546" y="21752"/>
                  </a:moveTo>
                  <a:cubicBezTo>
                    <a:pt x="55903" y="21752"/>
                    <a:pt x="56189" y="22038"/>
                    <a:pt x="56196" y="22388"/>
                  </a:cubicBezTo>
                  <a:lnTo>
                    <a:pt x="56189" y="22395"/>
                  </a:lnTo>
                  <a:cubicBezTo>
                    <a:pt x="56189" y="22786"/>
                    <a:pt x="55872" y="23043"/>
                    <a:pt x="55541" y="23043"/>
                  </a:cubicBezTo>
                  <a:cubicBezTo>
                    <a:pt x="55383" y="23043"/>
                    <a:pt x="55221" y="22984"/>
                    <a:pt x="55089" y="22852"/>
                  </a:cubicBezTo>
                  <a:cubicBezTo>
                    <a:pt x="54689" y="22445"/>
                    <a:pt x="54975" y="21752"/>
                    <a:pt x="55546" y="21752"/>
                  </a:cubicBezTo>
                  <a:close/>
                  <a:moveTo>
                    <a:pt x="6281" y="21759"/>
                  </a:moveTo>
                  <a:cubicBezTo>
                    <a:pt x="6631" y="21759"/>
                    <a:pt x="6916" y="22045"/>
                    <a:pt x="6923" y="22388"/>
                  </a:cubicBezTo>
                  <a:lnTo>
                    <a:pt x="6923" y="22402"/>
                  </a:lnTo>
                  <a:cubicBezTo>
                    <a:pt x="6923" y="22788"/>
                    <a:pt x="6608" y="23043"/>
                    <a:pt x="6279" y="23043"/>
                  </a:cubicBezTo>
                  <a:cubicBezTo>
                    <a:pt x="6122" y="23043"/>
                    <a:pt x="5961" y="22984"/>
                    <a:pt x="5831" y="22852"/>
                  </a:cubicBezTo>
                  <a:cubicBezTo>
                    <a:pt x="5424" y="22452"/>
                    <a:pt x="5710" y="21759"/>
                    <a:pt x="6281" y="21759"/>
                  </a:cubicBezTo>
                  <a:close/>
                  <a:moveTo>
                    <a:pt x="49121" y="21755"/>
                  </a:moveTo>
                  <a:cubicBezTo>
                    <a:pt x="49450" y="21755"/>
                    <a:pt x="49769" y="22015"/>
                    <a:pt x="49769" y="22402"/>
                  </a:cubicBezTo>
                  <a:cubicBezTo>
                    <a:pt x="49769" y="22748"/>
                    <a:pt x="49483" y="23030"/>
                    <a:pt x="49132" y="23030"/>
                  </a:cubicBezTo>
                  <a:cubicBezTo>
                    <a:pt x="49128" y="23030"/>
                    <a:pt x="49123" y="23030"/>
                    <a:pt x="49119" y="23030"/>
                  </a:cubicBezTo>
                  <a:lnTo>
                    <a:pt x="49119" y="23030"/>
                  </a:lnTo>
                  <a:lnTo>
                    <a:pt x="49126" y="23045"/>
                  </a:lnTo>
                  <a:cubicBezTo>
                    <a:pt x="48555" y="23045"/>
                    <a:pt x="48269" y="22352"/>
                    <a:pt x="48676" y="21945"/>
                  </a:cubicBezTo>
                  <a:cubicBezTo>
                    <a:pt x="48805" y="21814"/>
                    <a:pt x="48964" y="21755"/>
                    <a:pt x="49121" y="21755"/>
                  </a:cubicBezTo>
                  <a:close/>
                  <a:moveTo>
                    <a:pt x="51263" y="21758"/>
                  </a:moveTo>
                  <a:cubicBezTo>
                    <a:pt x="51593" y="21758"/>
                    <a:pt x="51911" y="22015"/>
                    <a:pt x="51911" y="22402"/>
                  </a:cubicBezTo>
                  <a:cubicBezTo>
                    <a:pt x="51904" y="22754"/>
                    <a:pt x="51625" y="23030"/>
                    <a:pt x="51275" y="23030"/>
                  </a:cubicBezTo>
                  <a:cubicBezTo>
                    <a:pt x="51270" y="23030"/>
                    <a:pt x="51266" y="23030"/>
                    <a:pt x="51261" y="23030"/>
                  </a:cubicBezTo>
                  <a:lnTo>
                    <a:pt x="51261" y="23030"/>
                  </a:lnTo>
                  <a:lnTo>
                    <a:pt x="51268" y="23045"/>
                  </a:lnTo>
                  <a:cubicBezTo>
                    <a:pt x="50697" y="23045"/>
                    <a:pt x="50412" y="22352"/>
                    <a:pt x="50819" y="21945"/>
                  </a:cubicBezTo>
                  <a:cubicBezTo>
                    <a:pt x="50947" y="21816"/>
                    <a:pt x="51106" y="21758"/>
                    <a:pt x="51263" y="21758"/>
                  </a:cubicBezTo>
                  <a:close/>
                  <a:moveTo>
                    <a:pt x="53419" y="21761"/>
                  </a:moveTo>
                  <a:cubicBezTo>
                    <a:pt x="53577" y="21761"/>
                    <a:pt x="53738" y="21820"/>
                    <a:pt x="53868" y="21952"/>
                  </a:cubicBezTo>
                  <a:cubicBezTo>
                    <a:pt x="54275" y="22352"/>
                    <a:pt x="53989" y="23045"/>
                    <a:pt x="53418" y="23045"/>
                  </a:cubicBezTo>
                  <a:cubicBezTo>
                    <a:pt x="53414" y="23045"/>
                    <a:pt x="53409" y="23045"/>
                    <a:pt x="53405" y="23045"/>
                  </a:cubicBezTo>
                  <a:cubicBezTo>
                    <a:pt x="53047" y="23045"/>
                    <a:pt x="52754" y="22748"/>
                    <a:pt x="52761" y="22388"/>
                  </a:cubicBezTo>
                  <a:lnTo>
                    <a:pt x="52761" y="22388"/>
                  </a:lnTo>
                  <a:lnTo>
                    <a:pt x="52775" y="22402"/>
                  </a:lnTo>
                  <a:cubicBezTo>
                    <a:pt x="52775" y="22016"/>
                    <a:pt x="53091" y="21761"/>
                    <a:pt x="53419" y="21761"/>
                  </a:cubicBezTo>
                  <a:close/>
                  <a:moveTo>
                    <a:pt x="4139" y="21759"/>
                  </a:moveTo>
                  <a:cubicBezTo>
                    <a:pt x="4488" y="21759"/>
                    <a:pt x="4774" y="22045"/>
                    <a:pt x="4781" y="22388"/>
                  </a:cubicBezTo>
                  <a:lnTo>
                    <a:pt x="4781" y="22402"/>
                  </a:lnTo>
                  <a:cubicBezTo>
                    <a:pt x="4781" y="22789"/>
                    <a:pt x="4463" y="23045"/>
                    <a:pt x="4133" y="23045"/>
                  </a:cubicBezTo>
                  <a:cubicBezTo>
                    <a:pt x="3976" y="23045"/>
                    <a:pt x="3817" y="22988"/>
                    <a:pt x="3689" y="22859"/>
                  </a:cubicBezTo>
                  <a:cubicBezTo>
                    <a:pt x="3282" y="22452"/>
                    <a:pt x="3567" y="21759"/>
                    <a:pt x="4139" y="21759"/>
                  </a:cubicBezTo>
                  <a:close/>
                  <a:moveTo>
                    <a:pt x="15917" y="22818"/>
                  </a:moveTo>
                  <a:cubicBezTo>
                    <a:pt x="16248" y="22818"/>
                    <a:pt x="16564" y="23073"/>
                    <a:pt x="16564" y="23459"/>
                  </a:cubicBezTo>
                  <a:cubicBezTo>
                    <a:pt x="16564" y="23812"/>
                    <a:pt x="16278" y="24102"/>
                    <a:pt x="15927" y="24102"/>
                  </a:cubicBezTo>
                  <a:cubicBezTo>
                    <a:pt x="15922" y="24102"/>
                    <a:pt x="15918" y="24102"/>
                    <a:pt x="15914" y="24101"/>
                  </a:cubicBezTo>
                  <a:lnTo>
                    <a:pt x="15921" y="24101"/>
                  </a:lnTo>
                  <a:cubicBezTo>
                    <a:pt x="15343" y="24101"/>
                    <a:pt x="15057" y="23416"/>
                    <a:pt x="15464" y="23009"/>
                  </a:cubicBezTo>
                  <a:cubicBezTo>
                    <a:pt x="15596" y="22877"/>
                    <a:pt x="15759" y="22818"/>
                    <a:pt x="15917" y="22818"/>
                  </a:cubicBezTo>
                  <a:close/>
                  <a:moveTo>
                    <a:pt x="20202" y="22818"/>
                  </a:moveTo>
                  <a:cubicBezTo>
                    <a:pt x="20532" y="22818"/>
                    <a:pt x="20848" y="23073"/>
                    <a:pt x="20848" y="23459"/>
                  </a:cubicBezTo>
                  <a:cubicBezTo>
                    <a:pt x="20848" y="23812"/>
                    <a:pt x="20562" y="24102"/>
                    <a:pt x="20211" y="24102"/>
                  </a:cubicBezTo>
                  <a:cubicBezTo>
                    <a:pt x="20207" y="24102"/>
                    <a:pt x="20203" y="24102"/>
                    <a:pt x="20198" y="24101"/>
                  </a:cubicBezTo>
                  <a:lnTo>
                    <a:pt x="20206" y="24101"/>
                  </a:lnTo>
                  <a:cubicBezTo>
                    <a:pt x="19627" y="24101"/>
                    <a:pt x="19341" y="23416"/>
                    <a:pt x="19749" y="23009"/>
                  </a:cubicBezTo>
                  <a:cubicBezTo>
                    <a:pt x="19881" y="22877"/>
                    <a:pt x="20043" y="22818"/>
                    <a:pt x="20202" y="22818"/>
                  </a:cubicBezTo>
                  <a:close/>
                  <a:moveTo>
                    <a:pt x="22344" y="22818"/>
                  </a:moveTo>
                  <a:cubicBezTo>
                    <a:pt x="22675" y="22818"/>
                    <a:pt x="22990" y="23073"/>
                    <a:pt x="22990" y="23459"/>
                  </a:cubicBezTo>
                  <a:cubicBezTo>
                    <a:pt x="22990" y="23812"/>
                    <a:pt x="22705" y="24102"/>
                    <a:pt x="22353" y="24102"/>
                  </a:cubicBezTo>
                  <a:cubicBezTo>
                    <a:pt x="22349" y="24102"/>
                    <a:pt x="22345" y="24102"/>
                    <a:pt x="22341" y="24101"/>
                  </a:cubicBezTo>
                  <a:lnTo>
                    <a:pt x="22348" y="24101"/>
                  </a:lnTo>
                  <a:cubicBezTo>
                    <a:pt x="21769" y="24101"/>
                    <a:pt x="21484" y="23416"/>
                    <a:pt x="21891" y="23009"/>
                  </a:cubicBezTo>
                  <a:cubicBezTo>
                    <a:pt x="22023" y="22877"/>
                    <a:pt x="22185" y="22818"/>
                    <a:pt x="22344" y="22818"/>
                  </a:cubicBezTo>
                  <a:close/>
                  <a:moveTo>
                    <a:pt x="33056" y="22818"/>
                  </a:moveTo>
                  <a:cubicBezTo>
                    <a:pt x="33386" y="22818"/>
                    <a:pt x="33702" y="23073"/>
                    <a:pt x="33702" y="23459"/>
                  </a:cubicBezTo>
                  <a:cubicBezTo>
                    <a:pt x="33702" y="23812"/>
                    <a:pt x="33416" y="24102"/>
                    <a:pt x="33065" y="24102"/>
                  </a:cubicBezTo>
                  <a:cubicBezTo>
                    <a:pt x="33061" y="24102"/>
                    <a:pt x="33056" y="24102"/>
                    <a:pt x="33052" y="24101"/>
                  </a:cubicBezTo>
                  <a:lnTo>
                    <a:pt x="33059" y="24101"/>
                  </a:lnTo>
                  <a:cubicBezTo>
                    <a:pt x="32481" y="24101"/>
                    <a:pt x="32195" y="23416"/>
                    <a:pt x="32602" y="23009"/>
                  </a:cubicBezTo>
                  <a:cubicBezTo>
                    <a:pt x="32734" y="22877"/>
                    <a:pt x="32897" y="22818"/>
                    <a:pt x="33056" y="22818"/>
                  </a:cubicBezTo>
                  <a:close/>
                  <a:moveTo>
                    <a:pt x="35198" y="22818"/>
                  </a:moveTo>
                  <a:cubicBezTo>
                    <a:pt x="35528" y="22818"/>
                    <a:pt x="35844" y="23073"/>
                    <a:pt x="35844" y="23459"/>
                  </a:cubicBezTo>
                  <a:cubicBezTo>
                    <a:pt x="35844" y="23812"/>
                    <a:pt x="35558" y="24102"/>
                    <a:pt x="35207" y="24102"/>
                  </a:cubicBezTo>
                  <a:cubicBezTo>
                    <a:pt x="35203" y="24102"/>
                    <a:pt x="35199" y="24102"/>
                    <a:pt x="35194" y="24101"/>
                  </a:cubicBezTo>
                  <a:lnTo>
                    <a:pt x="35201" y="24101"/>
                  </a:lnTo>
                  <a:cubicBezTo>
                    <a:pt x="34623" y="24101"/>
                    <a:pt x="34337" y="23416"/>
                    <a:pt x="34744" y="23009"/>
                  </a:cubicBezTo>
                  <a:cubicBezTo>
                    <a:pt x="34877" y="22877"/>
                    <a:pt x="35039" y="22818"/>
                    <a:pt x="35198" y="22818"/>
                  </a:cubicBezTo>
                  <a:close/>
                  <a:moveTo>
                    <a:pt x="37340" y="22818"/>
                  </a:moveTo>
                  <a:cubicBezTo>
                    <a:pt x="37671" y="22818"/>
                    <a:pt x="37986" y="23073"/>
                    <a:pt x="37986" y="23459"/>
                  </a:cubicBezTo>
                  <a:cubicBezTo>
                    <a:pt x="37986" y="23812"/>
                    <a:pt x="37701" y="24102"/>
                    <a:pt x="37349" y="24102"/>
                  </a:cubicBezTo>
                  <a:cubicBezTo>
                    <a:pt x="37345" y="24102"/>
                    <a:pt x="37341" y="24102"/>
                    <a:pt x="37337" y="24101"/>
                  </a:cubicBezTo>
                  <a:lnTo>
                    <a:pt x="37344" y="24101"/>
                  </a:lnTo>
                  <a:cubicBezTo>
                    <a:pt x="36765" y="24101"/>
                    <a:pt x="36480" y="23416"/>
                    <a:pt x="36887" y="23009"/>
                  </a:cubicBezTo>
                  <a:cubicBezTo>
                    <a:pt x="37019" y="22877"/>
                    <a:pt x="37181" y="22818"/>
                    <a:pt x="37340" y="22818"/>
                  </a:cubicBezTo>
                  <a:close/>
                  <a:moveTo>
                    <a:pt x="18076" y="22823"/>
                  </a:moveTo>
                  <a:cubicBezTo>
                    <a:pt x="18420" y="22823"/>
                    <a:pt x="18706" y="23113"/>
                    <a:pt x="18706" y="23459"/>
                  </a:cubicBezTo>
                  <a:cubicBezTo>
                    <a:pt x="18706" y="23850"/>
                    <a:pt x="18390" y="24107"/>
                    <a:pt x="18059" y="24107"/>
                  </a:cubicBezTo>
                  <a:cubicBezTo>
                    <a:pt x="17900" y="24107"/>
                    <a:pt x="17738" y="24048"/>
                    <a:pt x="17606" y="23916"/>
                  </a:cubicBezTo>
                  <a:cubicBezTo>
                    <a:pt x="17199" y="23509"/>
                    <a:pt x="17485" y="22823"/>
                    <a:pt x="18063" y="22823"/>
                  </a:cubicBezTo>
                  <a:cubicBezTo>
                    <a:pt x="18067" y="22823"/>
                    <a:pt x="18072" y="22823"/>
                    <a:pt x="18076" y="22823"/>
                  </a:cubicBezTo>
                  <a:close/>
                  <a:moveTo>
                    <a:pt x="24503" y="22823"/>
                  </a:moveTo>
                  <a:cubicBezTo>
                    <a:pt x="24847" y="22823"/>
                    <a:pt x="25133" y="23113"/>
                    <a:pt x="25133" y="23459"/>
                  </a:cubicBezTo>
                  <a:cubicBezTo>
                    <a:pt x="25133" y="23850"/>
                    <a:pt x="24816" y="24107"/>
                    <a:pt x="24486" y="24107"/>
                  </a:cubicBezTo>
                  <a:cubicBezTo>
                    <a:pt x="24327" y="24107"/>
                    <a:pt x="24165" y="24048"/>
                    <a:pt x="24033" y="23916"/>
                  </a:cubicBezTo>
                  <a:cubicBezTo>
                    <a:pt x="23626" y="23509"/>
                    <a:pt x="23912" y="22823"/>
                    <a:pt x="24490" y="22823"/>
                  </a:cubicBezTo>
                  <a:cubicBezTo>
                    <a:pt x="24494" y="22823"/>
                    <a:pt x="24498" y="22823"/>
                    <a:pt x="24503" y="22823"/>
                  </a:cubicBezTo>
                  <a:close/>
                  <a:moveTo>
                    <a:pt x="26645" y="22823"/>
                  </a:moveTo>
                  <a:cubicBezTo>
                    <a:pt x="26989" y="22823"/>
                    <a:pt x="27275" y="23113"/>
                    <a:pt x="27275" y="23459"/>
                  </a:cubicBezTo>
                  <a:cubicBezTo>
                    <a:pt x="27275" y="23850"/>
                    <a:pt x="26959" y="24107"/>
                    <a:pt x="26628" y="24107"/>
                  </a:cubicBezTo>
                  <a:cubicBezTo>
                    <a:pt x="26469" y="24107"/>
                    <a:pt x="26307" y="24048"/>
                    <a:pt x="26175" y="23916"/>
                  </a:cubicBezTo>
                  <a:cubicBezTo>
                    <a:pt x="25768" y="23509"/>
                    <a:pt x="26054" y="22823"/>
                    <a:pt x="26632" y="22823"/>
                  </a:cubicBezTo>
                  <a:cubicBezTo>
                    <a:pt x="26637" y="22823"/>
                    <a:pt x="26641" y="22823"/>
                    <a:pt x="26645" y="22823"/>
                  </a:cubicBezTo>
                  <a:close/>
                  <a:moveTo>
                    <a:pt x="28787" y="22823"/>
                  </a:moveTo>
                  <a:cubicBezTo>
                    <a:pt x="29131" y="22823"/>
                    <a:pt x="29417" y="23113"/>
                    <a:pt x="29417" y="23459"/>
                  </a:cubicBezTo>
                  <a:cubicBezTo>
                    <a:pt x="29417" y="23850"/>
                    <a:pt x="29101" y="24107"/>
                    <a:pt x="28770" y="24107"/>
                  </a:cubicBezTo>
                  <a:cubicBezTo>
                    <a:pt x="28611" y="24107"/>
                    <a:pt x="28450" y="24048"/>
                    <a:pt x="28318" y="23916"/>
                  </a:cubicBezTo>
                  <a:cubicBezTo>
                    <a:pt x="27911" y="23509"/>
                    <a:pt x="28196" y="22823"/>
                    <a:pt x="28775" y="22823"/>
                  </a:cubicBezTo>
                  <a:cubicBezTo>
                    <a:pt x="28779" y="22823"/>
                    <a:pt x="28783" y="22823"/>
                    <a:pt x="28787" y="22823"/>
                  </a:cubicBezTo>
                  <a:close/>
                  <a:moveTo>
                    <a:pt x="30929" y="22823"/>
                  </a:moveTo>
                  <a:cubicBezTo>
                    <a:pt x="31274" y="22823"/>
                    <a:pt x="31560" y="23113"/>
                    <a:pt x="31560" y="23459"/>
                  </a:cubicBezTo>
                  <a:cubicBezTo>
                    <a:pt x="31560" y="23850"/>
                    <a:pt x="31243" y="24107"/>
                    <a:pt x="30912" y="24107"/>
                  </a:cubicBezTo>
                  <a:cubicBezTo>
                    <a:pt x="30754" y="24107"/>
                    <a:pt x="30592" y="24048"/>
                    <a:pt x="30460" y="23916"/>
                  </a:cubicBezTo>
                  <a:cubicBezTo>
                    <a:pt x="30053" y="23509"/>
                    <a:pt x="30338" y="22823"/>
                    <a:pt x="30917" y="22823"/>
                  </a:cubicBezTo>
                  <a:cubicBezTo>
                    <a:pt x="30921" y="22823"/>
                    <a:pt x="30925" y="22823"/>
                    <a:pt x="30929" y="22823"/>
                  </a:cubicBezTo>
                  <a:close/>
                  <a:moveTo>
                    <a:pt x="13779" y="22823"/>
                  </a:moveTo>
                  <a:cubicBezTo>
                    <a:pt x="14129" y="22823"/>
                    <a:pt x="14414" y="23109"/>
                    <a:pt x="14421" y="23459"/>
                  </a:cubicBezTo>
                  <a:lnTo>
                    <a:pt x="14421" y="23466"/>
                  </a:lnTo>
                  <a:cubicBezTo>
                    <a:pt x="14421" y="23852"/>
                    <a:pt x="14106" y="24107"/>
                    <a:pt x="13775" y="24107"/>
                  </a:cubicBezTo>
                  <a:cubicBezTo>
                    <a:pt x="13616" y="24107"/>
                    <a:pt x="13454" y="24048"/>
                    <a:pt x="13322" y="23916"/>
                  </a:cubicBezTo>
                  <a:cubicBezTo>
                    <a:pt x="12915" y="23516"/>
                    <a:pt x="13200" y="22823"/>
                    <a:pt x="13779" y="22823"/>
                  </a:cubicBezTo>
                  <a:close/>
                  <a:moveTo>
                    <a:pt x="39478" y="22819"/>
                  </a:moveTo>
                  <a:cubicBezTo>
                    <a:pt x="39810" y="22819"/>
                    <a:pt x="40129" y="23079"/>
                    <a:pt x="40129" y="23466"/>
                  </a:cubicBezTo>
                  <a:cubicBezTo>
                    <a:pt x="40129" y="23819"/>
                    <a:pt x="39843" y="24102"/>
                    <a:pt x="39492" y="24102"/>
                  </a:cubicBezTo>
                  <a:cubicBezTo>
                    <a:pt x="39488" y="24102"/>
                    <a:pt x="39483" y="24102"/>
                    <a:pt x="39479" y="24101"/>
                  </a:cubicBezTo>
                  <a:lnTo>
                    <a:pt x="39479" y="24101"/>
                  </a:lnTo>
                  <a:lnTo>
                    <a:pt x="39486" y="24109"/>
                  </a:lnTo>
                  <a:cubicBezTo>
                    <a:pt x="38908" y="24109"/>
                    <a:pt x="38622" y="23416"/>
                    <a:pt x="39029" y="23009"/>
                  </a:cubicBezTo>
                  <a:cubicBezTo>
                    <a:pt x="39160" y="22878"/>
                    <a:pt x="39321" y="22819"/>
                    <a:pt x="39478" y="22819"/>
                  </a:cubicBezTo>
                  <a:close/>
                  <a:moveTo>
                    <a:pt x="41621" y="22819"/>
                  </a:moveTo>
                  <a:cubicBezTo>
                    <a:pt x="41953" y="22819"/>
                    <a:pt x="42271" y="23079"/>
                    <a:pt x="42271" y="23466"/>
                  </a:cubicBezTo>
                  <a:cubicBezTo>
                    <a:pt x="42264" y="23812"/>
                    <a:pt x="41985" y="24102"/>
                    <a:pt x="41634" y="24102"/>
                  </a:cubicBezTo>
                  <a:cubicBezTo>
                    <a:pt x="41630" y="24102"/>
                    <a:pt x="41625" y="24102"/>
                    <a:pt x="41621" y="24101"/>
                  </a:cubicBezTo>
                  <a:lnTo>
                    <a:pt x="41621" y="24101"/>
                  </a:lnTo>
                  <a:lnTo>
                    <a:pt x="41628" y="24109"/>
                  </a:lnTo>
                  <a:cubicBezTo>
                    <a:pt x="41050" y="24109"/>
                    <a:pt x="40764" y="23416"/>
                    <a:pt x="41171" y="23009"/>
                  </a:cubicBezTo>
                  <a:cubicBezTo>
                    <a:pt x="41302" y="22878"/>
                    <a:pt x="41463" y="22819"/>
                    <a:pt x="41621" y="22819"/>
                  </a:cubicBezTo>
                  <a:close/>
                  <a:moveTo>
                    <a:pt x="43763" y="22822"/>
                  </a:moveTo>
                  <a:cubicBezTo>
                    <a:pt x="44095" y="22822"/>
                    <a:pt x="44413" y="23078"/>
                    <a:pt x="44413" y="23466"/>
                  </a:cubicBezTo>
                  <a:cubicBezTo>
                    <a:pt x="44413" y="23819"/>
                    <a:pt x="44128" y="24102"/>
                    <a:pt x="43776" y="24102"/>
                  </a:cubicBezTo>
                  <a:cubicBezTo>
                    <a:pt x="43772" y="24102"/>
                    <a:pt x="43768" y="24102"/>
                    <a:pt x="43763" y="24101"/>
                  </a:cubicBezTo>
                  <a:lnTo>
                    <a:pt x="43763" y="24101"/>
                  </a:lnTo>
                  <a:lnTo>
                    <a:pt x="43770" y="24109"/>
                  </a:lnTo>
                  <a:cubicBezTo>
                    <a:pt x="43199" y="24109"/>
                    <a:pt x="42914" y="23416"/>
                    <a:pt x="43313" y="23009"/>
                  </a:cubicBezTo>
                  <a:cubicBezTo>
                    <a:pt x="43444" y="22880"/>
                    <a:pt x="43605" y="22822"/>
                    <a:pt x="43763" y="22822"/>
                  </a:cubicBezTo>
                  <a:close/>
                  <a:moveTo>
                    <a:pt x="45921" y="22822"/>
                  </a:moveTo>
                  <a:cubicBezTo>
                    <a:pt x="46078" y="22822"/>
                    <a:pt x="46239" y="22880"/>
                    <a:pt x="46370" y="23009"/>
                  </a:cubicBezTo>
                  <a:cubicBezTo>
                    <a:pt x="46770" y="23416"/>
                    <a:pt x="46484" y="24109"/>
                    <a:pt x="45913" y="24109"/>
                  </a:cubicBezTo>
                  <a:cubicBezTo>
                    <a:pt x="45556" y="24109"/>
                    <a:pt x="45263" y="23823"/>
                    <a:pt x="45263" y="23459"/>
                  </a:cubicBezTo>
                  <a:lnTo>
                    <a:pt x="45263" y="23459"/>
                  </a:lnTo>
                  <a:lnTo>
                    <a:pt x="45270" y="23466"/>
                  </a:lnTo>
                  <a:cubicBezTo>
                    <a:pt x="45270" y="23078"/>
                    <a:pt x="45589" y="22822"/>
                    <a:pt x="45921" y="22822"/>
                  </a:cubicBezTo>
                  <a:close/>
                  <a:moveTo>
                    <a:pt x="48052" y="22825"/>
                  </a:moveTo>
                  <a:cubicBezTo>
                    <a:pt x="48382" y="22825"/>
                    <a:pt x="48698" y="23080"/>
                    <a:pt x="48698" y="23466"/>
                  </a:cubicBezTo>
                  <a:cubicBezTo>
                    <a:pt x="48698" y="23819"/>
                    <a:pt x="48412" y="24102"/>
                    <a:pt x="48061" y="24102"/>
                  </a:cubicBezTo>
                  <a:cubicBezTo>
                    <a:pt x="48057" y="24102"/>
                    <a:pt x="48052" y="24102"/>
                    <a:pt x="48048" y="24101"/>
                  </a:cubicBezTo>
                  <a:lnTo>
                    <a:pt x="48048" y="24101"/>
                  </a:lnTo>
                  <a:lnTo>
                    <a:pt x="48055" y="24109"/>
                  </a:lnTo>
                  <a:cubicBezTo>
                    <a:pt x="47484" y="24109"/>
                    <a:pt x="47198" y="23416"/>
                    <a:pt x="47598" y="23016"/>
                  </a:cubicBezTo>
                  <a:cubicBezTo>
                    <a:pt x="47730" y="22884"/>
                    <a:pt x="47893" y="22825"/>
                    <a:pt x="48052" y="22825"/>
                  </a:cubicBezTo>
                  <a:close/>
                  <a:moveTo>
                    <a:pt x="11636" y="22823"/>
                  </a:moveTo>
                  <a:cubicBezTo>
                    <a:pt x="11986" y="22823"/>
                    <a:pt x="12272" y="23109"/>
                    <a:pt x="12279" y="23459"/>
                  </a:cubicBezTo>
                  <a:lnTo>
                    <a:pt x="12279" y="23466"/>
                  </a:lnTo>
                  <a:cubicBezTo>
                    <a:pt x="12279" y="23853"/>
                    <a:pt x="11961" y="24109"/>
                    <a:pt x="11629" y="24109"/>
                  </a:cubicBezTo>
                  <a:cubicBezTo>
                    <a:pt x="11471" y="24109"/>
                    <a:pt x="11310" y="24052"/>
                    <a:pt x="11179" y="23923"/>
                  </a:cubicBezTo>
                  <a:cubicBezTo>
                    <a:pt x="10780" y="23516"/>
                    <a:pt x="11065" y="22823"/>
                    <a:pt x="11636" y="22823"/>
                  </a:cubicBezTo>
                  <a:close/>
                  <a:moveTo>
                    <a:pt x="7352" y="22823"/>
                  </a:moveTo>
                  <a:cubicBezTo>
                    <a:pt x="7702" y="22830"/>
                    <a:pt x="7987" y="23109"/>
                    <a:pt x="7995" y="23459"/>
                  </a:cubicBezTo>
                  <a:lnTo>
                    <a:pt x="7995" y="23466"/>
                  </a:lnTo>
                  <a:cubicBezTo>
                    <a:pt x="7995" y="23857"/>
                    <a:pt x="7678" y="24114"/>
                    <a:pt x="7347" y="24114"/>
                  </a:cubicBezTo>
                  <a:cubicBezTo>
                    <a:pt x="7189" y="24114"/>
                    <a:pt x="7027" y="24055"/>
                    <a:pt x="6895" y="23923"/>
                  </a:cubicBezTo>
                  <a:cubicBezTo>
                    <a:pt x="6495" y="23516"/>
                    <a:pt x="6781" y="22823"/>
                    <a:pt x="7352" y="22823"/>
                  </a:cubicBezTo>
                  <a:close/>
                  <a:moveTo>
                    <a:pt x="5210" y="22830"/>
                  </a:moveTo>
                  <a:cubicBezTo>
                    <a:pt x="5560" y="22830"/>
                    <a:pt x="5845" y="23116"/>
                    <a:pt x="5852" y="23459"/>
                  </a:cubicBezTo>
                  <a:lnTo>
                    <a:pt x="5852" y="23473"/>
                  </a:lnTo>
                  <a:cubicBezTo>
                    <a:pt x="5852" y="23859"/>
                    <a:pt x="5537" y="24114"/>
                    <a:pt x="5208" y="24114"/>
                  </a:cubicBezTo>
                  <a:cubicBezTo>
                    <a:pt x="5050" y="24114"/>
                    <a:pt x="4890" y="24055"/>
                    <a:pt x="4760" y="23923"/>
                  </a:cubicBezTo>
                  <a:cubicBezTo>
                    <a:pt x="4353" y="23523"/>
                    <a:pt x="4638" y="22830"/>
                    <a:pt x="5210" y="22830"/>
                  </a:cubicBezTo>
                  <a:close/>
                  <a:moveTo>
                    <a:pt x="50192" y="22826"/>
                  </a:moveTo>
                  <a:cubicBezTo>
                    <a:pt x="50522" y="22826"/>
                    <a:pt x="50840" y="23086"/>
                    <a:pt x="50840" y="23473"/>
                  </a:cubicBezTo>
                  <a:cubicBezTo>
                    <a:pt x="50840" y="23819"/>
                    <a:pt x="50554" y="24102"/>
                    <a:pt x="50203" y="24102"/>
                  </a:cubicBezTo>
                  <a:cubicBezTo>
                    <a:pt x="50199" y="24102"/>
                    <a:pt x="50195" y="24102"/>
                    <a:pt x="50190" y="24101"/>
                  </a:cubicBezTo>
                  <a:lnTo>
                    <a:pt x="50190" y="24101"/>
                  </a:lnTo>
                  <a:lnTo>
                    <a:pt x="50197" y="24116"/>
                  </a:lnTo>
                  <a:cubicBezTo>
                    <a:pt x="49626" y="24116"/>
                    <a:pt x="49340" y="23423"/>
                    <a:pt x="49747" y="23016"/>
                  </a:cubicBezTo>
                  <a:cubicBezTo>
                    <a:pt x="49876" y="22885"/>
                    <a:pt x="50035" y="22826"/>
                    <a:pt x="50192" y="22826"/>
                  </a:cubicBezTo>
                  <a:close/>
                  <a:moveTo>
                    <a:pt x="52320" y="22829"/>
                  </a:moveTo>
                  <a:cubicBezTo>
                    <a:pt x="52368" y="22829"/>
                    <a:pt x="52417" y="22834"/>
                    <a:pt x="52468" y="22845"/>
                  </a:cubicBezTo>
                  <a:cubicBezTo>
                    <a:pt x="52797" y="22909"/>
                    <a:pt x="53018" y="23209"/>
                    <a:pt x="52982" y="23537"/>
                  </a:cubicBezTo>
                  <a:cubicBezTo>
                    <a:pt x="52947" y="23866"/>
                    <a:pt x="52668" y="24116"/>
                    <a:pt x="52340" y="24116"/>
                  </a:cubicBezTo>
                  <a:cubicBezTo>
                    <a:pt x="52254" y="24116"/>
                    <a:pt x="52168" y="24094"/>
                    <a:pt x="52090" y="24051"/>
                  </a:cubicBezTo>
                  <a:lnTo>
                    <a:pt x="52090" y="24066"/>
                  </a:lnTo>
                  <a:cubicBezTo>
                    <a:pt x="51424" y="23779"/>
                    <a:pt x="51671" y="22829"/>
                    <a:pt x="52320" y="22829"/>
                  </a:cubicBezTo>
                  <a:close/>
                  <a:moveTo>
                    <a:pt x="54490" y="22830"/>
                  </a:moveTo>
                  <a:cubicBezTo>
                    <a:pt x="54647" y="22830"/>
                    <a:pt x="54808" y="22887"/>
                    <a:pt x="54939" y="23016"/>
                  </a:cubicBezTo>
                  <a:cubicBezTo>
                    <a:pt x="55339" y="23423"/>
                    <a:pt x="55053" y="24116"/>
                    <a:pt x="54482" y="24116"/>
                  </a:cubicBezTo>
                  <a:cubicBezTo>
                    <a:pt x="54118" y="24116"/>
                    <a:pt x="53832" y="23823"/>
                    <a:pt x="53832" y="23459"/>
                  </a:cubicBezTo>
                  <a:lnTo>
                    <a:pt x="53832" y="23459"/>
                  </a:lnTo>
                  <a:lnTo>
                    <a:pt x="53839" y="23473"/>
                  </a:lnTo>
                  <a:cubicBezTo>
                    <a:pt x="53839" y="23086"/>
                    <a:pt x="54158" y="22830"/>
                    <a:pt x="54490" y="22830"/>
                  </a:cubicBezTo>
                  <a:close/>
                  <a:moveTo>
                    <a:pt x="9501" y="22828"/>
                  </a:moveTo>
                  <a:cubicBezTo>
                    <a:pt x="9742" y="22828"/>
                    <a:pt x="9969" y="22963"/>
                    <a:pt x="10080" y="23195"/>
                  </a:cubicBezTo>
                  <a:cubicBezTo>
                    <a:pt x="10230" y="23502"/>
                    <a:pt x="10108" y="23873"/>
                    <a:pt x="9801" y="24037"/>
                  </a:cubicBezTo>
                  <a:cubicBezTo>
                    <a:pt x="9704" y="24090"/>
                    <a:pt x="9599" y="24116"/>
                    <a:pt x="9495" y="24116"/>
                  </a:cubicBezTo>
                  <a:cubicBezTo>
                    <a:pt x="9277" y="24116"/>
                    <a:pt x="9065" y="24004"/>
                    <a:pt x="8944" y="23802"/>
                  </a:cubicBezTo>
                  <a:cubicBezTo>
                    <a:pt x="8766" y="23509"/>
                    <a:pt x="8852" y="23130"/>
                    <a:pt x="9137" y="22937"/>
                  </a:cubicBezTo>
                  <a:cubicBezTo>
                    <a:pt x="9173" y="22909"/>
                    <a:pt x="9201" y="22887"/>
                    <a:pt x="9244" y="22873"/>
                  </a:cubicBezTo>
                  <a:lnTo>
                    <a:pt x="9244" y="22880"/>
                  </a:lnTo>
                  <a:cubicBezTo>
                    <a:pt x="9328" y="22845"/>
                    <a:pt x="9415" y="22828"/>
                    <a:pt x="9501" y="22828"/>
                  </a:cubicBezTo>
                  <a:close/>
                  <a:moveTo>
                    <a:pt x="3075" y="22830"/>
                  </a:moveTo>
                  <a:cubicBezTo>
                    <a:pt x="3417" y="22837"/>
                    <a:pt x="3696" y="23116"/>
                    <a:pt x="3710" y="23459"/>
                  </a:cubicBezTo>
                  <a:lnTo>
                    <a:pt x="3717" y="23473"/>
                  </a:lnTo>
                  <a:cubicBezTo>
                    <a:pt x="3717" y="23864"/>
                    <a:pt x="3401" y="24121"/>
                    <a:pt x="3070" y="24121"/>
                  </a:cubicBezTo>
                  <a:cubicBezTo>
                    <a:pt x="2911" y="24121"/>
                    <a:pt x="2749" y="24062"/>
                    <a:pt x="2618" y="23930"/>
                  </a:cubicBezTo>
                  <a:cubicBezTo>
                    <a:pt x="2210" y="23523"/>
                    <a:pt x="2496" y="22830"/>
                    <a:pt x="3075" y="22830"/>
                  </a:cubicBezTo>
                  <a:close/>
                  <a:moveTo>
                    <a:pt x="23415" y="23889"/>
                  </a:moveTo>
                  <a:cubicBezTo>
                    <a:pt x="23746" y="23889"/>
                    <a:pt x="24062" y="24144"/>
                    <a:pt x="24062" y="24530"/>
                  </a:cubicBezTo>
                  <a:cubicBezTo>
                    <a:pt x="24062" y="24883"/>
                    <a:pt x="23776" y="25173"/>
                    <a:pt x="23425" y="25173"/>
                  </a:cubicBezTo>
                  <a:cubicBezTo>
                    <a:pt x="23420" y="25173"/>
                    <a:pt x="23416" y="25173"/>
                    <a:pt x="23412" y="25173"/>
                  </a:cubicBezTo>
                  <a:lnTo>
                    <a:pt x="23419" y="25173"/>
                  </a:lnTo>
                  <a:cubicBezTo>
                    <a:pt x="22841" y="25173"/>
                    <a:pt x="22555" y="24487"/>
                    <a:pt x="22962" y="24080"/>
                  </a:cubicBezTo>
                  <a:cubicBezTo>
                    <a:pt x="23094" y="23948"/>
                    <a:pt x="23256" y="23889"/>
                    <a:pt x="23415" y="23889"/>
                  </a:cubicBezTo>
                  <a:close/>
                  <a:moveTo>
                    <a:pt x="25558" y="23889"/>
                  </a:moveTo>
                  <a:cubicBezTo>
                    <a:pt x="25888" y="23889"/>
                    <a:pt x="26204" y="24144"/>
                    <a:pt x="26204" y="24530"/>
                  </a:cubicBezTo>
                  <a:cubicBezTo>
                    <a:pt x="26204" y="24883"/>
                    <a:pt x="25918" y="25173"/>
                    <a:pt x="25567" y="25173"/>
                  </a:cubicBezTo>
                  <a:cubicBezTo>
                    <a:pt x="25563" y="25173"/>
                    <a:pt x="25558" y="25173"/>
                    <a:pt x="25554" y="25173"/>
                  </a:cubicBezTo>
                  <a:lnTo>
                    <a:pt x="25561" y="25173"/>
                  </a:lnTo>
                  <a:cubicBezTo>
                    <a:pt x="24983" y="25173"/>
                    <a:pt x="24697" y="24487"/>
                    <a:pt x="25104" y="24080"/>
                  </a:cubicBezTo>
                  <a:cubicBezTo>
                    <a:pt x="25236" y="23948"/>
                    <a:pt x="25399" y="23889"/>
                    <a:pt x="25558" y="23889"/>
                  </a:cubicBezTo>
                  <a:close/>
                  <a:moveTo>
                    <a:pt x="27700" y="23889"/>
                  </a:moveTo>
                  <a:cubicBezTo>
                    <a:pt x="28030" y="23889"/>
                    <a:pt x="28346" y="24144"/>
                    <a:pt x="28346" y="24530"/>
                  </a:cubicBezTo>
                  <a:cubicBezTo>
                    <a:pt x="28346" y="24883"/>
                    <a:pt x="28060" y="25173"/>
                    <a:pt x="27709" y="25173"/>
                  </a:cubicBezTo>
                  <a:cubicBezTo>
                    <a:pt x="27705" y="25173"/>
                    <a:pt x="27701" y="25173"/>
                    <a:pt x="27696" y="25173"/>
                  </a:cubicBezTo>
                  <a:lnTo>
                    <a:pt x="27703" y="25173"/>
                  </a:lnTo>
                  <a:cubicBezTo>
                    <a:pt x="27125" y="25173"/>
                    <a:pt x="26839" y="24487"/>
                    <a:pt x="27246" y="24080"/>
                  </a:cubicBezTo>
                  <a:cubicBezTo>
                    <a:pt x="27379" y="23948"/>
                    <a:pt x="27541" y="23889"/>
                    <a:pt x="27700" y="23889"/>
                  </a:cubicBezTo>
                  <a:close/>
                  <a:moveTo>
                    <a:pt x="29842" y="23889"/>
                  </a:moveTo>
                  <a:cubicBezTo>
                    <a:pt x="30173" y="23889"/>
                    <a:pt x="30488" y="24144"/>
                    <a:pt x="30488" y="24530"/>
                  </a:cubicBezTo>
                  <a:cubicBezTo>
                    <a:pt x="30488" y="24883"/>
                    <a:pt x="30203" y="25173"/>
                    <a:pt x="29851" y="25173"/>
                  </a:cubicBezTo>
                  <a:cubicBezTo>
                    <a:pt x="29847" y="25173"/>
                    <a:pt x="29843" y="25173"/>
                    <a:pt x="29839" y="25173"/>
                  </a:cubicBezTo>
                  <a:lnTo>
                    <a:pt x="29846" y="25173"/>
                  </a:lnTo>
                  <a:cubicBezTo>
                    <a:pt x="29267" y="25173"/>
                    <a:pt x="28982" y="24487"/>
                    <a:pt x="29389" y="24080"/>
                  </a:cubicBezTo>
                  <a:cubicBezTo>
                    <a:pt x="29521" y="23948"/>
                    <a:pt x="29683" y="23889"/>
                    <a:pt x="29842" y="23889"/>
                  </a:cubicBezTo>
                  <a:close/>
                  <a:moveTo>
                    <a:pt x="31985" y="23889"/>
                  </a:moveTo>
                  <a:cubicBezTo>
                    <a:pt x="32315" y="23889"/>
                    <a:pt x="32631" y="24144"/>
                    <a:pt x="32631" y="24530"/>
                  </a:cubicBezTo>
                  <a:cubicBezTo>
                    <a:pt x="32631" y="24883"/>
                    <a:pt x="32345" y="25173"/>
                    <a:pt x="31994" y="25173"/>
                  </a:cubicBezTo>
                  <a:cubicBezTo>
                    <a:pt x="31989" y="25173"/>
                    <a:pt x="31985" y="25173"/>
                    <a:pt x="31981" y="25173"/>
                  </a:cubicBezTo>
                  <a:lnTo>
                    <a:pt x="31988" y="25173"/>
                  </a:lnTo>
                  <a:cubicBezTo>
                    <a:pt x="31410" y="25173"/>
                    <a:pt x="31124" y="24487"/>
                    <a:pt x="31531" y="24080"/>
                  </a:cubicBezTo>
                  <a:cubicBezTo>
                    <a:pt x="31663" y="23948"/>
                    <a:pt x="31826" y="23889"/>
                    <a:pt x="31985" y="23889"/>
                  </a:cubicBezTo>
                  <a:close/>
                  <a:moveTo>
                    <a:pt x="38411" y="23889"/>
                  </a:moveTo>
                  <a:cubicBezTo>
                    <a:pt x="38742" y="23889"/>
                    <a:pt x="39057" y="24144"/>
                    <a:pt x="39057" y="24530"/>
                  </a:cubicBezTo>
                  <a:cubicBezTo>
                    <a:pt x="39057" y="24883"/>
                    <a:pt x="38772" y="25173"/>
                    <a:pt x="38420" y="25173"/>
                  </a:cubicBezTo>
                  <a:cubicBezTo>
                    <a:pt x="38416" y="25173"/>
                    <a:pt x="38412" y="25173"/>
                    <a:pt x="38408" y="25173"/>
                  </a:cubicBezTo>
                  <a:lnTo>
                    <a:pt x="38415" y="25173"/>
                  </a:lnTo>
                  <a:cubicBezTo>
                    <a:pt x="37836" y="25173"/>
                    <a:pt x="37551" y="24487"/>
                    <a:pt x="37958" y="24080"/>
                  </a:cubicBezTo>
                  <a:cubicBezTo>
                    <a:pt x="38090" y="23948"/>
                    <a:pt x="38252" y="23889"/>
                    <a:pt x="38411" y="23889"/>
                  </a:cubicBezTo>
                  <a:close/>
                  <a:moveTo>
                    <a:pt x="14862" y="23894"/>
                  </a:moveTo>
                  <a:cubicBezTo>
                    <a:pt x="15207" y="23894"/>
                    <a:pt x="15493" y="24184"/>
                    <a:pt x="15493" y="24530"/>
                  </a:cubicBezTo>
                  <a:cubicBezTo>
                    <a:pt x="15493" y="24921"/>
                    <a:pt x="15176" y="25178"/>
                    <a:pt x="14845" y="25178"/>
                  </a:cubicBezTo>
                  <a:cubicBezTo>
                    <a:pt x="14687" y="25178"/>
                    <a:pt x="14525" y="25119"/>
                    <a:pt x="14393" y="24987"/>
                  </a:cubicBezTo>
                  <a:cubicBezTo>
                    <a:pt x="13986" y="24580"/>
                    <a:pt x="14271" y="23894"/>
                    <a:pt x="14850" y="23894"/>
                  </a:cubicBezTo>
                  <a:cubicBezTo>
                    <a:pt x="14854" y="23894"/>
                    <a:pt x="14858" y="23894"/>
                    <a:pt x="14862" y="23894"/>
                  </a:cubicBezTo>
                  <a:close/>
                  <a:moveTo>
                    <a:pt x="17005" y="23894"/>
                  </a:moveTo>
                  <a:cubicBezTo>
                    <a:pt x="17349" y="23894"/>
                    <a:pt x="17635" y="24184"/>
                    <a:pt x="17635" y="24530"/>
                  </a:cubicBezTo>
                  <a:cubicBezTo>
                    <a:pt x="17635" y="24921"/>
                    <a:pt x="17318" y="25178"/>
                    <a:pt x="16988" y="25178"/>
                  </a:cubicBezTo>
                  <a:cubicBezTo>
                    <a:pt x="16829" y="25178"/>
                    <a:pt x="16667" y="25119"/>
                    <a:pt x="16535" y="24987"/>
                  </a:cubicBezTo>
                  <a:cubicBezTo>
                    <a:pt x="16128" y="24580"/>
                    <a:pt x="16414" y="23894"/>
                    <a:pt x="16992" y="23894"/>
                  </a:cubicBezTo>
                  <a:cubicBezTo>
                    <a:pt x="16996" y="23894"/>
                    <a:pt x="17000" y="23894"/>
                    <a:pt x="17005" y="23894"/>
                  </a:cubicBezTo>
                  <a:close/>
                  <a:moveTo>
                    <a:pt x="19147" y="23894"/>
                  </a:moveTo>
                  <a:cubicBezTo>
                    <a:pt x="19491" y="23894"/>
                    <a:pt x="19777" y="24184"/>
                    <a:pt x="19777" y="24530"/>
                  </a:cubicBezTo>
                  <a:cubicBezTo>
                    <a:pt x="19777" y="24921"/>
                    <a:pt x="19461" y="25178"/>
                    <a:pt x="19130" y="25178"/>
                  </a:cubicBezTo>
                  <a:cubicBezTo>
                    <a:pt x="18971" y="25178"/>
                    <a:pt x="18809" y="25119"/>
                    <a:pt x="18677" y="24987"/>
                  </a:cubicBezTo>
                  <a:cubicBezTo>
                    <a:pt x="18270" y="24580"/>
                    <a:pt x="18556" y="23894"/>
                    <a:pt x="19134" y="23894"/>
                  </a:cubicBezTo>
                  <a:cubicBezTo>
                    <a:pt x="19139" y="23894"/>
                    <a:pt x="19143" y="23894"/>
                    <a:pt x="19147" y="23894"/>
                  </a:cubicBezTo>
                  <a:close/>
                  <a:moveTo>
                    <a:pt x="21289" y="23894"/>
                  </a:moveTo>
                  <a:cubicBezTo>
                    <a:pt x="21634" y="23894"/>
                    <a:pt x="21919" y="24184"/>
                    <a:pt x="21919" y="24530"/>
                  </a:cubicBezTo>
                  <a:cubicBezTo>
                    <a:pt x="21919" y="24921"/>
                    <a:pt x="21603" y="25178"/>
                    <a:pt x="21272" y="25178"/>
                  </a:cubicBezTo>
                  <a:cubicBezTo>
                    <a:pt x="21114" y="25178"/>
                    <a:pt x="20952" y="25119"/>
                    <a:pt x="20820" y="24987"/>
                  </a:cubicBezTo>
                  <a:cubicBezTo>
                    <a:pt x="20413" y="24580"/>
                    <a:pt x="20698" y="23894"/>
                    <a:pt x="21277" y="23894"/>
                  </a:cubicBezTo>
                  <a:cubicBezTo>
                    <a:pt x="21281" y="23894"/>
                    <a:pt x="21285" y="23894"/>
                    <a:pt x="21289" y="23894"/>
                  </a:cubicBezTo>
                  <a:close/>
                  <a:moveTo>
                    <a:pt x="34143" y="23894"/>
                  </a:moveTo>
                  <a:cubicBezTo>
                    <a:pt x="34487" y="23894"/>
                    <a:pt x="34773" y="24184"/>
                    <a:pt x="34773" y="24530"/>
                  </a:cubicBezTo>
                  <a:cubicBezTo>
                    <a:pt x="34773" y="24921"/>
                    <a:pt x="34457" y="25178"/>
                    <a:pt x="34126" y="25178"/>
                  </a:cubicBezTo>
                  <a:cubicBezTo>
                    <a:pt x="33967" y="25178"/>
                    <a:pt x="33805" y="25119"/>
                    <a:pt x="33673" y="24987"/>
                  </a:cubicBezTo>
                  <a:cubicBezTo>
                    <a:pt x="33266" y="24580"/>
                    <a:pt x="33552" y="23894"/>
                    <a:pt x="34130" y="23894"/>
                  </a:cubicBezTo>
                  <a:cubicBezTo>
                    <a:pt x="34134" y="23894"/>
                    <a:pt x="34139" y="23894"/>
                    <a:pt x="34143" y="23894"/>
                  </a:cubicBezTo>
                  <a:close/>
                  <a:moveTo>
                    <a:pt x="36285" y="23894"/>
                  </a:moveTo>
                  <a:cubicBezTo>
                    <a:pt x="36629" y="23894"/>
                    <a:pt x="36915" y="24184"/>
                    <a:pt x="36915" y="24530"/>
                  </a:cubicBezTo>
                  <a:cubicBezTo>
                    <a:pt x="36915" y="24921"/>
                    <a:pt x="36599" y="25178"/>
                    <a:pt x="36268" y="25178"/>
                  </a:cubicBezTo>
                  <a:cubicBezTo>
                    <a:pt x="36109" y="25178"/>
                    <a:pt x="35947" y="25119"/>
                    <a:pt x="35816" y="24987"/>
                  </a:cubicBezTo>
                  <a:cubicBezTo>
                    <a:pt x="35409" y="24580"/>
                    <a:pt x="35694" y="23894"/>
                    <a:pt x="36273" y="23894"/>
                  </a:cubicBezTo>
                  <a:cubicBezTo>
                    <a:pt x="36277" y="23894"/>
                    <a:pt x="36281" y="23894"/>
                    <a:pt x="36285" y="23894"/>
                  </a:cubicBezTo>
                  <a:close/>
                  <a:moveTo>
                    <a:pt x="12708" y="23894"/>
                  </a:moveTo>
                  <a:cubicBezTo>
                    <a:pt x="13058" y="23894"/>
                    <a:pt x="13343" y="24180"/>
                    <a:pt x="13350" y="24530"/>
                  </a:cubicBezTo>
                  <a:lnTo>
                    <a:pt x="13350" y="24537"/>
                  </a:lnTo>
                  <a:cubicBezTo>
                    <a:pt x="13350" y="24923"/>
                    <a:pt x="13035" y="25178"/>
                    <a:pt x="12704" y="25178"/>
                  </a:cubicBezTo>
                  <a:cubicBezTo>
                    <a:pt x="12545" y="25178"/>
                    <a:pt x="12383" y="25119"/>
                    <a:pt x="12251" y="24987"/>
                  </a:cubicBezTo>
                  <a:cubicBezTo>
                    <a:pt x="11844" y="24587"/>
                    <a:pt x="12129" y="23894"/>
                    <a:pt x="12708" y="23894"/>
                  </a:cubicBezTo>
                  <a:close/>
                  <a:moveTo>
                    <a:pt x="40557" y="23894"/>
                  </a:moveTo>
                  <a:cubicBezTo>
                    <a:pt x="40907" y="23894"/>
                    <a:pt x="41193" y="24180"/>
                    <a:pt x="41200" y="24530"/>
                  </a:cubicBezTo>
                  <a:lnTo>
                    <a:pt x="41200" y="24537"/>
                  </a:lnTo>
                  <a:cubicBezTo>
                    <a:pt x="41200" y="24923"/>
                    <a:pt x="40884" y="25178"/>
                    <a:pt x="40554" y="25178"/>
                  </a:cubicBezTo>
                  <a:cubicBezTo>
                    <a:pt x="40395" y="25178"/>
                    <a:pt x="40232" y="25119"/>
                    <a:pt x="40100" y="24987"/>
                  </a:cubicBezTo>
                  <a:cubicBezTo>
                    <a:pt x="39693" y="24587"/>
                    <a:pt x="39979" y="23894"/>
                    <a:pt x="40557" y="23894"/>
                  </a:cubicBezTo>
                  <a:close/>
                  <a:moveTo>
                    <a:pt x="42692" y="23890"/>
                  </a:moveTo>
                  <a:cubicBezTo>
                    <a:pt x="43024" y="23890"/>
                    <a:pt x="43342" y="24150"/>
                    <a:pt x="43342" y="24537"/>
                  </a:cubicBezTo>
                  <a:cubicBezTo>
                    <a:pt x="43335" y="24883"/>
                    <a:pt x="43056" y="25173"/>
                    <a:pt x="42705" y="25173"/>
                  </a:cubicBezTo>
                  <a:cubicBezTo>
                    <a:pt x="42701" y="25173"/>
                    <a:pt x="42696" y="25173"/>
                    <a:pt x="42692" y="25173"/>
                  </a:cubicBezTo>
                  <a:lnTo>
                    <a:pt x="42692" y="25173"/>
                  </a:lnTo>
                  <a:lnTo>
                    <a:pt x="42699" y="25180"/>
                  </a:lnTo>
                  <a:cubicBezTo>
                    <a:pt x="42121" y="25180"/>
                    <a:pt x="41835" y="24487"/>
                    <a:pt x="42242" y="24080"/>
                  </a:cubicBezTo>
                  <a:cubicBezTo>
                    <a:pt x="42373" y="23949"/>
                    <a:pt x="42534" y="23890"/>
                    <a:pt x="42692" y="23890"/>
                  </a:cubicBezTo>
                  <a:close/>
                  <a:moveTo>
                    <a:pt x="44849" y="23894"/>
                  </a:moveTo>
                  <a:cubicBezTo>
                    <a:pt x="45007" y="23894"/>
                    <a:pt x="45168" y="23951"/>
                    <a:pt x="45299" y="24080"/>
                  </a:cubicBezTo>
                  <a:cubicBezTo>
                    <a:pt x="45699" y="24487"/>
                    <a:pt x="45413" y="25180"/>
                    <a:pt x="44842" y="25180"/>
                  </a:cubicBezTo>
                  <a:cubicBezTo>
                    <a:pt x="44485" y="25180"/>
                    <a:pt x="44192" y="24894"/>
                    <a:pt x="44192" y="24530"/>
                  </a:cubicBezTo>
                  <a:lnTo>
                    <a:pt x="44192" y="24530"/>
                  </a:lnTo>
                  <a:lnTo>
                    <a:pt x="44199" y="24537"/>
                  </a:lnTo>
                  <a:cubicBezTo>
                    <a:pt x="44199" y="24150"/>
                    <a:pt x="44517" y="23894"/>
                    <a:pt x="44849" y="23894"/>
                  </a:cubicBezTo>
                  <a:close/>
                  <a:moveTo>
                    <a:pt x="46983" y="23896"/>
                  </a:moveTo>
                  <a:cubicBezTo>
                    <a:pt x="47311" y="23896"/>
                    <a:pt x="47627" y="24151"/>
                    <a:pt x="47627" y="24537"/>
                  </a:cubicBezTo>
                  <a:cubicBezTo>
                    <a:pt x="47627" y="24890"/>
                    <a:pt x="47341" y="25173"/>
                    <a:pt x="46990" y="25173"/>
                  </a:cubicBezTo>
                  <a:cubicBezTo>
                    <a:pt x="46985" y="25173"/>
                    <a:pt x="46981" y="25173"/>
                    <a:pt x="46977" y="25173"/>
                  </a:cubicBezTo>
                  <a:lnTo>
                    <a:pt x="46977" y="25173"/>
                  </a:lnTo>
                  <a:lnTo>
                    <a:pt x="46984" y="25180"/>
                  </a:lnTo>
                  <a:cubicBezTo>
                    <a:pt x="46413" y="25180"/>
                    <a:pt x="46127" y="24494"/>
                    <a:pt x="46534" y="24087"/>
                  </a:cubicBezTo>
                  <a:cubicBezTo>
                    <a:pt x="46664" y="23955"/>
                    <a:pt x="46825" y="23896"/>
                    <a:pt x="46983" y="23896"/>
                  </a:cubicBezTo>
                  <a:close/>
                  <a:moveTo>
                    <a:pt x="49123" y="23896"/>
                  </a:moveTo>
                  <a:cubicBezTo>
                    <a:pt x="49453" y="23896"/>
                    <a:pt x="49769" y="24151"/>
                    <a:pt x="49769" y="24537"/>
                  </a:cubicBezTo>
                  <a:cubicBezTo>
                    <a:pt x="49762" y="24890"/>
                    <a:pt x="49483" y="25173"/>
                    <a:pt x="49132" y="25173"/>
                  </a:cubicBezTo>
                  <a:cubicBezTo>
                    <a:pt x="49128" y="25173"/>
                    <a:pt x="49123" y="25173"/>
                    <a:pt x="49119" y="25173"/>
                  </a:cubicBezTo>
                  <a:lnTo>
                    <a:pt x="49119" y="25173"/>
                  </a:lnTo>
                  <a:lnTo>
                    <a:pt x="49126" y="25180"/>
                  </a:lnTo>
                  <a:cubicBezTo>
                    <a:pt x="48555" y="25180"/>
                    <a:pt x="48269" y="24487"/>
                    <a:pt x="48669" y="24087"/>
                  </a:cubicBezTo>
                  <a:cubicBezTo>
                    <a:pt x="48801" y="23955"/>
                    <a:pt x="48964" y="23896"/>
                    <a:pt x="49123" y="23896"/>
                  </a:cubicBezTo>
                  <a:close/>
                  <a:moveTo>
                    <a:pt x="10565" y="23894"/>
                  </a:moveTo>
                  <a:cubicBezTo>
                    <a:pt x="10915" y="23894"/>
                    <a:pt x="11201" y="24180"/>
                    <a:pt x="11208" y="24530"/>
                  </a:cubicBezTo>
                  <a:lnTo>
                    <a:pt x="11208" y="24537"/>
                  </a:lnTo>
                  <a:cubicBezTo>
                    <a:pt x="11208" y="24924"/>
                    <a:pt x="10889" y="25180"/>
                    <a:pt x="10558" y="25180"/>
                  </a:cubicBezTo>
                  <a:cubicBezTo>
                    <a:pt x="10400" y="25180"/>
                    <a:pt x="10239" y="25123"/>
                    <a:pt x="10108" y="24994"/>
                  </a:cubicBezTo>
                  <a:cubicBezTo>
                    <a:pt x="9708" y="24587"/>
                    <a:pt x="9994" y="23894"/>
                    <a:pt x="10565" y="23894"/>
                  </a:cubicBezTo>
                  <a:close/>
                  <a:moveTo>
                    <a:pt x="1976" y="23894"/>
                  </a:moveTo>
                  <a:cubicBezTo>
                    <a:pt x="1981" y="23894"/>
                    <a:pt x="1985" y="23894"/>
                    <a:pt x="1989" y="23894"/>
                  </a:cubicBezTo>
                  <a:cubicBezTo>
                    <a:pt x="2560" y="23894"/>
                    <a:pt x="2846" y="24587"/>
                    <a:pt x="2446" y="24994"/>
                  </a:cubicBezTo>
                  <a:cubicBezTo>
                    <a:pt x="2314" y="25126"/>
                    <a:pt x="2152" y="25185"/>
                    <a:pt x="1994" y="25185"/>
                  </a:cubicBezTo>
                  <a:cubicBezTo>
                    <a:pt x="1663" y="25185"/>
                    <a:pt x="1346" y="24928"/>
                    <a:pt x="1346" y="24537"/>
                  </a:cubicBezTo>
                  <a:cubicBezTo>
                    <a:pt x="1346" y="24184"/>
                    <a:pt x="1625" y="23894"/>
                    <a:pt x="1976" y="23894"/>
                  </a:cubicBezTo>
                  <a:close/>
                  <a:moveTo>
                    <a:pt x="6281" y="23894"/>
                  </a:moveTo>
                  <a:cubicBezTo>
                    <a:pt x="6631" y="23901"/>
                    <a:pt x="6916" y="24180"/>
                    <a:pt x="6923" y="24530"/>
                  </a:cubicBezTo>
                  <a:lnTo>
                    <a:pt x="6923" y="24537"/>
                  </a:lnTo>
                  <a:cubicBezTo>
                    <a:pt x="6923" y="24928"/>
                    <a:pt x="6607" y="25185"/>
                    <a:pt x="6276" y="25185"/>
                  </a:cubicBezTo>
                  <a:cubicBezTo>
                    <a:pt x="6118" y="25185"/>
                    <a:pt x="5956" y="25126"/>
                    <a:pt x="5824" y="24994"/>
                  </a:cubicBezTo>
                  <a:cubicBezTo>
                    <a:pt x="5424" y="24587"/>
                    <a:pt x="5710" y="23894"/>
                    <a:pt x="6281" y="23894"/>
                  </a:cubicBezTo>
                  <a:close/>
                  <a:moveTo>
                    <a:pt x="8423" y="23901"/>
                  </a:moveTo>
                  <a:cubicBezTo>
                    <a:pt x="8773" y="23901"/>
                    <a:pt x="9059" y="24180"/>
                    <a:pt x="9066" y="24530"/>
                  </a:cubicBezTo>
                  <a:lnTo>
                    <a:pt x="9066" y="24537"/>
                  </a:lnTo>
                  <a:cubicBezTo>
                    <a:pt x="9066" y="24928"/>
                    <a:pt x="8749" y="25185"/>
                    <a:pt x="8421" y="25185"/>
                  </a:cubicBezTo>
                  <a:cubicBezTo>
                    <a:pt x="8263" y="25185"/>
                    <a:pt x="8103" y="25126"/>
                    <a:pt x="7973" y="24994"/>
                  </a:cubicBezTo>
                  <a:cubicBezTo>
                    <a:pt x="7566" y="24587"/>
                    <a:pt x="7852" y="23901"/>
                    <a:pt x="8423" y="23901"/>
                  </a:cubicBezTo>
                  <a:close/>
                  <a:moveTo>
                    <a:pt x="55546" y="23894"/>
                  </a:moveTo>
                  <a:cubicBezTo>
                    <a:pt x="55903" y="23894"/>
                    <a:pt x="56189" y="24180"/>
                    <a:pt x="56196" y="24530"/>
                  </a:cubicBezTo>
                  <a:lnTo>
                    <a:pt x="56189" y="24537"/>
                  </a:lnTo>
                  <a:cubicBezTo>
                    <a:pt x="56189" y="24928"/>
                    <a:pt x="55872" y="25185"/>
                    <a:pt x="55541" y="25185"/>
                  </a:cubicBezTo>
                  <a:cubicBezTo>
                    <a:pt x="55383" y="25185"/>
                    <a:pt x="55221" y="25126"/>
                    <a:pt x="55089" y="24994"/>
                  </a:cubicBezTo>
                  <a:cubicBezTo>
                    <a:pt x="54689" y="24587"/>
                    <a:pt x="54975" y="23894"/>
                    <a:pt x="55546" y="23894"/>
                  </a:cubicBezTo>
                  <a:close/>
                  <a:moveTo>
                    <a:pt x="51276" y="23898"/>
                  </a:moveTo>
                  <a:cubicBezTo>
                    <a:pt x="51434" y="23898"/>
                    <a:pt x="51594" y="23956"/>
                    <a:pt x="51725" y="24087"/>
                  </a:cubicBezTo>
                  <a:cubicBezTo>
                    <a:pt x="52132" y="24494"/>
                    <a:pt x="51840" y="25187"/>
                    <a:pt x="51268" y="25187"/>
                  </a:cubicBezTo>
                  <a:cubicBezTo>
                    <a:pt x="50911" y="25187"/>
                    <a:pt x="50619" y="24894"/>
                    <a:pt x="50619" y="24530"/>
                  </a:cubicBezTo>
                  <a:lnTo>
                    <a:pt x="50619" y="24530"/>
                  </a:lnTo>
                  <a:lnTo>
                    <a:pt x="50626" y="24544"/>
                  </a:lnTo>
                  <a:cubicBezTo>
                    <a:pt x="50626" y="24157"/>
                    <a:pt x="50944" y="23898"/>
                    <a:pt x="51276" y="23898"/>
                  </a:cubicBezTo>
                  <a:close/>
                  <a:moveTo>
                    <a:pt x="53419" y="23903"/>
                  </a:moveTo>
                  <a:cubicBezTo>
                    <a:pt x="53577" y="23903"/>
                    <a:pt x="53738" y="23962"/>
                    <a:pt x="53868" y="24094"/>
                  </a:cubicBezTo>
                  <a:cubicBezTo>
                    <a:pt x="54275" y="24494"/>
                    <a:pt x="53989" y="25187"/>
                    <a:pt x="53418" y="25187"/>
                  </a:cubicBezTo>
                  <a:cubicBezTo>
                    <a:pt x="53414" y="25187"/>
                    <a:pt x="53409" y="25187"/>
                    <a:pt x="53405" y="25187"/>
                  </a:cubicBezTo>
                  <a:cubicBezTo>
                    <a:pt x="53047" y="25187"/>
                    <a:pt x="52754" y="24890"/>
                    <a:pt x="52761" y="24530"/>
                  </a:cubicBezTo>
                  <a:lnTo>
                    <a:pt x="52761" y="24530"/>
                  </a:lnTo>
                  <a:lnTo>
                    <a:pt x="52775" y="24544"/>
                  </a:lnTo>
                  <a:cubicBezTo>
                    <a:pt x="52775" y="24158"/>
                    <a:pt x="53091" y="23903"/>
                    <a:pt x="53419" y="23903"/>
                  </a:cubicBezTo>
                  <a:close/>
                  <a:moveTo>
                    <a:pt x="4139" y="23901"/>
                  </a:moveTo>
                  <a:cubicBezTo>
                    <a:pt x="4488" y="23901"/>
                    <a:pt x="4774" y="24187"/>
                    <a:pt x="4781" y="24530"/>
                  </a:cubicBezTo>
                  <a:lnTo>
                    <a:pt x="4781" y="24544"/>
                  </a:lnTo>
                  <a:cubicBezTo>
                    <a:pt x="4781" y="24932"/>
                    <a:pt x="4463" y="25188"/>
                    <a:pt x="4133" y="25188"/>
                  </a:cubicBezTo>
                  <a:cubicBezTo>
                    <a:pt x="3976" y="25188"/>
                    <a:pt x="3817" y="25130"/>
                    <a:pt x="3689" y="25001"/>
                  </a:cubicBezTo>
                  <a:cubicBezTo>
                    <a:pt x="3282" y="24594"/>
                    <a:pt x="3567" y="23901"/>
                    <a:pt x="4139" y="23901"/>
                  </a:cubicBezTo>
                  <a:close/>
                  <a:moveTo>
                    <a:pt x="15917" y="24960"/>
                  </a:moveTo>
                  <a:cubicBezTo>
                    <a:pt x="16248" y="24960"/>
                    <a:pt x="16564" y="25215"/>
                    <a:pt x="16564" y="25601"/>
                  </a:cubicBezTo>
                  <a:cubicBezTo>
                    <a:pt x="16564" y="25954"/>
                    <a:pt x="16278" y="26244"/>
                    <a:pt x="15927" y="26244"/>
                  </a:cubicBezTo>
                  <a:cubicBezTo>
                    <a:pt x="15922" y="26244"/>
                    <a:pt x="15918" y="26244"/>
                    <a:pt x="15914" y="26244"/>
                  </a:cubicBezTo>
                  <a:lnTo>
                    <a:pt x="15921" y="26244"/>
                  </a:lnTo>
                  <a:cubicBezTo>
                    <a:pt x="15343" y="26244"/>
                    <a:pt x="15057" y="25558"/>
                    <a:pt x="15464" y="25151"/>
                  </a:cubicBezTo>
                  <a:cubicBezTo>
                    <a:pt x="15596" y="25019"/>
                    <a:pt x="15759" y="24960"/>
                    <a:pt x="15917" y="24960"/>
                  </a:cubicBezTo>
                  <a:close/>
                  <a:moveTo>
                    <a:pt x="20202" y="24960"/>
                  </a:moveTo>
                  <a:cubicBezTo>
                    <a:pt x="20532" y="24960"/>
                    <a:pt x="20848" y="25215"/>
                    <a:pt x="20848" y="25601"/>
                  </a:cubicBezTo>
                  <a:cubicBezTo>
                    <a:pt x="20848" y="25954"/>
                    <a:pt x="20562" y="26244"/>
                    <a:pt x="20211" y="26244"/>
                  </a:cubicBezTo>
                  <a:cubicBezTo>
                    <a:pt x="20207" y="26244"/>
                    <a:pt x="20203" y="26244"/>
                    <a:pt x="20198" y="26244"/>
                  </a:cubicBezTo>
                  <a:lnTo>
                    <a:pt x="20206" y="26244"/>
                  </a:lnTo>
                  <a:cubicBezTo>
                    <a:pt x="19627" y="26244"/>
                    <a:pt x="19341" y="25558"/>
                    <a:pt x="19749" y="25151"/>
                  </a:cubicBezTo>
                  <a:cubicBezTo>
                    <a:pt x="19881" y="25019"/>
                    <a:pt x="20043" y="24960"/>
                    <a:pt x="20202" y="24960"/>
                  </a:cubicBezTo>
                  <a:close/>
                  <a:moveTo>
                    <a:pt x="22344" y="24960"/>
                  </a:moveTo>
                  <a:cubicBezTo>
                    <a:pt x="22675" y="24960"/>
                    <a:pt x="22990" y="25215"/>
                    <a:pt x="22990" y="25601"/>
                  </a:cubicBezTo>
                  <a:cubicBezTo>
                    <a:pt x="22990" y="25954"/>
                    <a:pt x="22705" y="26244"/>
                    <a:pt x="22353" y="26244"/>
                  </a:cubicBezTo>
                  <a:cubicBezTo>
                    <a:pt x="22349" y="26244"/>
                    <a:pt x="22345" y="26244"/>
                    <a:pt x="22341" y="26244"/>
                  </a:cubicBezTo>
                  <a:lnTo>
                    <a:pt x="22348" y="26244"/>
                  </a:lnTo>
                  <a:cubicBezTo>
                    <a:pt x="21769" y="26244"/>
                    <a:pt x="21484" y="25558"/>
                    <a:pt x="21891" y="25151"/>
                  </a:cubicBezTo>
                  <a:cubicBezTo>
                    <a:pt x="22023" y="25019"/>
                    <a:pt x="22185" y="24960"/>
                    <a:pt x="22344" y="24960"/>
                  </a:cubicBezTo>
                  <a:close/>
                  <a:moveTo>
                    <a:pt x="33056" y="24960"/>
                  </a:moveTo>
                  <a:cubicBezTo>
                    <a:pt x="33386" y="24960"/>
                    <a:pt x="33702" y="25215"/>
                    <a:pt x="33702" y="25601"/>
                  </a:cubicBezTo>
                  <a:cubicBezTo>
                    <a:pt x="33702" y="25954"/>
                    <a:pt x="33416" y="26244"/>
                    <a:pt x="33065" y="26244"/>
                  </a:cubicBezTo>
                  <a:cubicBezTo>
                    <a:pt x="33061" y="26244"/>
                    <a:pt x="33056" y="26244"/>
                    <a:pt x="33052" y="26244"/>
                  </a:cubicBezTo>
                  <a:lnTo>
                    <a:pt x="33059" y="26244"/>
                  </a:lnTo>
                  <a:cubicBezTo>
                    <a:pt x="32481" y="26244"/>
                    <a:pt x="32195" y="25558"/>
                    <a:pt x="32602" y="25151"/>
                  </a:cubicBezTo>
                  <a:cubicBezTo>
                    <a:pt x="32734" y="25019"/>
                    <a:pt x="32897" y="24960"/>
                    <a:pt x="33056" y="24960"/>
                  </a:cubicBezTo>
                  <a:close/>
                  <a:moveTo>
                    <a:pt x="35198" y="24960"/>
                  </a:moveTo>
                  <a:cubicBezTo>
                    <a:pt x="35528" y="24960"/>
                    <a:pt x="35844" y="25215"/>
                    <a:pt x="35844" y="25601"/>
                  </a:cubicBezTo>
                  <a:cubicBezTo>
                    <a:pt x="35844" y="25954"/>
                    <a:pt x="35558" y="26244"/>
                    <a:pt x="35207" y="26244"/>
                  </a:cubicBezTo>
                  <a:cubicBezTo>
                    <a:pt x="35203" y="26244"/>
                    <a:pt x="35199" y="26244"/>
                    <a:pt x="35194" y="26244"/>
                  </a:cubicBezTo>
                  <a:lnTo>
                    <a:pt x="35201" y="26244"/>
                  </a:lnTo>
                  <a:cubicBezTo>
                    <a:pt x="34623" y="26244"/>
                    <a:pt x="34337" y="25558"/>
                    <a:pt x="34744" y="25151"/>
                  </a:cubicBezTo>
                  <a:cubicBezTo>
                    <a:pt x="34877" y="25019"/>
                    <a:pt x="35039" y="24960"/>
                    <a:pt x="35198" y="24960"/>
                  </a:cubicBezTo>
                  <a:close/>
                  <a:moveTo>
                    <a:pt x="37340" y="24960"/>
                  </a:moveTo>
                  <a:cubicBezTo>
                    <a:pt x="37671" y="24960"/>
                    <a:pt x="37986" y="25215"/>
                    <a:pt x="37986" y="25601"/>
                  </a:cubicBezTo>
                  <a:cubicBezTo>
                    <a:pt x="37986" y="25954"/>
                    <a:pt x="37701" y="26244"/>
                    <a:pt x="37349" y="26244"/>
                  </a:cubicBezTo>
                  <a:cubicBezTo>
                    <a:pt x="37345" y="26244"/>
                    <a:pt x="37341" y="26244"/>
                    <a:pt x="37337" y="26244"/>
                  </a:cubicBezTo>
                  <a:lnTo>
                    <a:pt x="37344" y="26244"/>
                  </a:lnTo>
                  <a:cubicBezTo>
                    <a:pt x="36765" y="26244"/>
                    <a:pt x="36480" y="25558"/>
                    <a:pt x="36887" y="25151"/>
                  </a:cubicBezTo>
                  <a:cubicBezTo>
                    <a:pt x="37019" y="25019"/>
                    <a:pt x="37181" y="24960"/>
                    <a:pt x="37340" y="24960"/>
                  </a:cubicBezTo>
                  <a:close/>
                  <a:moveTo>
                    <a:pt x="39482" y="24960"/>
                  </a:moveTo>
                  <a:cubicBezTo>
                    <a:pt x="39813" y="24960"/>
                    <a:pt x="40129" y="25215"/>
                    <a:pt x="40129" y="25601"/>
                  </a:cubicBezTo>
                  <a:cubicBezTo>
                    <a:pt x="40129" y="25954"/>
                    <a:pt x="39843" y="26244"/>
                    <a:pt x="39492" y="26244"/>
                  </a:cubicBezTo>
                  <a:cubicBezTo>
                    <a:pt x="39487" y="26244"/>
                    <a:pt x="39483" y="26244"/>
                    <a:pt x="39479" y="26244"/>
                  </a:cubicBezTo>
                  <a:lnTo>
                    <a:pt x="39486" y="26244"/>
                  </a:lnTo>
                  <a:cubicBezTo>
                    <a:pt x="38908" y="26244"/>
                    <a:pt x="38622" y="25558"/>
                    <a:pt x="39029" y="25151"/>
                  </a:cubicBezTo>
                  <a:cubicBezTo>
                    <a:pt x="39161" y="25019"/>
                    <a:pt x="39323" y="24960"/>
                    <a:pt x="39482" y="24960"/>
                  </a:cubicBezTo>
                  <a:close/>
                  <a:moveTo>
                    <a:pt x="41625" y="24960"/>
                  </a:moveTo>
                  <a:cubicBezTo>
                    <a:pt x="41955" y="24960"/>
                    <a:pt x="42271" y="25215"/>
                    <a:pt x="42271" y="25601"/>
                  </a:cubicBezTo>
                  <a:cubicBezTo>
                    <a:pt x="42271" y="25954"/>
                    <a:pt x="41985" y="26244"/>
                    <a:pt x="41634" y="26244"/>
                  </a:cubicBezTo>
                  <a:cubicBezTo>
                    <a:pt x="41630" y="26244"/>
                    <a:pt x="41625" y="26244"/>
                    <a:pt x="41621" y="26244"/>
                  </a:cubicBezTo>
                  <a:lnTo>
                    <a:pt x="41628" y="26244"/>
                  </a:lnTo>
                  <a:cubicBezTo>
                    <a:pt x="41050" y="26244"/>
                    <a:pt x="40764" y="25558"/>
                    <a:pt x="41171" y="25151"/>
                  </a:cubicBezTo>
                  <a:cubicBezTo>
                    <a:pt x="41303" y="25019"/>
                    <a:pt x="41466" y="24960"/>
                    <a:pt x="41625" y="24960"/>
                  </a:cubicBezTo>
                  <a:close/>
                  <a:moveTo>
                    <a:pt x="13791" y="24965"/>
                  </a:moveTo>
                  <a:cubicBezTo>
                    <a:pt x="14136" y="24965"/>
                    <a:pt x="14421" y="25255"/>
                    <a:pt x="14421" y="25601"/>
                  </a:cubicBezTo>
                  <a:cubicBezTo>
                    <a:pt x="14421" y="25992"/>
                    <a:pt x="14105" y="26249"/>
                    <a:pt x="13774" y="26249"/>
                  </a:cubicBezTo>
                  <a:cubicBezTo>
                    <a:pt x="13616" y="26249"/>
                    <a:pt x="13454" y="26190"/>
                    <a:pt x="13322" y="26058"/>
                  </a:cubicBezTo>
                  <a:cubicBezTo>
                    <a:pt x="12915" y="25651"/>
                    <a:pt x="13200" y="24965"/>
                    <a:pt x="13779" y="24965"/>
                  </a:cubicBezTo>
                  <a:cubicBezTo>
                    <a:pt x="13783" y="24965"/>
                    <a:pt x="13787" y="24965"/>
                    <a:pt x="13791" y="24965"/>
                  </a:cubicBezTo>
                  <a:close/>
                  <a:moveTo>
                    <a:pt x="18076" y="24965"/>
                  </a:moveTo>
                  <a:cubicBezTo>
                    <a:pt x="18420" y="24965"/>
                    <a:pt x="18706" y="25255"/>
                    <a:pt x="18706" y="25601"/>
                  </a:cubicBezTo>
                  <a:cubicBezTo>
                    <a:pt x="18706" y="25992"/>
                    <a:pt x="18390" y="26249"/>
                    <a:pt x="18059" y="26249"/>
                  </a:cubicBezTo>
                  <a:cubicBezTo>
                    <a:pt x="17900" y="26249"/>
                    <a:pt x="17738" y="26190"/>
                    <a:pt x="17606" y="26058"/>
                  </a:cubicBezTo>
                  <a:cubicBezTo>
                    <a:pt x="17199" y="25651"/>
                    <a:pt x="17485" y="24965"/>
                    <a:pt x="18063" y="24965"/>
                  </a:cubicBezTo>
                  <a:cubicBezTo>
                    <a:pt x="18067" y="24965"/>
                    <a:pt x="18072" y="24965"/>
                    <a:pt x="18076" y="24965"/>
                  </a:cubicBezTo>
                  <a:close/>
                  <a:moveTo>
                    <a:pt x="24503" y="24965"/>
                  </a:moveTo>
                  <a:cubicBezTo>
                    <a:pt x="24847" y="24965"/>
                    <a:pt x="25133" y="25255"/>
                    <a:pt x="25133" y="25601"/>
                  </a:cubicBezTo>
                  <a:cubicBezTo>
                    <a:pt x="25133" y="25992"/>
                    <a:pt x="24816" y="26249"/>
                    <a:pt x="24486" y="26249"/>
                  </a:cubicBezTo>
                  <a:cubicBezTo>
                    <a:pt x="24327" y="26249"/>
                    <a:pt x="24165" y="26190"/>
                    <a:pt x="24033" y="26058"/>
                  </a:cubicBezTo>
                  <a:cubicBezTo>
                    <a:pt x="23626" y="25651"/>
                    <a:pt x="23912" y="24965"/>
                    <a:pt x="24490" y="24965"/>
                  </a:cubicBezTo>
                  <a:cubicBezTo>
                    <a:pt x="24494" y="24965"/>
                    <a:pt x="24498" y="24965"/>
                    <a:pt x="24503" y="24965"/>
                  </a:cubicBezTo>
                  <a:close/>
                  <a:moveTo>
                    <a:pt x="26645" y="24965"/>
                  </a:moveTo>
                  <a:cubicBezTo>
                    <a:pt x="26989" y="24965"/>
                    <a:pt x="27275" y="25255"/>
                    <a:pt x="27275" y="25601"/>
                  </a:cubicBezTo>
                  <a:cubicBezTo>
                    <a:pt x="27275" y="25992"/>
                    <a:pt x="26959" y="26249"/>
                    <a:pt x="26628" y="26249"/>
                  </a:cubicBezTo>
                  <a:cubicBezTo>
                    <a:pt x="26469" y="26249"/>
                    <a:pt x="26307" y="26190"/>
                    <a:pt x="26175" y="26058"/>
                  </a:cubicBezTo>
                  <a:cubicBezTo>
                    <a:pt x="25768" y="25651"/>
                    <a:pt x="26054" y="24965"/>
                    <a:pt x="26632" y="24965"/>
                  </a:cubicBezTo>
                  <a:cubicBezTo>
                    <a:pt x="26637" y="24965"/>
                    <a:pt x="26641" y="24965"/>
                    <a:pt x="26645" y="24965"/>
                  </a:cubicBezTo>
                  <a:close/>
                  <a:moveTo>
                    <a:pt x="28787" y="24965"/>
                  </a:moveTo>
                  <a:cubicBezTo>
                    <a:pt x="29131" y="24965"/>
                    <a:pt x="29417" y="25255"/>
                    <a:pt x="29417" y="25601"/>
                  </a:cubicBezTo>
                  <a:cubicBezTo>
                    <a:pt x="29417" y="25992"/>
                    <a:pt x="29101" y="26249"/>
                    <a:pt x="28770" y="26249"/>
                  </a:cubicBezTo>
                  <a:cubicBezTo>
                    <a:pt x="28611" y="26249"/>
                    <a:pt x="28450" y="26190"/>
                    <a:pt x="28318" y="26058"/>
                  </a:cubicBezTo>
                  <a:cubicBezTo>
                    <a:pt x="27911" y="25651"/>
                    <a:pt x="28196" y="24965"/>
                    <a:pt x="28775" y="24965"/>
                  </a:cubicBezTo>
                  <a:cubicBezTo>
                    <a:pt x="28779" y="24965"/>
                    <a:pt x="28783" y="24965"/>
                    <a:pt x="28787" y="24965"/>
                  </a:cubicBezTo>
                  <a:close/>
                  <a:moveTo>
                    <a:pt x="30929" y="24965"/>
                  </a:moveTo>
                  <a:cubicBezTo>
                    <a:pt x="31274" y="24965"/>
                    <a:pt x="31560" y="25255"/>
                    <a:pt x="31560" y="25601"/>
                  </a:cubicBezTo>
                  <a:cubicBezTo>
                    <a:pt x="31560" y="25992"/>
                    <a:pt x="31243" y="26249"/>
                    <a:pt x="30912" y="26249"/>
                  </a:cubicBezTo>
                  <a:cubicBezTo>
                    <a:pt x="30754" y="26249"/>
                    <a:pt x="30592" y="26190"/>
                    <a:pt x="30460" y="26058"/>
                  </a:cubicBezTo>
                  <a:cubicBezTo>
                    <a:pt x="30053" y="25651"/>
                    <a:pt x="30338" y="24965"/>
                    <a:pt x="30917" y="24965"/>
                  </a:cubicBezTo>
                  <a:cubicBezTo>
                    <a:pt x="30921" y="24965"/>
                    <a:pt x="30925" y="24965"/>
                    <a:pt x="30929" y="24965"/>
                  </a:cubicBezTo>
                  <a:close/>
                  <a:moveTo>
                    <a:pt x="43750" y="24964"/>
                  </a:moveTo>
                  <a:cubicBezTo>
                    <a:pt x="43798" y="24964"/>
                    <a:pt x="43847" y="24969"/>
                    <a:pt x="43899" y="24980"/>
                  </a:cubicBezTo>
                  <a:cubicBezTo>
                    <a:pt x="44220" y="25044"/>
                    <a:pt x="44442" y="25344"/>
                    <a:pt x="44406" y="25672"/>
                  </a:cubicBezTo>
                  <a:cubicBezTo>
                    <a:pt x="44370" y="26001"/>
                    <a:pt x="44099" y="26251"/>
                    <a:pt x="43770" y="26251"/>
                  </a:cubicBezTo>
                  <a:cubicBezTo>
                    <a:pt x="43678" y="26251"/>
                    <a:pt x="43599" y="26229"/>
                    <a:pt x="43521" y="26194"/>
                  </a:cubicBezTo>
                  <a:lnTo>
                    <a:pt x="43521" y="26201"/>
                  </a:lnTo>
                  <a:cubicBezTo>
                    <a:pt x="42848" y="25915"/>
                    <a:pt x="43094" y="24964"/>
                    <a:pt x="43750" y="24964"/>
                  </a:cubicBezTo>
                  <a:close/>
                  <a:moveTo>
                    <a:pt x="45905" y="24965"/>
                  </a:moveTo>
                  <a:cubicBezTo>
                    <a:pt x="46237" y="24965"/>
                    <a:pt x="46555" y="25221"/>
                    <a:pt x="46555" y="25608"/>
                  </a:cubicBezTo>
                  <a:cubicBezTo>
                    <a:pt x="46555" y="25961"/>
                    <a:pt x="46270" y="26244"/>
                    <a:pt x="45919" y="26244"/>
                  </a:cubicBezTo>
                  <a:cubicBezTo>
                    <a:pt x="45914" y="26244"/>
                    <a:pt x="45910" y="26244"/>
                    <a:pt x="45906" y="26244"/>
                  </a:cubicBezTo>
                  <a:lnTo>
                    <a:pt x="45906" y="26244"/>
                  </a:lnTo>
                  <a:lnTo>
                    <a:pt x="45913" y="26251"/>
                  </a:lnTo>
                  <a:cubicBezTo>
                    <a:pt x="45341" y="26251"/>
                    <a:pt x="45056" y="25558"/>
                    <a:pt x="45456" y="25151"/>
                  </a:cubicBezTo>
                  <a:cubicBezTo>
                    <a:pt x="45587" y="25022"/>
                    <a:pt x="45747" y="24965"/>
                    <a:pt x="45905" y="24965"/>
                  </a:cubicBezTo>
                  <a:close/>
                  <a:moveTo>
                    <a:pt x="48054" y="24967"/>
                  </a:moveTo>
                  <a:cubicBezTo>
                    <a:pt x="48382" y="24967"/>
                    <a:pt x="48698" y="25222"/>
                    <a:pt x="48698" y="25608"/>
                  </a:cubicBezTo>
                  <a:cubicBezTo>
                    <a:pt x="48698" y="25961"/>
                    <a:pt x="48412" y="26244"/>
                    <a:pt x="48061" y="26244"/>
                  </a:cubicBezTo>
                  <a:cubicBezTo>
                    <a:pt x="48057" y="26244"/>
                    <a:pt x="48052" y="26244"/>
                    <a:pt x="48048" y="26244"/>
                  </a:cubicBezTo>
                  <a:lnTo>
                    <a:pt x="48048" y="26244"/>
                  </a:lnTo>
                  <a:lnTo>
                    <a:pt x="48055" y="26251"/>
                  </a:lnTo>
                  <a:cubicBezTo>
                    <a:pt x="47484" y="26251"/>
                    <a:pt x="47198" y="25565"/>
                    <a:pt x="47605" y="25158"/>
                  </a:cubicBezTo>
                  <a:cubicBezTo>
                    <a:pt x="47735" y="25026"/>
                    <a:pt x="47896" y="24967"/>
                    <a:pt x="48054" y="24967"/>
                  </a:cubicBezTo>
                  <a:close/>
                  <a:moveTo>
                    <a:pt x="50201" y="24967"/>
                  </a:moveTo>
                  <a:cubicBezTo>
                    <a:pt x="50360" y="24967"/>
                    <a:pt x="50522" y="25026"/>
                    <a:pt x="50654" y="25158"/>
                  </a:cubicBezTo>
                  <a:cubicBezTo>
                    <a:pt x="51054" y="25558"/>
                    <a:pt x="50769" y="26251"/>
                    <a:pt x="50197" y="26251"/>
                  </a:cubicBezTo>
                  <a:cubicBezTo>
                    <a:pt x="50193" y="26251"/>
                    <a:pt x="50189" y="26251"/>
                    <a:pt x="50185" y="26251"/>
                  </a:cubicBezTo>
                  <a:cubicBezTo>
                    <a:pt x="49833" y="26251"/>
                    <a:pt x="49547" y="25961"/>
                    <a:pt x="49547" y="25601"/>
                  </a:cubicBezTo>
                  <a:lnTo>
                    <a:pt x="49547" y="25601"/>
                  </a:lnTo>
                  <a:lnTo>
                    <a:pt x="49555" y="25608"/>
                  </a:lnTo>
                  <a:cubicBezTo>
                    <a:pt x="49555" y="25222"/>
                    <a:pt x="49870" y="24967"/>
                    <a:pt x="50201" y="24967"/>
                  </a:cubicBezTo>
                  <a:close/>
                  <a:moveTo>
                    <a:pt x="9494" y="24965"/>
                  </a:moveTo>
                  <a:cubicBezTo>
                    <a:pt x="9844" y="24965"/>
                    <a:pt x="10130" y="25251"/>
                    <a:pt x="10137" y="25601"/>
                  </a:cubicBezTo>
                  <a:lnTo>
                    <a:pt x="10137" y="25608"/>
                  </a:lnTo>
                  <a:cubicBezTo>
                    <a:pt x="10137" y="25996"/>
                    <a:pt x="9818" y="26252"/>
                    <a:pt x="9486" y="26252"/>
                  </a:cubicBezTo>
                  <a:cubicBezTo>
                    <a:pt x="9329" y="26252"/>
                    <a:pt x="9168" y="26194"/>
                    <a:pt x="9037" y="26065"/>
                  </a:cubicBezTo>
                  <a:cubicBezTo>
                    <a:pt x="8637" y="25658"/>
                    <a:pt x="8923" y="24965"/>
                    <a:pt x="9494" y="24965"/>
                  </a:cubicBezTo>
                  <a:close/>
                  <a:moveTo>
                    <a:pt x="11636" y="24965"/>
                  </a:moveTo>
                  <a:cubicBezTo>
                    <a:pt x="11986" y="24965"/>
                    <a:pt x="12272" y="25251"/>
                    <a:pt x="12279" y="25601"/>
                  </a:cubicBezTo>
                  <a:lnTo>
                    <a:pt x="12279" y="25608"/>
                  </a:lnTo>
                  <a:cubicBezTo>
                    <a:pt x="12279" y="25996"/>
                    <a:pt x="11961" y="26252"/>
                    <a:pt x="11629" y="26252"/>
                  </a:cubicBezTo>
                  <a:cubicBezTo>
                    <a:pt x="11471" y="26252"/>
                    <a:pt x="11310" y="26194"/>
                    <a:pt x="11179" y="26065"/>
                  </a:cubicBezTo>
                  <a:cubicBezTo>
                    <a:pt x="10780" y="25658"/>
                    <a:pt x="11065" y="24965"/>
                    <a:pt x="11636" y="24965"/>
                  </a:cubicBezTo>
                  <a:close/>
                  <a:moveTo>
                    <a:pt x="919" y="24958"/>
                  </a:moveTo>
                  <a:cubicBezTo>
                    <a:pt x="1053" y="24958"/>
                    <a:pt x="1193" y="25005"/>
                    <a:pt x="1325" y="25115"/>
                  </a:cubicBezTo>
                  <a:cubicBezTo>
                    <a:pt x="1589" y="25330"/>
                    <a:pt x="1639" y="25722"/>
                    <a:pt x="1432" y="25994"/>
                  </a:cubicBezTo>
                  <a:cubicBezTo>
                    <a:pt x="1310" y="26164"/>
                    <a:pt x="1118" y="26255"/>
                    <a:pt x="921" y="26255"/>
                  </a:cubicBezTo>
                  <a:cubicBezTo>
                    <a:pt x="797" y="26255"/>
                    <a:pt x="672" y="26218"/>
                    <a:pt x="561" y="26144"/>
                  </a:cubicBezTo>
                  <a:cubicBezTo>
                    <a:pt x="525" y="26115"/>
                    <a:pt x="497" y="26087"/>
                    <a:pt x="468" y="26058"/>
                  </a:cubicBezTo>
                  <a:lnTo>
                    <a:pt x="468" y="26065"/>
                  </a:lnTo>
                  <a:cubicBezTo>
                    <a:pt x="7" y="25609"/>
                    <a:pt x="419" y="24958"/>
                    <a:pt x="919" y="24958"/>
                  </a:cubicBezTo>
                  <a:close/>
                  <a:moveTo>
                    <a:pt x="7352" y="24973"/>
                  </a:moveTo>
                  <a:cubicBezTo>
                    <a:pt x="7702" y="24973"/>
                    <a:pt x="7987" y="25251"/>
                    <a:pt x="7995" y="25601"/>
                  </a:cubicBezTo>
                  <a:lnTo>
                    <a:pt x="7995" y="25608"/>
                  </a:lnTo>
                  <a:cubicBezTo>
                    <a:pt x="7995" y="25999"/>
                    <a:pt x="7678" y="26256"/>
                    <a:pt x="7350" y="26256"/>
                  </a:cubicBezTo>
                  <a:cubicBezTo>
                    <a:pt x="7192" y="26256"/>
                    <a:pt x="7032" y="26197"/>
                    <a:pt x="6902" y="26065"/>
                  </a:cubicBezTo>
                  <a:cubicBezTo>
                    <a:pt x="6495" y="25658"/>
                    <a:pt x="6781" y="24973"/>
                    <a:pt x="7352" y="24973"/>
                  </a:cubicBezTo>
                  <a:close/>
                  <a:moveTo>
                    <a:pt x="56621" y="24970"/>
                  </a:moveTo>
                  <a:cubicBezTo>
                    <a:pt x="56861" y="24970"/>
                    <a:pt x="57090" y="25103"/>
                    <a:pt x="57195" y="25330"/>
                  </a:cubicBezTo>
                  <a:cubicBezTo>
                    <a:pt x="57345" y="25644"/>
                    <a:pt x="57224" y="26015"/>
                    <a:pt x="56924" y="26179"/>
                  </a:cubicBezTo>
                  <a:cubicBezTo>
                    <a:pt x="56828" y="26232"/>
                    <a:pt x="56725" y="26257"/>
                    <a:pt x="56622" y="26257"/>
                  </a:cubicBezTo>
                  <a:cubicBezTo>
                    <a:pt x="56403" y="26257"/>
                    <a:pt x="56189" y="26143"/>
                    <a:pt x="56067" y="25944"/>
                  </a:cubicBezTo>
                  <a:cubicBezTo>
                    <a:pt x="55889" y="25651"/>
                    <a:pt x="55974" y="25273"/>
                    <a:pt x="56260" y="25080"/>
                  </a:cubicBezTo>
                  <a:cubicBezTo>
                    <a:pt x="56296" y="25051"/>
                    <a:pt x="56331" y="25030"/>
                    <a:pt x="56374" y="25015"/>
                  </a:cubicBezTo>
                  <a:lnTo>
                    <a:pt x="56374" y="25015"/>
                  </a:lnTo>
                  <a:lnTo>
                    <a:pt x="56367" y="25023"/>
                  </a:lnTo>
                  <a:cubicBezTo>
                    <a:pt x="56450" y="24987"/>
                    <a:pt x="56536" y="24970"/>
                    <a:pt x="56621" y="24970"/>
                  </a:cubicBezTo>
                  <a:close/>
                  <a:moveTo>
                    <a:pt x="52320" y="24971"/>
                  </a:moveTo>
                  <a:cubicBezTo>
                    <a:pt x="52368" y="24971"/>
                    <a:pt x="52417" y="24976"/>
                    <a:pt x="52468" y="24987"/>
                  </a:cubicBezTo>
                  <a:cubicBezTo>
                    <a:pt x="52797" y="25051"/>
                    <a:pt x="53018" y="25351"/>
                    <a:pt x="52982" y="25680"/>
                  </a:cubicBezTo>
                  <a:cubicBezTo>
                    <a:pt x="52947" y="26008"/>
                    <a:pt x="52668" y="26258"/>
                    <a:pt x="52340" y="26258"/>
                  </a:cubicBezTo>
                  <a:cubicBezTo>
                    <a:pt x="52254" y="26258"/>
                    <a:pt x="52168" y="26237"/>
                    <a:pt x="52090" y="26194"/>
                  </a:cubicBezTo>
                  <a:lnTo>
                    <a:pt x="52090" y="26208"/>
                  </a:lnTo>
                  <a:cubicBezTo>
                    <a:pt x="51424" y="25922"/>
                    <a:pt x="51671" y="24971"/>
                    <a:pt x="52320" y="24971"/>
                  </a:cubicBezTo>
                  <a:close/>
                  <a:moveTo>
                    <a:pt x="54474" y="24972"/>
                  </a:moveTo>
                  <a:cubicBezTo>
                    <a:pt x="54806" y="24972"/>
                    <a:pt x="55125" y="25228"/>
                    <a:pt x="55125" y="25615"/>
                  </a:cubicBezTo>
                  <a:cubicBezTo>
                    <a:pt x="55117" y="25961"/>
                    <a:pt x="54839" y="26244"/>
                    <a:pt x="54488" y="26244"/>
                  </a:cubicBezTo>
                  <a:cubicBezTo>
                    <a:pt x="54483" y="26244"/>
                    <a:pt x="54479" y="26244"/>
                    <a:pt x="54475" y="26244"/>
                  </a:cubicBezTo>
                  <a:lnTo>
                    <a:pt x="54475" y="26244"/>
                  </a:lnTo>
                  <a:lnTo>
                    <a:pt x="54482" y="26258"/>
                  </a:lnTo>
                  <a:cubicBezTo>
                    <a:pt x="53911" y="26258"/>
                    <a:pt x="53625" y="25565"/>
                    <a:pt x="54025" y="25158"/>
                  </a:cubicBezTo>
                  <a:cubicBezTo>
                    <a:pt x="54156" y="25030"/>
                    <a:pt x="54316" y="24972"/>
                    <a:pt x="54474" y="24972"/>
                  </a:cubicBezTo>
                  <a:close/>
                  <a:moveTo>
                    <a:pt x="5212" y="24971"/>
                  </a:moveTo>
                  <a:cubicBezTo>
                    <a:pt x="5454" y="24971"/>
                    <a:pt x="5684" y="25109"/>
                    <a:pt x="5795" y="25337"/>
                  </a:cubicBezTo>
                  <a:cubicBezTo>
                    <a:pt x="5945" y="25644"/>
                    <a:pt x="5824" y="26015"/>
                    <a:pt x="5517" y="26179"/>
                  </a:cubicBezTo>
                  <a:cubicBezTo>
                    <a:pt x="5419" y="26233"/>
                    <a:pt x="5313" y="26258"/>
                    <a:pt x="5209" y="26258"/>
                  </a:cubicBezTo>
                  <a:cubicBezTo>
                    <a:pt x="4992" y="26258"/>
                    <a:pt x="4780" y="26149"/>
                    <a:pt x="4660" y="25951"/>
                  </a:cubicBezTo>
                  <a:cubicBezTo>
                    <a:pt x="4481" y="25658"/>
                    <a:pt x="4567" y="25273"/>
                    <a:pt x="4853" y="25080"/>
                  </a:cubicBezTo>
                  <a:cubicBezTo>
                    <a:pt x="4888" y="25051"/>
                    <a:pt x="4917" y="25030"/>
                    <a:pt x="4960" y="25015"/>
                  </a:cubicBezTo>
                  <a:lnTo>
                    <a:pt x="4960" y="25023"/>
                  </a:lnTo>
                  <a:cubicBezTo>
                    <a:pt x="5042" y="24988"/>
                    <a:pt x="5128" y="24971"/>
                    <a:pt x="5212" y="24971"/>
                  </a:cubicBezTo>
                  <a:close/>
                  <a:moveTo>
                    <a:pt x="3075" y="24973"/>
                  </a:moveTo>
                  <a:cubicBezTo>
                    <a:pt x="3417" y="24980"/>
                    <a:pt x="3696" y="25258"/>
                    <a:pt x="3710" y="25601"/>
                  </a:cubicBezTo>
                  <a:lnTo>
                    <a:pt x="3717" y="25615"/>
                  </a:lnTo>
                  <a:cubicBezTo>
                    <a:pt x="3717" y="26006"/>
                    <a:pt x="3401" y="26263"/>
                    <a:pt x="3070" y="26263"/>
                  </a:cubicBezTo>
                  <a:cubicBezTo>
                    <a:pt x="2911" y="26263"/>
                    <a:pt x="2749" y="26204"/>
                    <a:pt x="2618" y="26072"/>
                  </a:cubicBezTo>
                  <a:cubicBezTo>
                    <a:pt x="2210" y="25665"/>
                    <a:pt x="2496" y="24973"/>
                    <a:pt x="3075" y="24973"/>
                  </a:cubicBezTo>
                  <a:close/>
                  <a:moveTo>
                    <a:pt x="23415" y="26031"/>
                  </a:moveTo>
                  <a:cubicBezTo>
                    <a:pt x="23746" y="26031"/>
                    <a:pt x="24062" y="26286"/>
                    <a:pt x="24062" y="26672"/>
                  </a:cubicBezTo>
                  <a:cubicBezTo>
                    <a:pt x="24062" y="27025"/>
                    <a:pt x="23776" y="27315"/>
                    <a:pt x="23425" y="27315"/>
                  </a:cubicBezTo>
                  <a:cubicBezTo>
                    <a:pt x="23420" y="27315"/>
                    <a:pt x="23416" y="27315"/>
                    <a:pt x="23412" y="27315"/>
                  </a:cubicBezTo>
                  <a:lnTo>
                    <a:pt x="23419" y="27315"/>
                  </a:lnTo>
                  <a:cubicBezTo>
                    <a:pt x="22841" y="27315"/>
                    <a:pt x="22555" y="26629"/>
                    <a:pt x="22962" y="26222"/>
                  </a:cubicBezTo>
                  <a:cubicBezTo>
                    <a:pt x="23094" y="26090"/>
                    <a:pt x="23256" y="26031"/>
                    <a:pt x="23415" y="26031"/>
                  </a:cubicBezTo>
                  <a:close/>
                  <a:moveTo>
                    <a:pt x="25558" y="26031"/>
                  </a:moveTo>
                  <a:cubicBezTo>
                    <a:pt x="25888" y="26031"/>
                    <a:pt x="26204" y="26286"/>
                    <a:pt x="26204" y="26672"/>
                  </a:cubicBezTo>
                  <a:cubicBezTo>
                    <a:pt x="26204" y="27025"/>
                    <a:pt x="25918" y="27315"/>
                    <a:pt x="25567" y="27315"/>
                  </a:cubicBezTo>
                  <a:cubicBezTo>
                    <a:pt x="25563" y="27315"/>
                    <a:pt x="25558" y="27315"/>
                    <a:pt x="25554" y="27315"/>
                  </a:cubicBezTo>
                  <a:lnTo>
                    <a:pt x="25561" y="27315"/>
                  </a:lnTo>
                  <a:cubicBezTo>
                    <a:pt x="24983" y="27315"/>
                    <a:pt x="24697" y="26629"/>
                    <a:pt x="25104" y="26222"/>
                  </a:cubicBezTo>
                  <a:cubicBezTo>
                    <a:pt x="25236" y="26090"/>
                    <a:pt x="25399" y="26031"/>
                    <a:pt x="25558" y="26031"/>
                  </a:cubicBezTo>
                  <a:close/>
                  <a:moveTo>
                    <a:pt x="27700" y="26031"/>
                  </a:moveTo>
                  <a:cubicBezTo>
                    <a:pt x="28030" y="26031"/>
                    <a:pt x="28346" y="26286"/>
                    <a:pt x="28346" y="26672"/>
                  </a:cubicBezTo>
                  <a:cubicBezTo>
                    <a:pt x="28346" y="27025"/>
                    <a:pt x="28060" y="27315"/>
                    <a:pt x="27709" y="27315"/>
                  </a:cubicBezTo>
                  <a:cubicBezTo>
                    <a:pt x="27705" y="27315"/>
                    <a:pt x="27701" y="27315"/>
                    <a:pt x="27696" y="27315"/>
                  </a:cubicBezTo>
                  <a:lnTo>
                    <a:pt x="27703" y="27315"/>
                  </a:lnTo>
                  <a:cubicBezTo>
                    <a:pt x="27125" y="27315"/>
                    <a:pt x="26839" y="26629"/>
                    <a:pt x="27246" y="26222"/>
                  </a:cubicBezTo>
                  <a:cubicBezTo>
                    <a:pt x="27379" y="26090"/>
                    <a:pt x="27541" y="26031"/>
                    <a:pt x="27700" y="26031"/>
                  </a:cubicBezTo>
                  <a:close/>
                  <a:moveTo>
                    <a:pt x="29842" y="26031"/>
                  </a:moveTo>
                  <a:cubicBezTo>
                    <a:pt x="30173" y="26031"/>
                    <a:pt x="30488" y="26286"/>
                    <a:pt x="30488" y="26672"/>
                  </a:cubicBezTo>
                  <a:cubicBezTo>
                    <a:pt x="30488" y="27025"/>
                    <a:pt x="30203" y="27315"/>
                    <a:pt x="29851" y="27315"/>
                  </a:cubicBezTo>
                  <a:cubicBezTo>
                    <a:pt x="29847" y="27315"/>
                    <a:pt x="29843" y="27315"/>
                    <a:pt x="29839" y="27315"/>
                  </a:cubicBezTo>
                  <a:lnTo>
                    <a:pt x="29846" y="27315"/>
                  </a:lnTo>
                  <a:cubicBezTo>
                    <a:pt x="29267" y="27315"/>
                    <a:pt x="28982" y="26629"/>
                    <a:pt x="29389" y="26222"/>
                  </a:cubicBezTo>
                  <a:cubicBezTo>
                    <a:pt x="29521" y="26090"/>
                    <a:pt x="29683" y="26031"/>
                    <a:pt x="29842" y="26031"/>
                  </a:cubicBezTo>
                  <a:close/>
                  <a:moveTo>
                    <a:pt x="31985" y="26031"/>
                  </a:moveTo>
                  <a:cubicBezTo>
                    <a:pt x="32315" y="26031"/>
                    <a:pt x="32631" y="26286"/>
                    <a:pt x="32631" y="26672"/>
                  </a:cubicBezTo>
                  <a:cubicBezTo>
                    <a:pt x="32631" y="27025"/>
                    <a:pt x="32345" y="27315"/>
                    <a:pt x="31994" y="27315"/>
                  </a:cubicBezTo>
                  <a:cubicBezTo>
                    <a:pt x="31989" y="27315"/>
                    <a:pt x="31985" y="27315"/>
                    <a:pt x="31981" y="27315"/>
                  </a:cubicBezTo>
                  <a:lnTo>
                    <a:pt x="31988" y="27315"/>
                  </a:lnTo>
                  <a:cubicBezTo>
                    <a:pt x="31410" y="27315"/>
                    <a:pt x="31124" y="26629"/>
                    <a:pt x="31531" y="26222"/>
                  </a:cubicBezTo>
                  <a:cubicBezTo>
                    <a:pt x="31663" y="26090"/>
                    <a:pt x="31826" y="26031"/>
                    <a:pt x="31985" y="26031"/>
                  </a:cubicBezTo>
                  <a:close/>
                  <a:moveTo>
                    <a:pt x="38411" y="26031"/>
                  </a:moveTo>
                  <a:cubicBezTo>
                    <a:pt x="38742" y="26031"/>
                    <a:pt x="39057" y="26286"/>
                    <a:pt x="39057" y="26672"/>
                  </a:cubicBezTo>
                  <a:cubicBezTo>
                    <a:pt x="39057" y="27025"/>
                    <a:pt x="38772" y="27315"/>
                    <a:pt x="38420" y="27315"/>
                  </a:cubicBezTo>
                  <a:cubicBezTo>
                    <a:pt x="38416" y="27315"/>
                    <a:pt x="38412" y="27315"/>
                    <a:pt x="38408" y="27315"/>
                  </a:cubicBezTo>
                  <a:lnTo>
                    <a:pt x="38415" y="27315"/>
                  </a:lnTo>
                  <a:cubicBezTo>
                    <a:pt x="37836" y="27315"/>
                    <a:pt x="37551" y="26629"/>
                    <a:pt x="37958" y="26222"/>
                  </a:cubicBezTo>
                  <a:cubicBezTo>
                    <a:pt x="38090" y="26090"/>
                    <a:pt x="38252" y="26031"/>
                    <a:pt x="38411" y="26031"/>
                  </a:cubicBezTo>
                  <a:close/>
                  <a:moveTo>
                    <a:pt x="42696" y="26031"/>
                  </a:moveTo>
                  <a:cubicBezTo>
                    <a:pt x="42855" y="26031"/>
                    <a:pt x="43017" y="26090"/>
                    <a:pt x="43149" y="26222"/>
                  </a:cubicBezTo>
                  <a:cubicBezTo>
                    <a:pt x="43556" y="26629"/>
                    <a:pt x="43271" y="27315"/>
                    <a:pt x="42699" y="27315"/>
                  </a:cubicBezTo>
                  <a:cubicBezTo>
                    <a:pt x="42695" y="27315"/>
                    <a:pt x="42691" y="27315"/>
                    <a:pt x="42687" y="27315"/>
                  </a:cubicBezTo>
                  <a:cubicBezTo>
                    <a:pt x="42336" y="27315"/>
                    <a:pt x="42057" y="27025"/>
                    <a:pt x="42057" y="26672"/>
                  </a:cubicBezTo>
                  <a:cubicBezTo>
                    <a:pt x="42052" y="26286"/>
                    <a:pt x="42366" y="26031"/>
                    <a:pt x="42696" y="26031"/>
                  </a:cubicBezTo>
                  <a:close/>
                  <a:moveTo>
                    <a:pt x="14862" y="26036"/>
                  </a:moveTo>
                  <a:cubicBezTo>
                    <a:pt x="15207" y="26036"/>
                    <a:pt x="15493" y="26326"/>
                    <a:pt x="15493" y="26672"/>
                  </a:cubicBezTo>
                  <a:cubicBezTo>
                    <a:pt x="15493" y="27063"/>
                    <a:pt x="15176" y="27320"/>
                    <a:pt x="14845" y="27320"/>
                  </a:cubicBezTo>
                  <a:cubicBezTo>
                    <a:pt x="14687" y="27320"/>
                    <a:pt x="14525" y="27261"/>
                    <a:pt x="14393" y="27129"/>
                  </a:cubicBezTo>
                  <a:cubicBezTo>
                    <a:pt x="13986" y="26722"/>
                    <a:pt x="14271" y="26037"/>
                    <a:pt x="14850" y="26037"/>
                  </a:cubicBezTo>
                  <a:cubicBezTo>
                    <a:pt x="14854" y="26037"/>
                    <a:pt x="14858" y="26036"/>
                    <a:pt x="14862" y="26036"/>
                  </a:cubicBezTo>
                  <a:close/>
                  <a:moveTo>
                    <a:pt x="17005" y="26036"/>
                  </a:moveTo>
                  <a:cubicBezTo>
                    <a:pt x="17349" y="26036"/>
                    <a:pt x="17635" y="26326"/>
                    <a:pt x="17635" y="26672"/>
                  </a:cubicBezTo>
                  <a:cubicBezTo>
                    <a:pt x="17635" y="27063"/>
                    <a:pt x="17318" y="27320"/>
                    <a:pt x="16988" y="27320"/>
                  </a:cubicBezTo>
                  <a:cubicBezTo>
                    <a:pt x="16829" y="27320"/>
                    <a:pt x="16667" y="27261"/>
                    <a:pt x="16535" y="27129"/>
                  </a:cubicBezTo>
                  <a:cubicBezTo>
                    <a:pt x="16128" y="26722"/>
                    <a:pt x="16414" y="26037"/>
                    <a:pt x="16992" y="26037"/>
                  </a:cubicBezTo>
                  <a:cubicBezTo>
                    <a:pt x="16996" y="26037"/>
                    <a:pt x="17000" y="26036"/>
                    <a:pt x="17005" y="26036"/>
                  </a:cubicBezTo>
                  <a:close/>
                  <a:moveTo>
                    <a:pt x="19147" y="26036"/>
                  </a:moveTo>
                  <a:cubicBezTo>
                    <a:pt x="19491" y="26036"/>
                    <a:pt x="19777" y="26326"/>
                    <a:pt x="19777" y="26672"/>
                  </a:cubicBezTo>
                  <a:cubicBezTo>
                    <a:pt x="19777" y="27063"/>
                    <a:pt x="19461" y="27320"/>
                    <a:pt x="19130" y="27320"/>
                  </a:cubicBezTo>
                  <a:cubicBezTo>
                    <a:pt x="18971" y="27320"/>
                    <a:pt x="18809" y="27261"/>
                    <a:pt x="18677" y="27129"/>
                  </a:cubicBezTo>
                  <a:cubicBezTo>
                    <a:pt x="18270" y="26722"/>
                    <a:pt x="18556" y="26037"/>
                    <a:pt x="19134" y="26037"/>
                  </a:cubicBezTo>
                  <a:cubicBezTo>
                    <a:pt x="19139" y="26037"/>
                    <a:pt x="19143" y="26036"/>
                    <a:pt x="19147" y="26036"/>
                  </a:cubicBezTo>
                  <a:close/>
                  <a:moveTo>
                    <a:pt x="21289" y="26036"/>
                  </a:moveTo>
                  <a:cubicBezTo>
                    <a:pt x="21634" y="26036"/>
                    <a:pt x="21919" y="26326"/>
                    <a:pt x="21919" y="26672"/>
                  </a:cubicBezTo>
                  <a:cubicBezTo>
                    <a:pt x="21919" y="27063"/>
                    <a:pt x="21603" y="27320"/>
                    <a:pt x="21272" y="27320"/>
                  </a:cubicBezTo>
                  <a:cubicBezTo>
                    <a:pt x="21114" y="27320"/>
                    <a:pt x="20952" y="27261"/>
                    <a:pt x="20820" y="27129"/>
                  </a:cubicBezTo>
                  <a:cubicBezTo>
                    <a:pt x="20413" y="26722"/>
                    <a:pt x="20698" y="26037"/>
                    <a:pt x="21277" y="26037"/>
                  </a:cubicBezTo>
                  <a:cubicBezTo>
                    <a:pt x="21281" y="26037"/>
                    <a:pt x="21285" y="26036"/>
                    <a:pt x="21289" y="26036"/>
                  </a:cubicBezTo>
                  <a:close/>
                  <a:moveTo>
                    <a:pt x="34143" y="26036"/>
                  </a:moveTo>
                  <a:cubicBezTo>
                    <a:pt x="34487" y="26036"/>
                    <a:pt x="34773" y="26326"/>
                    <a:pt x="34773" y="26672"/>
                  </a:cubicBezTo>
                  <a:cubicBezTo>
                    <a:pt x="34773" y="27063"/>
                    <a:pt x="34457" y="27320"/>
                    <a:pt x="34126" y="27320"/>
                  </a:cubicBezTo>
                  <a:cubicBezTo>
                    <a:pt x="33967" y="27320"/>
                    <a:pt x="33805" y="27261"/>
                    <a:pt x="33673" y="27129"/>
                  </a:cubicBezTo>
                  <a:cubicBezTo>
                    <a:pt x="33266" y="26722"/>
                    <a:pt x="33552" y="26037"/>
                    <a:pt x="34130" y="26037"/>
                  </a:cubicBezTo>
                  <a:cubicBezTo>
                    <a:pt x="34134" y="26037"/>
                    <a:pt x="34139" y="26036"/>
                    <a:pt x="34143" y="26036"/>
                  </a:cubicBezTo>
                  <a:close/>
                  <a:moveTo>
                    <a:pt x="36285" y="26036"/>
                  </a:moveTo>
                  <a:cubicBezTo>
                    <a:pt x="36629" y="26036"/>
                    <a:pt x="36915" y="26326"/>
                    <a:pt x="36915" y="26672"/>
                  </a:cubicBezTo>
                  <a:cubicBezTo>
                    <a:pt x="36915" y="27063"/>
                    <a:pt x="36599" y="27320"/>
                    <a:pt x="36268" y="27320"/>
                  </a:cubicBezTo>
                  <a:cubicBezTo>
                    <a:pt x="36109" y="27320"/>
                    <a:pt x="35947" y="27261"/>
                    <a:pt x="35816" y="27129"/>
                  </a:cubicBezTo>
                  <a:cubicBezTo>
                    <a:pt x="35409" y="26722"/>
                    <a:pt x="35694" y="26037"/>
                    <a:pt x="36273" y="26037"/>
                  </a:cubicBezTo>
                  <a:cubicBezTo>
                    <a:pt x="36277" y="26037"/>
                    <a:pt x="36281" y="26036"/>
                    <a:pt x="36285" y="26036"/>
                  </a:cubicBezTo>
                  <a:close/>
                  <a:moveTo>
                    <a:pt x="40570" y="26036"/>
                  </a:moveTo>
                  <a:cubicBezTo>
                    <a:pt x="40914" y="26036"/>
                    <a:pt x="41200" y="26326"/>
                    <a:pt x="41200" y="26672"/>
                  </a:cubicBezTo>
                  <a:cubicBezTo>
                    <a:pt x="41200" y="27063"/>
                    <a:pt x="40883" y="27320"/>
                    <a:pt x="40553" y="27320"/>
                  </a:cubicBezTo>
                  <a:cubicBezTo>
                    <a:pt x="40394" y="27320"/>
                    <a:pt x="40232" y="27261"/>
                    <a:pt x="40100" y="27129"/>
                  </a:cubicBezTo>
                  <a:cubicBezTo>
                    <a:pt x="39693" y="26722"/>
                    <a:pt x="39979" y="26037"/>
                    <a:pt x="40557" y="26037"/>
                  </a:cubicBezTo>
                  <a:cubicBezTo>
                    <a:pt x="40561" y="26037"/>
                    <a:pt x="40565" y="26036"/>
                    <a:pt x="40570" y="26036"/>
                  </a:cubicBezTo>
                  <a:close/>
                  <a:moveTo>
                    <a:pt x="12708" y="26037"/>
                  </a:moveTo>
                  <a:cubicBezTo>
                    <a:pt x="13058" y="26037"/>
                    <a:pt x="13343" y="26322"/>
                    <a:pt x="13350" y="26672"/>
                  </a:cubicBezTo>
                  <a:lnTo>
                    <a:pt x="13350" y="26679"/>
                  </a:lnTo>
                  <a:cubicBezTo>
                    <a:pt x="13350" y="27065"/>
                    <a:pt x="13035" y="27320"/>
                    <a:pt x="12704" y="27320"/>
                  </a:cubicBezTo>
                  <a:cubicBezTo>
                    <a:pt x="12545" y="27320"/>
                    <a:pt x="12383" y="27261"/>
                    <a:pt x="12251" y="27129"/>
                  </a:cubicBezTo>
                  <a:cubicBezTo>
                    <a:pt x="11844" y="26729"/>
                    <a:pt x="12129" y="26037"/>
                    <a:pt x="12708" y="26037"/>
                  </a:cubicBezTo>
                  <a:close/>
                  <a:moveTo>
                    <a:pt x="44834" y="26036"/>
                  </a:moveTo>
                  <a:cubicBezTo>
                    <a:pt x="45166" y="26036"/>
                    <a:pt x="45484" y="26292"/>
                    <a:pt x="45484" y="26679"/>
                  </a:cubicBezTo>
                  <a:cubicBezTo>
                    <a:pt x="45484" y="27032"/>
                    <a:pt x="45199" y="27315"/>
                    <a:pt x="44848" y="27315"/>
                  </a:cubicBezTo>
                  <a:cubicBezTo>
                    <a:pt x="44843" y="27315"/>
                    <a:pt x="44839" y="27315"/>
                    <a:pt x="44834" y="27315"/>
                  </a:cubicBezTo>
                  <a:lnTo>
                    <a:pt x="44834" y="27315"/>
                  </a:lnTo>
                  <a:lnTo>
                    <a:pt x="44842" y="27322"/>
                  </a:lnTo>
                  <a:cubicBezTo>
                    <a:pt x="44270" y="27322"/>
                    <a:pt x="43985" y="26629"/>
                    <a:pt x="44385" y="26222"/>
                  </a:cubicBezTo>
                  <a:cubicBezTo>
                    <a:pt x="44516" y="26094"/>
                    <a:pt x="44676" y="26036"/>
                    <a:pt x="44834" y="26036"/>
                  </a:cubicBezTo>
                  <a:close/>
                  <a:moveTo>
                    <a:pt x="46976" y="26036"/>
                  </a:moveTo>
                  <a:cubicBezTo>
                    <a:pt x="47308" y="26036"/>
                    <a:pt x="47627" y="26292"/>
                    <a:pt x="47627" y="26679"/>
                  </a:cubicBezTo>
                  <a:cubicBezTo>
                    <a:pt x="47627" y="27032"/>
                    <a:pt x="47341" y="27315"/>
                    <a:pt x="46990" y="27315"/>
                  </a:cubicBezTo>
                  <a:cubicBezTo>
                    <a:pt x="46985" y="27315"/>
                    <a:pt x="46981" y="27315"/>
                    <a:pt x="46977" y="27315"/>
                  </a:cubicBezTo>
                  <a:lnTo>
                    <a:pt x="46977" y="27315"/>
                  </a:lnTo>
                  <a:lnTo>
                    <a:pt x="46984" y="27322"/>
                  </a:lnTo>
                  <a:cubicBezTo>
                    <a:pt x="46413" y="27322"/>
                    <a:pt x="46127" y="26629"/>
                    <a:pt x="46527" y="26222"/>
                  </a:cubicBezTo>
                  <a:cubicBezTo>
                    <a:pt x="46658" y="26094"/>
                    <a:pt x="46819" y="26036"/>
                    <a:pt x="46976" y="26036"/>
                  </a:cubicBezTo>
                  <a:close/>
                  <a:moveTo>
                    <a:pt x="49130" y="26038"/>
                  </a:moveTo>
                  <a:cubicBezTo>
                    <a:pt x="49289" y="26038"/>
                    <a:pt x="49451" y="26097"/>
                    <a:pt x="49583" y="26229"/>
                  </a:cubicBezTo>
                  <a:cubicBezTo>
                    <a:pt x="49990" y="26636"/>
                    <a:pt x="49697" y="27322"/>
                    <a:pt x="49126" y="27322"/>
                  </a:cubicBezTo>
                  <a:cubicBezTo>
                    <a:pt x="49122" y="27322"/>
                    <a:pt x="49118" y="27322"/>
                    <a:pt x="49113" y="27322"/>
                  </a:cubicBezTo>
                  <a:cubicBezTo>
                    <a:pt x="48762" y="27322"/>
                    <a:pt x="48476" y="27032"/>
                    <a:pt x="48476" y="26672"/>
                  </a:cubicBezTo>
                  <a:lnTo>
                    <a:pt x="48476" y="26672"/>
                  </a:lnTo>
                  <a:lnTo>
                    <a:pt x="48483" y="26679"/>
                  </a:lnTo>
                  <a:cubicBezTo>
                    <a:pt x="48483" y="26294"/>
                    <a:pt x="48799" y="26038"/>
                    <a:pt x="49130" y="26038"/>
                  </a:cubicBezTo>
                  <a:close/>
                  <a:moveTo>
                    <a:pt x="8423" y="26037"/>
                  </a:moveTo>
                  <a:cubicBezTo>
                    <a:pt x="8773" y="26037"/>
                    <a:pt x="9059" y="26322"/>
                    <a:pt x="9066" y="26672"/>
                  </a:cubicBezTo>
                  <a:lnTo>
                    <a:pt x="9066" y="26679"/>
                  </a:lnTo>
                  <a:cubicBezTo>
                    <a:pt x="9066" y="27067"/>
                    <a:pt x="8747" y="27323"/>
                    <a:pt x="8415" y="27323"/>
                  </a:cubicBezTo>
                  <a:cubicBezTo>
                    <a:pt x="8258" y="27323"/>
                    <a:pt x="8097" y="27265"/>
                    <a:pt x="7966" y="27136"/>
                  </a:cubicBezTo>
                  <a:cubicBezTo>
                    <a:pt x="7566" y="26729"/>
                    <a:pt x="7852" y="26037"/>
                    <a:pt x="8423" y="26037"/>
                  </a:cubicBezTo>
                  <a:close/>
                  <a:moveTo>
                    <a:pt x="10565" y="26037"/>
                  </a:moveTo>
                  <a:cubicBezTo>
                    <a:pt x="10915" y="26037"/>
                    <a:pt x="11201" y="26322"/>
                    <a:pt x="11208" y="26672"/>
                  </a:cubicBezTo>
                  <a:lnTo>
                    <a:pt x="11208" y="26679"/>
                  </a:lnTo>
                  <a:cubicBezTo>
                    <a:pt x="11208" y="27067"/>
                    <a:pt x="10889" y="27323"/>
                    <a:pt x="10558" y="27323"/>
                  </a:cubicBezTo>
                  <a:cubicBezTo>
                    <a:pt x="10400" y="27323"/>
                    <a:pt x="10239" y="27265"/>
                    <a:pt x="10108" y="27136"/>
                  </a:cubicBezTo>
                  <a:cubicBezTo>
                    <a:pt x="9708" y="26729"/>
                    <a:pt x="9994" y="26037"/>
                    <a:pt x="10565" y="26037"/>
                  </a:cubicBezTo>
                  <a:close/>
                  <a:moveTo>
                    <a:pt x="6281" y="26037"/>
                  </a:moveTo>
                  <a:cubicBezTo>
                    <a:pt x="6631" y="26044"/>
                    <a:pt x="6916" y="26322"/>
                    <a:pt x="6923" y="26672"/>
                  </a:cubicBezTo>
                  <a:lnTo>
                    <a:pt x="6923" y="26679"/>
                  </a:lnTo>
                  <a:cubicBezTo>
                    <a:pt x="6923" y="27070"/>
                    <a:pt x="6607" y="27327"/>
                    <a:pt x="6276" y="27327"/>
                  </a:cubicBezTo>
                  <a:cubicBezTo>
                    <a:pt x="6118" y="27327"/>
                    <a:pt x="5956" y="27268"/>
                    <a:pt x="5824" y="27136"/>
                  </a:cubicBezTo>
                  <a:cubicBezTo>
                    <a:pt x="5424" y="26729"/>
                    <a:pt x="5710" y="26037"/>
                    <a:pt x="6281" y="26037"/>
                  </a:cubicBezTo>
                  <a:close/>
                  <a:moveTo>
                    <a:pt x="51276" y="26040"/>
                  </a:moveTo>
                  <a:cubicBezTo>
                    <a:pt x="51434" y="26040"/>
                    <a:pt x="51594" y="26098"/>
                    <a:pt x="51725" y="26229"/>
                  </a:cubicBezTo>
                  <a:cubicBezTo>
                    <a:pt x="52132" y="26636"/>
                    <a:pt x="51840" y="27329"/>
                    <a:pt x="51268" y="27329"/>
                  </a:cubicBezTo>
                  <a:cubicBezTo>
                    <a:pt x="50911" y="27329"/>
                    <a:pt x="50619" y="27036"/>
                    <a:pt x="50619" y="26672"/>
                  </a:cubicBezTo>
                  <a:lnTo>
                    <a:pt x="50619" y="26672"/>
                  </a:lnTo>
                  <a:lnTo>
                    <a:pt x="50626" y="26686"/>
                  </a:lnTo>
                  <a:cubicBezTo>
                    <a:pt x="50626" y="26299"/>
                    <a:pt x="50944" y="26040"/>
                    <a:pt x="51276" y="26040"/>
                  </a:cubicBezTo>
                  <a:close/>
                  <a:moveTo>
                    <a:pt x="53414" y="26045"/>
                  </a:moveTo>
                  <a:cubicBezTo>
                    <a:pt x="53745" y="26045"/>
                    <a:pt x="54061" y="26301"/>
                    <a:pt x="54061" y="26686"/>
                  </a:cubicBezTo>
                  <a:cubicBezTo>
                    <a:pt x="54053" y="27039"/>
                    <a:pt x="53768" y="27315"/>
                    <a:pt x="53417" y="27315"/>
                  </a:cubicBezTo>
                  <a:cubicBezTo>
                    <a:pt x="53413" y="27315"/>
                    <a:pt x="53408" y="27315"/>
                    <a:pt x="53404" y="27315"/>
                  </a:cubicBezTo>
                  <a:lnTo>
                    <a:pt x="53404" y="27315"/>
                  </a:lnTo>
                  <a:lnTo>
                    <a:pt x="53418" y="27329"/>
                  </a:lnTo>
                  <a:cubicBezTo>
                    <a:pt x="52839" y="27329"/>
                    <a:pt x="52554" y="26636"/>
                    <a:pt x="52961" y="26237"/>
                  </a:cubicBezTo>
                  <a:cubicBezTo>
                    <a:pt x="53093" y="26104"/>
                    <a:pt x="53255" y="26045"/>
                    <a:pt x="53414" y="26045"/>
                  </a:cubicBezTo>
                  <a:close/>
                  <a:moveTo>
                    <a:pt x="55561" y="26043"/>
                  </a:moveTo>
                  <a:cubicBezTo>
                    <a:pt x="55718" y="26043"/>
                    <a:pt x="55879" y="26101"/>
                    <a:pt x="56010" y="26229"/>
                  </a:cubicBezTo>
                  <a:cubicBezTo>
                    <a:pt x="56410" y="26636"/>
                    <a:pt x="56124" y="27329"/>
                    <a:pt x="55553" y="27329"/>
                  </a:cubicBezTo>
                  <a:cubicBezTo>
                    <a:pt x="55189" y="27329"/>
                    <a:pt x="54903" y="27036"/>
                    <a:pt x="54903" y="26672"/>
                  </a:cubicBezTo>
                  <a:lnTo>
                    <a:pt x="54903" y="26672"/>
                  </a:lnTo>
                  <a:lnTo>
                    <a:pt x="54910" y="26686"/>
                  </a:lnTo>
                  <a:cubicBezTo>
                    <a:pt x="54910" y="26299"/>
                    <a:pt x="55229" y="26043"/>
                    <a:pt x="55561" y="26043"/>
                  </a:cubicBezTo>
                  <a:close/>
                  <a:moveTo>
                    <a:pt x="4139" y="26044"/>
                  </a:moveTo>
                  <a:cubicBezTo>
                    <a:pt x="4488" y="26044"/>
                    <a:pt x="4774" y="26329"/>
                    <a:pt x="4781" y="26672"/>
                  </a:cubicBezTo>
                  <a:lnTo>
                    <a:pt x="4781" y="26686"/>
                  </a:lnTo>
                  <a:cubicBezTo>
                    <a:pt x="4781" y="27074"/>
                    <a:pt x="4463" y="27330"/>
                    <a:pt x="4133" y="27330"/>
                  </a:cubicBezTo>
                  <a:cubicBezTo>
                    <a:pt x="3976" y="27330"/>
                    <a:pt x="3817" y="27272"/>
                    <a:pt x="3689" y="27143"/>
                  </a:cubicBezTo>
                  <a:cubicBezTo>
                    <a:pt x="3282" y="26736"/>
                    <a:pt x="3567" y="26044"/>
                    <a:pt x="4139" y="26044"/>
                  </a:cubicBezTo>
                  <a:close/>
                  <a:moveTo>
                    <a:pt x="2003" y="26044"/>
                  </a:moveTo>
                  <a:cubicBezTo>
                    <a:pt x="2346" y="26051"/>
                    <a:pt x="2625" y="26329"/>
                    <a:pt x="2639" y="26672"/>
                  </a:cubicBezTo>
                  <a:lnTo>
                    <a:pt x="2646" y="26686"/>
                  </a:lnTo>
                  <a:cubicBezTo>
                    <a:pt x="2646" y="27077"/>
                    <a:pt x="2330" y="27335"/>
                    <a:pt x="1999" y="27335"/>
                  </a:cubicBezTo>
                  <a:cubicBezTo>
                    <a:pt x="1840" y="27335"/>
                    <a:pt x="1678" y="27275"/>
                    <a:pt x="1546" y="27143"/>
                  </a:cubicBezTo>
                  <a:cubicBezTo>
                    <a:pt x="1139" y="26736"/>
                    <a:pt x="1425" y="26044"/>
                    <a:pt x="2003" y="26044"/>
                  </a:cubicBezTo>
                  <a:close/>
                  <a:moveTo>
                    <a:pt x="15918" y="27102"/>
                  </a:moveTo>
                  <a:cubicBezTo>
                    <a:pt x="16076" y="27102"/>
                    <a:pt x="16239" y="27161"/>
                    <a:pt x="16371" y="27293"/>
                  </a:cubicBezTo>
                  <a:cubicBezTo>
                    <a:pt x="16778" y="27700"/>
                    <a:pt x="16492" y="28386"/>
                    <a:pt x="15921" y="28386"/>
                  </a:cubicBezTo>
                  <a:cubicBezTo>
                    <a:pt x="15917" y="28386"/>
                    <a:pt x="15912" y="28386"/>
                    <a:pt x="15908" y="28386"/>
                  </a:cubicBezTo>
                  <a:cubicBezTo>
                    <a:pt x="15557" y="28386"/>
                    <a:pt x="15278" y="28096"/>
                    <a:pt x="15278" y="27743"/>
                  </a:cubicBezTo>
                  <a:cubicBezTo>
                    <a:pt x="15274" y="27358"/>
                    <a:pt x="15588" y="27102"/>
                    <a:pt x="15918" y="27102"/>
                  </a:cubicBezTo>
                  <a:close/>
                  <a:moveTo>
                    <a:pt x="20202" y="27102"/>
                  </a:moveTo>
                  <a:cubicBezTo>
                    <a:pt x="20361" y="27102"/>
                    <a:pt x="20523" y="27161"/>
                    <a:pt x="20655" y="27293"/>
                  </a:cubicBezTo>
                  <a:cubicBezTo>
                    <a:pt x="21062" y="27700"/>
                    <a:pt x="20777" y="28386"/>
                    <a:pt x="20206" y="28386"/>
                  </a:cubicBezTo>
                  <a:cubicBezTo>
                    <a:pt x="20201" y="28386"/>
                    <a:pt x="20197" y="28386"/>
                    <a:pt x="20193" y="28386"/>
                  </a:cubicBezTo>
                  <a:cubicBezTo>
                    <a:pt x="19842" y="28386"/>
                    <a:pt x="19563" y="28096"/>
                    <a:pt x="19563" y="27743"/>
                  </a:cubicBezTo>
                  <a:cubicBezTo>
                    <a:pt x="19558" y="27358"/>
                    <a:pt x="19872" y="27102"/>
                    <a:pt x="20202" y="27102"/>
                  </a:cubicBezTo>
                  <a:close/>
                  <a:moveTo>
                    <a:pt x="33056" y="27102"/>
                  </a:moveTo>
                  <a:cubicBezTo>
                    <a:pt x="33386" y="27102"/>
                    <a:pt x="33702" y="27358"/>
                    <a:pt x="33702" y="27743"/>
                  </a:cubicBezTo>
                  <a:cubicBezTo>
                    <a:pt x="33702" y="28096"/>
                    <a:pt x="33416" y="28386"/>
                    <a:pt x="33065" y="28386"/>
                  </a:cubicBezTo>
                  <a:cubicBezTo>
                    <a:pt x="33061" y="28386"/>
                    <a:pt x="33056" y="28386"/>
                    <a:pt x="33052" y="28386"/>
                  </a:cubicBezTo>
                  <a:lnTo>
                    <a:pt x="33059" y="28386"/>
                  </a:lnTo>
                  <a:cubicBezTo>
                    <a:pt x="32481" y="28386"/>
                    <a:pt x="32195" y="27700"/>
                    <a:pt x="32602" y="27293"/>
                  </a:cubicBezTo>
                  <a:cubicBezTo>
                    <a:pt x="32734" y="27161"/>
                    <a:pt x="32897" y="27102"/>
                    <a:pt x="33056" y="27102"/>
                  </a:cubicBezTo>
                  <a:close/>
                  <a:moveTo>
                    <a:pt x="35198" y="27102"/>
                  </a:moveTo>
                  <a:cubicBezTo>
                    <a:pt x="35528" y="27102"/>
                    <a:pt x="35844" y="27358"/>
                    <a:pt x="35844" y="27743"/>
                  </a:cubicBezTo>
                  <a:cubicBezTo>
                    <a:pt x="35844" y="28096"/>
                    <a:pt x="35558" y="28386"/>
                    <a:pt x="35207" y="28386"/>
                  </a:cubicBezTo>
                  <a:cubicBezTo>
                    <a:pt x="35203" y="28386"/>
                    <a:pt x="35199" y="28386"/>
                    <a:pt x="35194" y="28386"/>
                  </a:cubicBezTo>
                  <a:lnTo>
                    <a:pt x="35201" y="28386"/>
                  </a:lnTo>
                  <a:cubicBezTo>
                    <a:pt x="34623" y="28386"/>
                    <a:pt x="34337" y="27700"/>
                    <a:pt x="34744" y="27293"/>
                  </a:cubicBezTo>
                  <a:cubicBezTo>
                    <a:pt x="34877" y="27161"/>
                    <a:pt x="35039" y="27102"/>
                    <a:pt x="35198" y="27102"/>
                  </a:cubicBezTo>
                  <a:close/>
                  <a:moveTo>
                    <a:pt x="37340" y="27102"/>
                  </a:moveTo>
                  <a:cubicBezTo>
                    <a:pt x="37671" y="27102"/>
                    <a:pt x="37986" y="27358"/>
                    <a:pt x="37986" y="27743"/>
                  </a:cubicBezTo>
                  <a:cubicBezTo>
                    <a:pt x="37986" y="28096"/>
                    <a:pt x="37701" y="28386"/>
                    <a:pt x="37349" y="28386"/>
                  </a:cubicBezTo>
                  <a:cubicBezTo>
                    <a:pt x="37345" y="28386"/>
                    <a:pt x="37341" y="28386"/>
                    <a:pt x="37337" y="28386"/>
                  </a:cubicBezTo>
                  <a:lnTo>
                    <a:pt x="37344" y="28386"/>
                  </a:lnTo>
                  <a:cubicBezTo>
                    <a:pt x="36765" y="28386"/>
                    <a:pt x="36480" y="27700"/>
                    <a:pt x="36887" y="27293"/>
                  </a:cubicBezTo>
                  <a:cubicBezTo>
                    <a:pt x="37019" y="27161"/>
                    <a:pt x="37181" y="27102"/>
                    <a:pt x="37340" y="27102"/>
                  </a:cubicBezTo>
                  <a:close/>
                  <a:moveTo>
                    <a:pt x="39482" y="27102"/>
                  </a:moveTo>
                  <a:cubicBezTo>
                    <a:pt x="39813" y="27102"/>
                    <a:pt x="40129" y="27358"/>
                    <a:pt x="40129" y="27743"/>
                  </a:cubicBezTo>
                  <a:cubicBezTo>
                    <a:pt x="40129" y="28096"/>
                    <a:pt x="39843" y="28386"/>
                    <a:pt x="39492" y="28386"/>
                  </a:cubicBezTo>
                  <a:cubicBezTo>
                    <a:pt x="39487" y="28386"/>
                    <a:pt x="39483" y="28386"/>
                    <a:pt x="39479" y="28386"/>
                  </a:cubicBezTo>
                  <a:lnTo>
                    <a:pt x="39486" y="28386"/>
                  </a:lnTo>
                  <a:cubicBezTo>
                    <a:pt x="38908" y="28386"/>
                    <a:pt x="38622" y="27700"/>
                    <a:pt x="39029" y="27293"/>
                  </a:cubicBezTo>
                  <a:cubicBezTo>
                    <a:pt x="39161" y="27161"/>
                    <a:pt x="39323" y="27102"/>
                    <a:pt x="39482" y="27102"/>
                  </a:cubicBezTo>
                  <a:close/>
                  <a:moveTo>
                    <a:pt x="41625" y="27102"/>
                  </a:moveTo>
                  <a:cubicBezTo>
                    <a:pt x="41784" y="27102"/>
                    <a:pt x="41946" y="27161"/>
                    <a:pt x="42078" y="27293"/>
                  </a:cubicBezTo>
                  <a:cubicBezTo>
                    <a:pt x="42485" y="27700"/>
                    <a:pt x="42199" y="28386"/>
                    <a:pt x="41628" y="28386"/>
                  </a:cubicBezTo>
                  <a:cubicBezTo>
                    <a:pt x="41624" y="28386"/>
                    <a:pt x="41620" y="28386"/>
                    <a:pt x="41615" y="28386"/>
                  </a:cubicBezTo>
                  <a:cubicBezTo>
                    <a:pt x="41264" y="28386"/>
                    <a:pt x="40986" y="28096"/>
                    <a:pt x="40986" y="27743"/>
                  </a:cubicBezTo>
                  <a:cubicBezTo>
                    <a:pt x="40981" y="27358"/>
                    <a:pt x="41295" y="27102"/>
                    <a:pt x="41625" y="27102"/>
                  </a:cubicBezTo>
                  <a:close/>
                  <a:moveTo>
                    <a:pt x="18076" y="27108"/>
                  </a:moveTo>
                  <a:cubicBezTo>
                    <a:pt x="18420" y="27108"/>
                    <a:pt x="18706" y="27398"/>
                    <a:pt x="18706" y="27743"/>
                  </a:cubicBezTo>
                  <a:cubicBezTo>
                    <a:pt x="18706" y="28134"/>
                    <a:pt x="18390" y="28391"/>
                    <a:pt x="18059" y="28391"/>
                  </a:cubicBezTo>
                  <a:cubicBezTo>
                    <a:pt x="17900" y="28391"/>
                    <a:pt x="17738" y="28332"/>
                    <a:pt x="17606" y="28200"/>
                  </a:cubicBezTo>
                  <a:cubicBezTo>
                    <a:pt x="17199" y="27793"/>
                    <a:pt x="17485" y="27108"/>
                    <a:pt x="18063" y="27108"/>
                  </a:cubicBezTo>
                  <a:cubicBezTo>
                    <a:pt x="18067" y="27108"/>
                    <a:pt x="18072" y="27108"/>
                    <a:pt x="18076" y="27108"/>
                  </a:cubicBezTo>
                  <a:close/>
                  <a:moveTo>
                    <a:pt x="24503" y="27108"/>
                  </a:moveTo>
                  <a:cubicBezTo>
                    <a:pt x="24847" y="27108"/>
                    <a:pt x="25133" y="27398"/>
                    <a:pt x="25133" y="27743"/>
                  </a:cubicBezTo>
                  <a:cubicBezTo>
                    <a:pt x="25133" y="28134"/>
                    <a:pt x="24816" y="28391"/>
                    <a:pt x="24486" y="28391"/>
                  </a:cubicBezTo>
                  <a:cubicBezTo>
                    <a:pt x="24327" y="28391"/>
                    <a:pt x="24165" y="28332"/>
                    <a:pt x="24033" y="28200"/>
                  </a:cubicBezTo>
                  <a:cubicBezTo>
                    <a:pt x="23626" y="27793"/>
                    <a:pt x="23912" y="27108"/>
                    <a:pt x="24490" y="27108"/>
                  </a:cubicBezTo>
                  <a:cubicBezTo>
                    <a:pt x="24494" y="27108"/>
                    <a:pt x="24498" y="27108"/>
                    <a:pt x="24503" y="27108"/>
                  </a:cubicBezTo>
                  <a:close/>
                  <a:moveTo>
                    <a:pt x="26645" y="27108"/>
                  </a:moveTo>
                  <a:cubicBezTo>
                    <a:pt x="26989" y="27108"/>
                    <a:pt x="27275" y="27398"/>
                    <a:pt x="27275" y="27743"/>
                  </a:cubicBezTo>
                  <a:cubicBezTo>
                    <a:pt x="27275" y="28134"/>
                    <a:pt x="26959" y="28391"/>
                    <a:pt x="26628" y="28391"/>
                  </a:cubicBezTo>
                  <a:cubicBezTo>
                    <a:pt x="26469" y="28391"/>
                    <a:pt x="26307" y="28332"/>
                    <a:pt x="26175" y="28200"/>
                  </a:cubicBezTo>
                  <a:cubicBezTo>
                    <a:pt x="25768" y="27793"/>
                    <a:pt x="26054" y="27108"/>
                    <a:pt x="26632" y="27108"/>
                  </a:cubicBezTo>
                  <a:cubicBezTo>
                    <a:pt x="26637" y="27108"/>
                    <a:pt x="26641" y="27108"/>
                    <a:pt x="26645" y="27108"/>
                  </a:cubicBezTo>
                  <a:close/>
                  <a:moveTo>
                    <a:pt x="28787" y="27108"/>
                  </a:moveTo>
                  <a:cubicBezTo>
                    <a:pt x="29131" y="27108"/>
                    <a:pt x="29417" y="27398"/>
                    <a:pt x="29417" y="27743"/>
                  </a:cubicBezTo>
                  <a:cubicBezTo>
                    <a:pt x="29417" y="28134"/>
                    <a:pt x="29101" y="28391"/>
                    <a:pt x="28770" y="28391"/>
                  </a:cubicBezTo>
                  <a:cubicBezTo>
                    <a:pt x="28611" y="28391"/>
                    <a:pt x="28450" y="28332"/>
                    <a:pt x="28318" y="28200"/>
                  </a:cubicBezTo>
                  <a:cubicBezTo>
                    <a:pt x="27911" y="27793"/>
                    <a:pt x="28196" y="27108"/>
                    <a:pt x="28775" y="27108"/>
                  </a:cubicBezTo>
                  <a:cubicBezTo>
                    <a:pt x="28779" y="27108"/>
                    <a:pt x="28783" y="27108"/>
                    <a:pt x="28787" y="27108"/>
                  </a:cubicBezTo>
                  <a:close/>
                  <a:moveTo>
                    <a:pt x="30929" y="27108"/>
                  </a:moveTo>
                  <a:cubicBezTo>
                    <a:pt x="31274" y="27108"/>
                    <a:pt x="31560" y="27398"/>
                    <a:pt x="31560" y="27743"/>
                  </a:cubicBezTo>
                  <a:cubicBezTo>
                    <a:pt x="31560" y="28134"/>
                    <a:pt x="31243" y="28391"/>
                    <a:pt x="30912" y="28391"/>
                  </a:cubicBezTo>
                  <a:cubicBezTo>
                    <a:pt x="30754" y="28391"/>
                    <a:pt x="30592" y="28332"/>
                    <a:pt x="30460" y="28200"/>
                  </a:cubicBezTo>
                  <a:cubicBezTo>
                    <a:pt x="30053" y="27793"/>
                    <a:pt x="30338" y="27108"/>
                    <a:pt x="30917" y="27108"/>
                  </a:cubicBezTo>
                  <a:cubicBezTo>
                    <a:pt x="30921" y="27108"/>
                    <a:pt x="30925" y="27108"/>
                    <a:pt x="30929" y="27108"/>
                  </a:cubicBezTo>
                  <a:close/>
                  <a:moveTo>
                    <a:pt x="11636" y="27108"/>
                  </a:moveTo>
                  <a:cubicBezTo>
                    <a:pt x="11986" y="27108"/>
                    <a:pt x="12272" y="27393"/>
                    <a:pt x="12279" y="27743"/>
                  </a:cubicBezTo>
                  <a:lnTo>
                    <a:pt x="12279" y="27750"/>
                  </a:lnTo>
                  <a:cubicBezTo>
                    <a:pt x="12279" y="28136"/>
                    <a:pt x="11963" y="28392"/>
                    <a:pt x="11633" y="28392"/>
                  </a:cubicBezTo>
                  <a:cubicBezTo>
                    <a:pt x="11474" y="28392"/>
                    <a:pt x="11312" y="28332"/>
                    <a:pt x="11179" y="28200"/>
                  </a:cubicBezTo>
                  <a:cubicBezTo>
                    <a:pt x="10772" y="27800"/>
                    <a:pt x="11058" y="27108"/>
                    <a:pt x="11636" y="27108"/>
                  </a:cubicBezTo>
                  <a:close/>
                  <a:moveTo>
                    <a:pt x="43763" y="27104"/>
                  </a:moveTo>
                  <a:cubicBezTo>
                    <a:pt x="44095" y="27104"/>
                    <a:pt x="44413" y="27363"/>
                    <a:pt x="44413" y="27750"/>
                  </a:cubicBezTo>
                  <a:cubicBezTo>
                    <a:pt x="44413" y="28103"/>
                    <a:pt x="44128" y="28386"/>
                    <a:pt x="43776" y="28386"/>
                  </a:cubicBezTo>
                  <a:cubicBezTo>
                    <a:pt x="43772" y="28386"/>
                    <a:pt x="43768" y="28386"/>
                    <a:pt x="43763" y="28386"/>
                  </a:cubicBezTo>
                  <a:lnTo>
                    <a:pt x="43763" y="28386"/>
                  </a:lnTo>
                  <a:lnTo>
                    <a:pt x="43770" y="28393"/>
                  </a:lnTo>
                  <a:cubicBezTo>
                    <a:pt x="43192" y="28393"/>
                    <a:pt x="42906" y="27700"/>
                    <a:pt x="43313" y="27293"/>
                  </a:cubicBezTo>
                  <a:cubicBezTo>
                    <a:pt x="43445" y="27162"/>
                    <a:pt x="43605" y="27104"/>
                    <a:pt x="43763" y="27104"/>
                  </a:cubicBezTo>
                  <a:close/>
                  <a:moveTo>
                    <a:pt x="45905" y="27107"/>
                  </a:moveTo>
                  <a:cubicBezTo>
                    <a:pt x="46237" y="27107"/>
                    <a:pt x="46555" y="27363"/>
                    <a:pt x="46555" y="27750"/>
                  </a:cubicBezTo>
                  <a:cubicBezTo>
                    <a:pt x="46555" y="28103"/>
                    <a:pt x="46270" y="28386"/>
                    <a:pt x="45919" y="28386"/>
                  </a:cubicBezTo>
                  <a:cubicBezTo>
                    <a:pt x="45914" y="28386"/>
                    <a:pt x="45910" y="28386"/>
                    <a:pt x="45906" y="28386"/>
                  </a:cubicBezTo>
                  <a:lnTo>
                    <a:pt x="45906" y="28386"/>
                  </a:lnTo>
                  <a:lnTo>
                    <a:pt x="45913" y="28393"/>
                  </a:lnTo>
                  <a:cubicBezTo>
                    <a:pt x="45341" y="28393"/>
                    <a:pt x="45056" y="27700"/>
                    <a:pt x="45456" y="27293"/>
                  </a:cubicBezTo>
                  <a:cubicBezTo>
                    <a:pt x="45587" y="27165"/>
                    <a:pt x="45747" y="27107"/>
                    <a:pt x="45905" y="27107"/>
                  </a:cubicBezTo>
                  <a:close/>
                  <a:moveTo>
                    <a:pt x="48037" y="27106"/>
                  </a:moveTo>
                  <a:cubicBezTo>
                    <a:pt x="48084" y="27106"/>
                    <a:pt x="48133" y="27111"/>
                    <a:pt x="48184" y="27122"/>
                  </a:cubicBezTo>
                  <a:cubicBezTo>
                    <a:pt x="48505" y="27186"/>
                    <a:pt x="48726" y="27486"/>
                    <a:pt x="48698" y="27815"/>
                  </a:cubicBezTo>
                  <a:cubicBezTo>
                    <a:pt x="48662" y="28143"/>
                    <a:pt x="48384" y="28393"/>
                    <a:pt x="48055" y="28393"/>
                  </a:cubicBezTo>
                  <a:cubicBezTo>
                    <a:pt x="47969" y="28393"/>
                    <a:pt x="47884" y="28372"/>
                    <a:pt x="47805" y="28336"/>
                  </a:cubicBezTo>
                  <a:lnTo>
                    <a:pt x="47805" y="28343"/>
                  </a:lnTo>
                  <a:cubicBezTo>
                    <a:pt x="47139" y="28063"/>
                    <a:pt x="47386" y="27106"/>
                    <a:pt x="48037" y="27106"/>
                  </a:cubicBezTo>
                  <a:close/>
                  <a:moveTo>
                    <a:pt x="13781" y="27105"/>
                  </a:moveTo>
                  <a:cubicBezTo>
                    <a:pt x="14019" y="27105"/>
                    <a:pt x="14246" y="27240"/>
                    <a:pt x="14357" y="27472"/>
                  </a:cubicBezTo>
                  <a:cubicBezTo>
                    <a:pt x="14507" y="27779"/>
                    <a:pt x="14386" y="28150"/>
                    <a:pt x="14086" y="28315"/>
                  </a:cubicBezTo>
                  <a:cubicBezTo>
                    <a:pt x="13986" y="28368"/>
                    <a:pt x="13880" y="28393"/>
                    <a:pt x="13775" y="28393"/>
                  </a:cubicBezTo>
                  <a:cubicBezTo>
                    <a:pt x="13555" y="28393"/>
                    <a:pt x="13343" y="28282"/>
                    <a:pt x="13222" y="28079"/>
                  </a:cubicBezTo>
                  <a:cubicBezTo>
                    <a:pt x="13043" y="27786"/>
                    <a:pt x="13129" y="27408"/>
                    <a:pt x="13415" y="27215"/>
                  </a:cubicBezTo>
                  <a:cubicBezTo>
                    <a:pt x="13450" y="27193"/>
                    <a:pt x="13486" y="27172"/>
                    <a:pt x="13529" y="27158"/>
                  </a:cubicBezTo>
                  <a:cubicBezTo>
                    <a:pt x="13611" y="27122"/>
                    <a:pt x="13697" y="27105"/>
                    <a:pt x="13781" y="27105"/>
                  </a:cubicBezTo>
                  <a:close/>
                  <a:moveTo>
                    <a:pt x="50201" y="27109"/>
                  </a:moveTo>
                  <a:cubicBezTo>
                    <a:pt x="50360" y="27109"/>
                    <a:pt x="50522" y="27168"/>
                    <a:pt x="50654" y="27301"/>
                  </a:cubicBezTo>
                  <a:cubicBezTo>
                    <a:pt x="51054" y="27700"/>
                    <a:pt x="50769" y="28393"/>
                    <a:pt x="50197" y="28393"/>
                  </a:cubicBezTo>
                  <a:cubicBezTo>
                    <a:pt x="50193" y="28393"/>
                    <a:pt x="50189" y="28393"/>
                    <a:pt x="50185" y="28393"/>
                  </a:cubicBezTo>
                  <a:cubicBezTo>
                    <a:pt x="49833" y="28393"/>
                    <a:pt x="49547" y="28103"/>
                    <a:pt x="49547" y="27743"/>
                  </a:cubicBezTo>
                  <a:lnTo>
                    <a:pt x="49547" y="27743"/>
                  </a:lnTo>
                  <a:lnTo>
                    <a:pt x="49555" y="27750"/>
                  </a:lnTo>
                  <a:cubicBezTo>
                    <a:pt x="49555" y="27365"/>
                    <a:pt x="49870" y="27109"/>
                    <a:pt x="50201" y="27109"/>
                  </a:cubicBezTo>
                  <a:close/>
                  <a:moveTo>
                    <a:pt x="9494" y="27108"/>
                  </a:moveTo>
                  <a:cubicBezTo>
                    <a:pt x="9844" y="27108"/>
                    <a:pt x="10130" y="27393"/>
                    <a:pt x="10137" y="27743"/>
                  </a:cubicBezTo>
                  <a:lnTo>
                    <a:pt x="10137" y="27750"/>
                  </a:lnTo>
                  <a:cubicBezTo>
                    <a:pt x="10137" y="28138"/>
                    <a:pt x="9818" y="28394"/>
                    <a:pt x="9486" y="28394"/>
                  </a:cubicBezTo>
                  <a:cubicBezTo>
                    <a:pt x="9329" y="28394"/>
                    <a:pt x="9168" y="28336"/>
                    <a:pt x="9037" y="28207"/>
                  </a:cubicBezTo>
                  <a:cubicBezTo>
                    <a:pt x="8637" y="27800"/>
                    <a:pt x="8923" y="27108"/>
                    <a:pt x="9494" y="27108"/>
                  </a:cubicBezTo>
                  <a:close/>
                  <a:moveTo>
                    <a:pt x="22350" y="27106"/>
                  </a:moveTo>
                  <a:cubicBezTo>
                    <a:pt x="22567" y="27106"/>
                    <a:pt x="22786" y="27213"/>
                    <a:pt x="22912" y="27450"/>
                  </a:cubicBezTo>
                  <a:cubicBezTo>
                    <a:pt x="23159" y="27916"/>
                    <a:pt x="22788" y="28395"/>
                    <a:pt x="22348" y="28395"/>
                  </a:cubicBezTo>
                  <a:cubicBezTo>
                    <a:pt x="22228" y="28395"/>
                    <a:pt x="22103" y="28360"/>
                    <a:pt x="21984" y="28279"/>
                  </a:cubicBezTo>
                  <a:cubicBezTo>
                    <a:pt x="21919" y="28236"/>
                    <a:pt x="21855" y="28179"/>
                    <a:pt x="21812" y="28107"/>
                  </a:cubicBezTo>
                  <a:cubicBezTo>
                    <a:pt x="21741" y="28000"/>
                    <a:pt x="21698" y="27879"/>
                    <a:pt x="21705" y="27743"/>
                  </a:cubicBezTo>
                  <a:cubicBezTo>
                    <a:pt x="21705" y="27345"/>
                    <a:pt x="22026" y="27106"/>
                    <a:pt x="22350" y="27106"/>
                  </a:cubicBezTo>
                  <a:close/>
                  <a:moveTo>
                    <a:pt x="919" y="27100"/>
                  </a:moveTo>
                  <a:cubicBezTo>
                    <a:pt x="1053" y="27100"/>
                    <a:pt x="1193" y="27147"/>
                    <a:pt x="1325" y="27258"/>
                  </a:cubicBezTo>
                  <a:cubicBezTo>
                    <a:pt x="1589" y="27472"/>
                    <a:pt x="1639" y="27865"/>
                    <a:pt x="1432" y="28136"/>
                  </a:cubicBezTo>
                  <a:cubicBezTo>
                    <a:pt x="1310" y="28307"/>
                    <a:pt x="1118" y="28397"/>
                    <a:pt x="921" y="28397"/>
                  </a:cubicBezTo>
                  <a:cubicBezTo>
                    <a:pt x="797" y="28397"/>
                    <a:pt x="672" y="28361"/>
                    <a:pt x="561" y="28286"/>
                  </a:cubicBezTo>
                  <a:cubicBezTo>
                    <a:pt x="525" y="28257"/>
                    <a:pt x="497" y="28229"/>
                    <a:pt x="468" y="28200"/>
                  </a:cubicBezTo>
                  <a:lnTo>
                    <a:pt x="468" y="28207"/>
                  </a:lnTo>
                  <a:cubicBezTo>
                    <a:pt x="7" y="27751"/>
                    <a:pt x="419" y="27100"/>
                    <a:pt x="919" y="27100"/>
                  </a:cubicBezTo>
                  <a:close/>
                  <a:moveTo>
                    <a:pt x="7352" y="27115"/>
                  </a:moveTo>
                  <a:cubicBezTo>
                    <a:pt x="7702" y="27115"/>
                    <a:pt x="7987" y="27393"/>
                    <a:pt x="7995" y="27743"/>
                  </a:cubicBezTo>
                  <a:lnTo>
                    <a:pt x="7995" y="27750"/>
                  </a:lnTo>
                  <a:cubicBezTo>
                    <a:pt x="7995" y="28141"/>
                    <a:pt x="7678" y="28399"/>
                    <a:pt x="7350" y="28399"/>
                  </a:cubicBezTo>
                  <a:cubicBezTo>
                    <a:pt x="7192" y="28399"/>
                    <a:pt x="7032" y="28339"/>
                    <a:pt x="6902" y="28207"/>
                  </a:cubicBezTo>
                  <a:cubicBezTo>
                    <a:pt x="6495" y="27800"/>
                    <a:pt x="6781" y="27115"/>
                    <a:pt x="7352" y="27115"/>
                  </a:cubicBezTo>
                  <a:close/>
                  <a:moveTo>
                    <a:pt x="56617" y="27108"/>
                  </a:moveTo>
                  <a:cubicBezTo>
                    <a:pt x="56974" y="27108"/>
                    <a:pt x="57260" y="27393"/>
                    <a:pt x="57267" y="27743"/>
                  </a:cubicBezTo>
                  <a:lnTo>
                    <a:pt x="57260" y="27750"/>
                  </a:lnTo>
                  <a:cubicBezTo>
                    <a:pt x="57260" y="28141"/>
                    <a:pt x="56943" y="28399"/>
                    <a:pt x="56612" y="28399"/>
                  </a:cubicBezTo>
                  <a:cubicBezTo>
                    <a:pt x="56454" y="28399"/>
                    <a:pt x="56292" y="28339"/>
                    <a:pt x="56160" y="28207"/>
                  </a:cubicBezTo>
                  <a:cubicBezTo>
                    <a:pt x="55760" y="27800"/>
                    <a:pt x="56046" y="27108"/>
                    <a:pt x="56617" y="27108"/>
                  </a:cubicBezTo>
                  <a:close/>
                  <a:moveTo>
                    <a:pt x="52334" y="27114"/>
                  </a:moveTo>
                  <a:cubicBezTo>
                    <a:pt x="52664" y="27114"/>
                    <a:pt x="52982" y="27370"/>
                    <a:pt x="52982" y="27758"/>
                  </a:cubicBezTo>
                  <a:cubicBezTo>
                    <a:pt x="52982" y="28110"/>
                    <a:pt x="52697" y="28386"/>
                    <a:pt x="52346" y="28386"/>
                  </a:cubicBezTo>
                  <a:cubicBezTo>
                    <a:pt x="52341" y="28386"/>
                    <a:pt x="52337" y="28386"/>
                    <a:pt x="52332" y="28386"/>
                  </a:cubicBezTo>
                  <a:lnTo>
                    <a:pt x="52332" y="28386"/>
                  </a:lnTo>
                  <a:lnTo>
                    <a:pt x="52340" y="28400"/>
                  </a:lnTo>
                  <a:cubicBezTo>
                    <a:pt x="51768" y="28400"/>
                    <a:pt x="51483" y="27708"/>
                    <a:pt x="51890" y="27301"/>
                  </a:cubicBezTo>
                  <a:cubicBezTo>
                    <a:pt x="52018" y="27172"/>
                    <a:pt x="52177" y="27114"/>
                    <a:pt x="52334" y="27114"/>
                  </a:cubicBezTo>
                  <a:close/>
                  <a:moveTo>
                    <a:pt x="54490" y="27116"/>
                  </a:moveTo>
                  <a:cubicBezTo>
                    <a:pt x="54648" y="27116"/>
                    <a:pt x="54809" y="27175"/>
                    <a:pt x="54939" y="27308"/>
                  </a:cubicBezTo>
                  <a:cubicBezTo>
                    <a:pt x="55346" y="27708"/>
                    <a:pt x="55060" y="28400"/>
                    <a:pt x="54489" y="28400"/>
                  </a:cubicBezTo>
                  <a:cubicBezTo>
                    <a:pt x="54485" y="28400"/>
                    <a:pt x="54480" y="28400"/>
                    <a:pt x="54476" y="28400"/>
                  </a:cubicBezTo>
                  <a:cubicBezTo>
                    <a:pt x="54118" y="28400"/>
                    <a:pt x="53825" y="28103"/>
                    <a:pt x="53832" y="27743"/>
                  </a:cubicBezTo>
                  <a:lnTo>
                    <a:pt x="53832" y="27743"/>
                  </a:lnTo>
                  <a:lnTo>
                    <a:pt x="53846" y="27758"/>
                  </a:lnTo>
                  <a:cubicBezTo>
                    <a:pt x="53846" y="27372"/>
                    <a:pt x="54162" y="27116"/>
                    <a:pt x="54490" y="27116"/>
                  </a:cubicBezTo>
                  <a:close/>
                  <a:moveTo>
                    <a:pt x="5212" y="27113"/>
                  </a:moveTo>
                  <a:cubicBezTo>
                    <a:pt x="5454" y="27113"/>
                    <a:pt x="5684" y="27251"/>
                    <a:pt x="5795" y="27479"/>
                  </a:cubicBezTo>
                  <a:cubicBezTo>
                    <a:pt x="5945" y="27786"/>
                    <a:pt x="5824" y="28157"/>
                    <a:pt x="5517" y="28322"/>
                  </a:cubicBezTo>
                  <a:cubicBezTo>
                    <a:pt x="5419" y="28375"/>
                    <a:pt x="5313" y="28401"/>
                    <a:pt x="5209" y="28401"/>
                  </a:cubicBezTo>
                  <a:cubicBezTo>
                    <a:pt x="4992" y="28401"/>
                    <a:pt x="4780" y="28291"/>
                    <a:pt x="4660" y="28093"/>
                  </a:cubicBezTo>
                  <a:cubicBezTo>
                    <a:pt x="4481" y="27800"/>
                    <a:pt x="4567" y="27415"/>
                    <a:pt x="4853" y="27222"/>
                  </a:cubicBezTo>
                  <a:cubicBezTo>
                    <a:pt x="4888" y="27193"/>
                    <a:pt x="4917" y="27172"/>
                    <a:pt x="4960" y="27158"/>
                  </a:cubicBezTo>
                  <a:lnTo>
                    <a:pt x="4960" y="27165"/>
                  </a:lnTo>
                  <a:cubicBezTo>
                    <a:pt x="5042" y="27130"/>
                    <a:pt x="5128" y="27113"/>
                    <a:pt x="5212" y="27113"/>
                  </a:cubicBezTo>
                  <a:close/>
                  <a:moveTo>
                    <a:pt x="3067" y="27115"/>
                  </a:moveTo>
                  <a:cubicBezTo>
                    <a:pt x="3417" y="27115"/>
                    <a:pt x="3703" y="27401"/>
                    <a:pt x="3710" y="27743"/>
                  </a:cubicBezTo>
                  <a:lnTo>
                    <a:pt x="3710" y="27758"/>
                  </a:lnTo>
                  <a:cubicBezTo>
                    <a:pt x="3710" y="28145"/>
                    <a:pt x="3392" y="28401"/>
                    <a:pt x="3062" y="28401"/>
                  </a:cubicBezTo>
                  <a:cubicBezTo>
                    <a:pt x="2905" y="28401"/>
                    <a:pt x="2746" y="28343"/>
                    <a:pt x="2618" y="28215"/>
                  </a:cubicBezTo>
                  <a:cubicBezTo>
                    <a:pt x="2210" y="27808"/>
                    <a:pt x="2496" y="27115"/>
                    <a:pt x="3067" y="27115"/>
                  </a:cubicBezTo>
                  <a:close/>
                  <a:moveTo>
                    <a:pt x="16989" y="28173"/>
                  </a:moveTo>
                  <a:cubicBezTo>
                    <a:pt x="17147" y="28173"/>
                    <a:pt x="17310" y="28232"/>
                    <a:pt x="17442" y="28365"/>
                  </a:cubicBezTo>
                  <a:cubicBezTo>
                    <a:pt x="17849" y="28772"/>
                    <a:pt x="17563" y="29457"/>
                    <a:pt x="16992" y="29457"/>
                  </a:cubicBezTo>
                  <a:cubicBezTo>
                    <a:pt x="16988" y="29457"/>
                    <a:pt x="16984" y="29457"/>
                    <a:pt x="16979" y="29457"/>
                  </a:cubicBezTo>
                  <a:cubicBezTo>
                    <a:pt x="16628" y="29457"/>
                    <a:pt x="16349" y="29167"/>
                    <a:pt x="16349" y="28814"/>
                  </a:cubicBezTo>
                  <a:cubicBezTo>
                    <a:pt x="16345" y="28429"/>
                    <a:pt x="16659" y="28173"/>
                    <a:pt x="16989" y="28173"/>
                  </a:cubicBezTo>
                  <a:close/>
                  <a:moveTo>
                    <a:pt x="23416" y="28173"/>
                  </a:moveTo>
                  <a:cubicBezTo>
                    <a:pt x="23574" y="28173"/>
                    <a:pt x="23737" y="28232"/>
                    <a:pt x="23869" y="28365"/>
                  </a:cubicBezTo>
                  <a:cubicBezTo>
                    <a:pt x="24276" y="28772"/>
                    <a:pt x="23990" y="29457"/>
                    <a:pt x="23419" y="29457"/>
                  </a:cubicBezTo>
                  <a:cubicBezTo>
                    <a:pt x="23415" y="29457"/>
                    <a:pt x="23410" y="29457"/>
                    <a:pt x="23406" y="29457"/>
                  </a:cubicBezTo>
                  <a:cubicBezTo>
                    <a:pt x="23055" y="29457"/>
                    <a:pt x="22776" y="29167"/>
                    <a:pt x="22776" y="28814"/>
                  </a:cubicBezTo>
                  <a:cubicBezTo>
                    <a:pt x="22771" y="28429"/>
                    <a:pt x="23086" y="28173"/>
                    <a:pt x="23416" y="28173"/>
                  </a:cubicBezTo>
                  <a:close/>
                  <a:moveTo>
                    <a:pt x="25558" y="28173"/>
                  </a:moveTo>
                  <a:cubicBezTo>
                    <a:pt x="25717" y="28173"/>
                    <a:pt x="25879" y="28232"/>
                    <a:pt x="26011" y="28365"/>
                  </a:cubicBezTo>
                  <a:cubicBezTo>
                    <a:pt x="26418" y="28772"/>
                    <a:pt x="26132" y="29457"/>
                    <a:pt x="25561" y="29457"/>
                  </a:cubicBezTo>
                  <a:cubicBezTo>
                    <a:pt x="25557" y="29457"/>
                    <a:pt x="25553" y="29457"/>
                    <a:pt x="25548" y="29457"/>
                  </a:cubicBezTo>
                  <a:cubicBezTo>
                    <a:pt x="25197" y="29457"/>
                    <a:pt x="24919" y="29167"/>
                    <a:pt x="24919" y="28814"/>
                  </a:cubicBezTo>
                  <a:cubicBezTo>
                    <a:pt x="24914" y="28429"/>
                    <a:pt x="25228" y="28173"/>
                    <a:pt x="25558" y="28173"/>
                  </a:cubicBezTo>
                  <a:close/>
                  <a:moveTo>
                    <a:pt x="27700" y="28173"/>
                  </a:moveTo>
                  <a:cubicBezTo>
                    <a:pt x="27859" y="28173"/>
                    <a:pt x="28021" y="28232"/>
                    <a:pt x="28153" y="28365"/>
                  </a:cubicBezTo>
                  <a:cubicBezTo>
                    <a:pt x="28560" y="28772"/>
                    <a:pt x="28275" y="29457"/>
                    <a:pt x="27703" y="29457"/>
                  </a:cubicBezTo>
                  <a:cubicBezTo>
                    <a:pt x="27699" y="29457"/>
                    <a:pt x="27695" y="29457"/>
                    <a:pt x="27691" y="29457"/>
                  </a:cubicBezTo>
                  <a:cubicBezTo>
                    <a:pt x="27340" y="29457"/>
                    <a:pt x="27061" y="29167"/>
                    <a:pt x="27061" y="28814"/>
                  </a:cubicBezTo>
                  <a:cubicBezTo>
                    <a:pt x="27056" y="28429"/>
                    <a:pt x="27370" y="28173"/>
                    <a:pt x="27700" y="28173"/>
                  </a:cubicBezTo>
                  <a:close/>
                  <a:moveTo>
                    <a:pt x="29842" y="28173"/>
                  </a:moveTo>
                  <a:cubicBezTo>
                    <a:pt x="30001" y="28173"/>
                    <a:pt x="30163" y="28232"/>
                    <a:pt x="30296" y="28365"/>
                  </a:cubicBezTo>
                  <a:cubicBezTo>
                    <a:pt x="30703" y="28772"/>
                    <a:pt x="30417" y="29457"/>
                    <a:pt x="29846" y="29457"/>
                  </a:cubicBezTo>
                  <a:cubicBezTo>
                    <a:pt x="29841" y="29457"/>
                    <a:pt x="29837" y="29457"/>
                    <a:pt x="29833" y="29457"/>
                  </a:cubicBezTo>
                  <a:cubicBezTo>
                    <a:pt x="29482" y="29457"/>
                    <a:pt x="29203" y="29167"/>
                    <a:pt x="29203" y="28814"/>
                  </a:cubicBezTo>
                  <a:cubicBezTo>
                    <a:pt x="29198" y="28429"/>
                    <a:pt x="29512" y="28173"/>
                    <a:pt x="29842" y="28173"/>
                  </a:cubicBezTo>
                  <a:close/>
                  <a:moveTo>
                    <a:pt x="31985" y="28173"/>
                  </a:moveTo>
                  <a:cubicBezTo>
                    <a:pt x="32143" y="28173"/>
                    <a:pt x="32306" y="28232"/>
                    <a:pt x="32438" y="28365"/>
                  </a:cubicBezTo>
                  <a:cubicBezTo>
                    <a:pt x="32845" y="28772"/>
                    <a:pt x="32559" y="29457"/>
                    <a:pt x="31988" y="29457"/>
                  </a:cubicBezTo>
                  <a:cubicBezTo>
                    <a:pt x="31984" y="29457"/>
                    <a:pt x="31979" y="29457"/>
                    <a:pt x="31975" y="29457"/>
                  </a:cubicBezTo>
                  <a:cubicBezTo>
                    <a:pt x="31624" y="29457"/>
                    <a:pt x="31345" y="29167"/>
                    <a:pt x="31345" y="28814"/>
                  </a:cubicBezTo>
                  <a:cubicBezTo>
                    <a:pt x="31341" y="28429"/>
                    <a:pt x="31655" y="28173"/>
                    <a:pt x="31985" y="28173"/>
                  </a:cubicBezTo>
                  <a:close/>
                  <a:moveTo>
                    <a:pt x="38411" y="28173"/>
                  </a:moveTo>
                  <a:cubicBezTo>
                    <a:pt x="38570" y="28173"/>
                    <a:pt x="38732" y="28232"/>
                    <a:pt x="38865" y="28365"/>
                  </a:cubicBezTo>
                  <a:cubicBezTo>
                    <a:pt x="39272" y="28772"/>
                    <a:pt x="38986" y="29457"/>
                    <a:pt x="38415" y="29457"/>
                  </a:cubicBezTo>
                  <a:cubicBezTo>
                    <a:pt x="38411" y="29457"/>
                    <a:pt x="38406" y="29457"/>
                    <a:pt x="38402" y="29457"/>
                  </a:cubicBezTo>
                  <a:cubicBezTo>
                    <a:pt x="38051" y="29457"/>
                    <a:pt x="37772" y="29167"/>
                    <a:pt x="37772" y="28814"/>
                  </a:cubicBezTo>
                  <a:cubicBezTo>
                    <a:pt x="37767" y="28429"/>
                    <a:pt x="38082" y="28173"/>
                    <a:pt x="38411" y="28173"/>
                  </a:cubicBezTo>
                  <a:close/>
                  <a:moveTo>
                    <a:pt x="42696" y="28173"/>
                  </a:moveTo>
                  <a:cubicBezTo>
                    <a:pt x="42855" y="28173"/>
                    <a:pt x="43017" y="28232"/>
                    <a:pt x="43149" y="28365"/>
                  </a:cubicBezTo>
                  <a:cubicBezTo>
                    <a:pt x="43556" y="28772"/>
                    <a:pt x="43271" y="29457"/>
                    <a:pt x="42699" y="29457"/>
                  </a:cubicBezTo>
                  <a:cubicBezTo>
                    <a:pt x="42695" y="29457"/>
                    <a:pt x="42691" y="29457"/>
                    <a:pt x="42687" y="29457"/>
                  </a:cubicBezTo>
                  <a:cubicBezTo>
                    <a:pt x="42336" y="29457"/>
                    <a:pt x="42057" y="29167"/>
                    <a:pt x="42057" y="28814"/>
                  </a:cubicBezTo>
                  <a:cubicBezTo>
                    <a:pt x="42052" y="28429"/>
                    <a:pt x="42366" y="28173"/>
                    <a:pt x="42696" y="28173"/>
                  </a:cubicBezTo>
                  <a:close/>
                  <a:moveTo>
                    <a:pt x="12720" y="28179"/>
                  </a:moveTo>
                  <a:cubicBezTo>
                    <a:pt x="13064" y="28179"/>
                    <a:pt x="13350" y="28469"/>
                    <a:pt x="13350" y="28814"/>
                  </a:cubicBezTo>
                  <a:cubicBezTo>
                    <a:pt x="13350" y="29205"/>
                    <a:pt x="13034" y="29463"/>
                    <a:pt x="12703" y="29463"/>
                  </a:cubicBezTo>
                  <a:cubicBezTo>
                    <a:pt x="12544" y="29463"/>
                    <a:pt x="12383" y="29403"/>
                    <a:pt x="12251" y="29271"/>
                  </a:cubicBezTo>
                  <a:cubicBezTo>
                    <a:pt x="11844" y="28864"/>
                    <a:pt x="12129" y="28179"/>
                    <a:pt x="12708" y="28179"/>
                  </a:cubicBezTo>
                  <a:cubicBezTo>
                    <a:pt x="12712" y="28179"/>
                    <a:pt x="12716" y="28179"/>
                    <a:pt x="12720" y="28179"/>
                  </a:cubicBezTo>
                  <a:close/>
                  <a:moveTo>
                    <a:pt x="14862" y="28179"/>
                  </a:moveTo>
                  <a:cubicBezTo>
                    <a:pt x="15207" y="28179"/>
                    <a:pt x="15493" y="28469"/>
                    <a:pt x="15493" y="28814"/>
                  </a:cubicBezTo>
                  <a:cubicBezTo>
                    <a:pt x="15493" y="29205"/>
                    <a:pt x="15176" y="29463"/>
                    <a:pt x="14845" y="29463"/>
                  </a:cubicBezTo>
                  <a:cubicBezTo>
                    <a:pt x="14687" y="29463"/>
                    <a:pt x="14525" y="29403"/>
                    <a:pt x="14393" y="29271"/>
                  </a:cubicBezTo>
                  <a:cubicBezTo>
                    <a:pt x="13986" y="28864"/>
                    <a:pt x="14271" y="28179"/>
                    <a:pt x="14850" y="28179"/>
                  </a:cubicBezTo>
                  <a:cubicBezTo>
                    <a:pt x="14854" y="28179"/>
                    <a:pt x="14858" y="28179"/>
                    <a:pt x="14862" y="28179"/>
                  </a:cubicBezTo>
                  <a:close/>
                  <a:moveTo>
                    <a:pt x="19147" y="28179"/>
                  </a:moveTo>
                  <a:cubicBezTo>
                    <a:pt x="19491" y="28179"/>
                    <a:pt x="19777" y="28469"/>
                    <a:pt x="19777" y="28814"/>
                  </a:cubicBezTo>
                  <a:cubicBezTo>
                    <a:pt x="19777" y="29205"/>
                    <a:pt x="19461" y="29463"/>
                    <a:pt x="19130" y="29463"/>
                  </a:cubicBezTo>
                  <a:cubicBezTo>
                    <a:pt x="18971" y="29463"/>
                    <a:pt x="18809" y="29403"/>
                    <a:pt x="18677" y="29271"/>
                  </a:cubicBezTo>
                  <a:cubicBezTo>
                    <a:pt x="18270" y="28864"/>
                    <a:pt x="18556" y="28179"/>
                    <a:pt x="19134" y="28179"/>
                  </a:cubicBezTo>
                  <a:cubicBezTo>
                    <a:pt x="19139" y="28179"/>
                    <a:pt x="19143" y="28179"/>
                    <a:pt x="19147" y="28179"/>
                  </a:cubicBezTo>
                  <a:close/>
                  <a:moveTo>
                    <a:pt x="21277" y="28179"/>
                  </a:moveTo>
                  <a:cubicBezTo>
                    <a:pt x="21848" y="28179"/>
                    <a:pt x="22134" y="28864"/>
                    <a:pt x="21727" y="29271"/>
                  </a:cubicBezTo>
                  <a:cubicBezTo>
                    <a:pt x="21595" y="29403"/>
                    <a:pt x="21433" y="29463"/>
                    <a:pt x="21276" y="29463"/>
                  </a:cubicBezTo>
                  <a:cubicBezTo>
                    <a:pt x="20947" y="29463"/>
                    <a:pt x="20634" y="29205"/>
                    <a:pt x="20634" y="28814"/>
                  </a:cubicBezTo>
                  <a:cubicBezTo>
                    <a:pt x="20627" y="28464"/>
                    <a:pt x="20920" y="28179"/>
                    <a:pt x="21270" y="28179"/>
                  </a:cubicBezTo>
                  <a:close/>
                  <a:moveTo>
                    <a:pt x="34143" y="28179"/>
                  </a:moveTo>
                  <a:cubicBezTo>
                    <a:pt x="34487" y="28179"/>
                    <a:pt x="34773" y="28469"/>
                    <a:pt x="34773" y="28814"/>
                  </a:cubicBezTo>
                  <a:cubicBezTo>
                    <a:pt x="34773" y="29205"/>
                    <a:pt x="34457" y="29463"/>
                    <a:pt x="34126" y="29463"/>
                  </a:cubicBezTo>
                  <a:cubicBezTo>
                    <a:pt x="33967" y="29463"/>
                    <a:pt x="33805" y="29403"/>
                    <a:pt x="33673" y="29271"/>
                  </a:cubicBezTo>
                  <a:cubicBezTo>
                    <a:pt x="33266" y="28864"/>
                    <a:pt x="33552" y="28179"/>
                    <a:pt x="34130" y="28179"/>
                  </a:cubicBezTo>
                  <a:cubicBezTo>
                    <a:pt x="34134" y="28179"/>
                    <a:pt x="34139" y="28179"/>
                    <a:pt x="34143" y="28179"/>
                  </a:cubicBezTo>
                  <a:close/>
                  <a:moveTo>
                    <a:pt x="36285" y="28179"/>
                  </a:moveTo>
                  <a:cubicBezTo>
                    <a:pt x="36629" y="28179"/>
                    <a:pt x="36915" y="28469"/>
                    <a:pt x="36915" y="28814"/>
                  </a:cubicBezTo>
                  <a:cubicBezTo>
                    <a:pt x="36915" y="29205"/>
                    <a:pt x="36599" y="29463"/>
                    <a:pt x="36268" y="29463"/>
                  </a:cubicBezTo>
                  <a:cubicBezTo>
                    <a:pt x="36109" y="29463"/>
                    <a:pt x="35947" y="29403"/>
                    <a:pt x="35816" y="29271"/>
                  </a:cubicBezTo>
                  <a:cubicBezTo>
                    <a:pt x="35409" y="28864"/>
                    <a:pt x="35694" y="28179"/>
                    <a:pt x="36273" y="28179"/>
                  </a:cubicBezTo>
                  <a:cubicBezTo>
                    <a:pt x="36277" y="28179"/>
                    <a:pt x="36281" y="28179"/>
                    <a:pt x="36285" y="28179"/>
                  </a:cubicBezTo>
                  <a:close/>
                  <a:moveTo>
                    <a:pt x="40570" y="28179"/>
                  </a:moveTo>
                  <a:cubicBezTo>
                    <a:pt x="40914" y="28179"/>
                    <a:pt x="41200" y="28469"/>
                    <a:pt x="41200" y="28814"/>
                  </a:cubicBezTo>
                  <a:cubicBezTo>
                    <a:pt x="41200" y="29205"/>
                    <a:pt x="40883" y="29463"/>
                    <a:pt x="40553" y="29463"/>
                  </a:cubicBezTo>
                  <a:cubicBezTo>
                    <a:pt x="40394" y="29463"/>
                    <a:pt x="40232" y="29403"/>
                    <a:pt x="40100" y="29271"/>
                  </a:cubicBezTo>
                  <a:cubicBezTo>
                    <a:pt x="39693" y="28864"/>
                    <a:pt x="39979" y="28179"/>
                    <a:pt x="40557" y="28179"/>
                  </a:cubicBezTo>
                  <a:cubicBezTo>
                    <a:pt x="40561" y="28179"/>
                    <a:pt x="40565" y="28179"/>
                    <a:pt x="40570" y="28179"/>
                  </a:cubicBezTo>
                  <a:close/>
                  <a:moveTo>
                    <a:pt x="10565" y="28179"/>
                  </a:moveTo>
                  <a:cubicBezTo>
                    <a:pt x="10915" y="28179"/>
                    <a:pt x="11201" y="28464"/>
                    <a:pt x="11208" y="28814"/>
                  </a:cubicBezTo>
                  <a:lnTo>
                    <a:pt x="11208" y="28822"/>
                  </a:lnTo>
                  <a:cubicBezTo>
                    <a:pt x="11208" y="29207"/>
                    <a:pt x="10892" y="29463"/>
                    <a:pt x="10562" y="29463"/>
                  </a:cubicBezTo>
                  <a:cubicBezTo>
                    <a:pt x="10403" y="29463"/>
                    <a:pt x="10241" y="29404"/>
                    <a:pt x="10108" y="29271"/>
                  </a:cubicBezTo>
                  <a:cubicBezTo>
                    <a:pt x="9701" y="28872"/>
                    <a:pt x="9987" y="28179"/>
                    <a:pt x="10565" y="28179"/>
                  </a:cubicBezTo>
                  <a:close/>
                  <a:moveTo>
                    <a:pt x="44842" y="28175"/>
                  </a:moveTo>
                  <a:cubicBezTo>
                    <a:pt x="45000" y="28175"/>
                    <a:pt x="45160" y="28233"/>
                    <a:pt x="45291" y="28365"/>
                  </a:cubicBezTo>
                  <a:cubicBezTo>
                    <a:pt x="45699" y="28772"/>
                    <a:pt x="45413" y="29464"/>
                    <a:pt x="44842" y="29464"/>
                  </a:cubicBezTo>
                  <a:cubicBezTo>
                    <a:pt x="44485" y="29464"/>
                    <a:pt x="44192" y="29171"/>
                    <a:pt x="44192" y="28814"/>
                  </a:cubicBezTo>
                  <a:lnTo>
                    <a:pt x="44192" y="28814"/>
                  </a:lnTo>
                  <a:lnTo>
                    <a:pt x="44199" y="28822"/>
                  </a:lnTo>
                  <a:cubicBezTo>
                    <a:pt x="44194" y="28434"/>
                    <a:pt x="44511" y="28175"/>
                    <a:pt x="44842" y="28175"/>
                  </a:cubicBezTo>
                  <a:close/>
                  <a:moveTo>
                    <a:pt x="46992" y="28178"/>
                  </a:moveTo>
                  <a:cubicBezTo>
                    <a:pt x="47149" y="28178"/>
                    <a:pt x="47310" y="28236"/>
                    <a:pt x="47441" y="28365"/>
                  </a:cubicBezTo>
                  <a:cubicBezTo>
                    <a:pt x="47841" y="28772"/>
                    <a:pt x="47555" y="29464"/>
                    <a:pt x="46984" y="29464"/>
                  </a:cubicBezTo>
                  <a:cubicBezTo>
                    <a:pt x="46627" y="29464"/>
                    <a:pt x="46334" y="29179"/>
                    <a:pt x="46334" y="28814"/>
                  </a:cubicBezTo>
                  <a:lnTo>
                    <a:pt x="46334" y="28814"/>
                  </a:lnTo>
                  <a:lnTo>
                    <a:pt x="46341" y="28822"/>
                  </a:lnTo>
                  <a:cubicBezTo>
                    <a:pt x="46341" y="28434"/>
                    <a:pt x="46660" y="28178"/>
                    <a:pt x="46992" y="28178"/>
                  </a:cubicBezTo>
                  <a:close/>
                  <a:moveTo>
                    <a:pt x="49130" y="28180"/>
                  </a:moveTo>
                  <a:cubicBezTo>
                    <a:pt x="49289" y="28180"/>
                    <a:pt x="49451" y="28239"/>
                    <a:pt x="49583" y="28372"/>
                  </a:cubicBezTo>
                  <a:cubicBezTo>
                    <a:pt x="49990" y="28779"/>
                    <a:pt x="49697" y="29464"/>
                    <a:pt x="49126" y="29464"/>
                  </a:cubicBezTo>
                  <a:cubicBezTo>
                    <a:pt x="49122" y="29464"/>
                    <a:pt x="49118" y="29464"/>
                    <a:pt x="49113" y="29464"/>
                  </a:cubicBezTo>
                  <a:cubicBezTo>
                    <a:pt x="48762" y="29464"/>
                    <a:pt x="48476" y="29174"/>
                    <a:pt x="48476" y="28814"/>
                  </a:cubicBezTo>
                  <a:lnTo>
                    <a:pt x="48476" y="28814"/>
                  </a:lnTo>
                  <a:lnTo>
                    <a:pt x="48483" y="28822"/>
                  </a:lnTo>
                  <a:cubicBezTo>
                    <a:pt x="48483" y="28436"/>
                    <a:pt x="48799" y="28180"/>
                    <a:pt x="49130" y="28180"/>
                  </a:cubicBezTo>
                  <a:close/>
                  <a:moveTo>
                    <a:pt x="8423" y="28179"/>
                  </a:moveTo>
                  <a:cubicBezTo>
                    <a:pt x="8773" y="28179"/>
                    <a:pt x="9059" y="28464"/>
                    <a:pt x="9066" y="28814"/>
                  </a:cubicBezTo>
                  <a:lnTo>
                    <a:pt x="9066" y="28822"/>
                  </a:lnTo>
                  <a:cubicBezTo>
                    <a:pt x="9066" y="29209"/>
                    <a:pt x="8747" y="29465"/>
                    <a:pt x="8415" y="29465"/>
                  </a:cubicBezTo>
                  <a:cubicBezTo>
                    <a:pt x="8258" y="29465"/>
                    <a:pt x="8097" y="29407"/>
                    <a:pt x="7966" y="29279"/>
                  </a:cubicBezTo>
                  <a:cubicBezTo>
                    <a:pt x="7566" y="28872"/>
                    <a:pt x="7852" y="28179"/>
                    <a:pt x="8423" y="28179"/>
                  </a:cubicBezTo>
                  <a:close/>
                  <a:moveTo>
                    <a:pt x="6281" y="28179"/>
                  </a:moveTo>
                  <a:cubicBezTo>
                    <a:pt x="6631" y="28186"/>
                    <a:pt x="6916" y="28464"/>
                    <a:pt x="6923" y="28814"/>
                  </a:cubicBezTo>
                  <a:lnTo>
                    <a:pt x="6923" y="28822"/>
                  </a:lnTo>
                  <a:cubicBezTo>
                    <a:pt x="6923" y="29212"/>
                    <a:pt x="6607" y="29470"/>
                    <a:pt x="6276" y="29470"/>
                  </a:cubicBezTo>
                  <a:cubicBezTo>
                    <a:pt x="6118" y="29470"/>
                    <a:pt x="5956" y="29410"/>
                    <a:pt x="5824" y="29279"/>
                  </a:cubicBezTo>
                  <a:cubicBezTo>
                    <a:pt x="5424" y="28872"/>
                    <a:pt x="5710" y="28179"/>
                    <a:pt x="6281" y="28179"/>
                  </a:cubicBezTo>
                  <a:close/>
                  <a:moveTo>
                    <a:pt x="4139" y="28186"/>
                  </a:moveTo>
                  <a:cubicBezTo>
                    <a:pt x="4488" y="28186"/>
                    <a:pt x="4774" y="28472"/>
                    <a:pt x="4781" y="28814"/>
                  </a:cubicBezTo>
                  <a:lnTo>
                    <a:pt x="4781" y="28829"/>
                  </a:lnTo>
                  <a:cubicBezTo>
                    <a:pt x="4781" y="29214"/>
                    <a:pt x="4465" y="29470"/>
                    <a:pt x="4137" y="29470"/>
                  </a:cubicBezTo>
                  <a:cubicBezTo>
                    <a:pt x="3979" y="29470"/>
                    <a:pt x="3819" y="29411"/>
                    <a:pt x="3689" y="29279"/>
                  </a:cubicBezTo>
                  <a:cubicBezTo>
                    <a:pt x="3282" y="28879"/>
                    <a:pt x="3567" y="28186"/>
                    <a:pt x="4139" y="28186"/>
                  </a:cubicBezTo>
                  <a:close/>
                  <a:moveTo>
                    <a:pt x="51276" y="28182"/>
                  </a:moveTo>
                  <a:cubicBezTo>
                    <a:pt x="51434" y="28182"/>
                    <a:pt x="51594" y="28241"/>
                    <a:pt x="51725" y="28372"/>
                  </a:cubicBezTo>
                  <a:cubicBezTo>
                    <a:pt x="52132" y="28779"/>
                    <a:pt x="51840" y="29471"/>
                    <a:pt x="51268" y="29471"/>
                  </a:cubicBezTo>
                  <a:cubicBezTo>
                    <a:pt x="50911" y="29471"/>
                    <a:pt x="50619" y="29179"/>
                    <a:pt x="50619" y="28814"/>
                  </a:cubicBezTo>
                  <a:lnTo>
                    <a:pt x="50619" y="28814"/>
                  </a:lnTo>
                  <a:lnTo>
                    <a:pt x="50626" y="28829"/>
                  </a:lnTo>
                  <a:cubicBezTo>
                    <a:pt x="50626" y="28441"/>
                    <a:pt x="50944" y="28182"/>
                    <a:pt x="51276" y="28182"/>
                  </a:cubicBezTo>
                  <a:close/>
                  <a:moveTo>
                    <a:pt x="53418" y="28185"/>
                  </a:moveTo>
                  <a:cubicBezTo>
                    <a:pt x="53576" y="28185"/>
                    <a:pt x="53737" y="28243"/>
                    <a:pt x="53868" y="28372"/>
                  </a:cubicBezTo>
                  <a:cubicBezTo>
                    <a:pt x="54275" y="28779"/>
                    <a:pt x="53982" y="29471"/>
                    <a:pt x="53411" y="29471"/>
                  </a:cubicBezTo>
                  <a:cubicBezTo>
                    <a:pt x="53054" y="29471"/>
                    <a:pt x="52761" y="29179"/>
                    <a:pt x="52761" y="28814"/>
                  </a:cubicBezTo>
                  <a:lnTo>
                    <a:pt x="52761" y="28814"/>
                  </a:lnTo>
                  <a:lnTo>
                    <a:pt x="52768" y="28829"/>
                  </a:lnTo>
                  <a:cubicBezTo>
                    <a:pt x="52768" y="28441"/>
                    <a:pt x="53087" y="28185"/>
                    <a:pt x="53418" y="28185"/>
                  </a:cubicBezTo>
                  <a:close/>
                  <a:moveTo>
                    <a:pt x="55561" y="28185"/>
                  </a:moveTo>
                  <a:cubicBezTo>
                    <a:pt x="55718" y="28185"/>
                    <a:pt x="55879" y="28243"/>
                    <a:pt x="56010" y="28372"/>
                  </a:cubicBezTo>
                  <a:cubicBezTo>
                    <a:pt x="56410" y="28779"/>
                    <a:pt x="56124" y="29471"/>
                    <a:pt x="55553" y="29471"/>
                  </a:cubicBezTo>
                  <a:cubicBezTo>
                    <a:pt x="55189" y="29471"/>
                    <a:pt x="54903" y="29179"/>
                    <a:pt x="54903" y="28814"/>
                  </a:cubicBezTo>
                  <a:lnTo>
                    <a:pt x="54903" y="28814"/>
                  </a:lnTo>
                  <a:lnTo>
                    <a:pt x="54910" y="28829"/>
                  </a:lnTo>
                  <a:cubicBezTo>
                    <a:pt x="54910" y="28441"/>
                    <a:pt x="55229" y="28185"/>
                    <a:pt x="55561" y="28185"/>
                  </a:cubicBezTo>
                  <a:close/>
                  <a:moveTo>
                    <a:pt x="2003" y="28186"/>
                  </a:moveTo>
                  <a:cubicBezTo>
                    <a:pt x="2346" y="28193"/>
                    <a:pt x="2625" y="28472"/>
                    <a:pt x="2639" y="28814"/>
                  </a:cubicBezTo>
                  <a:lnTo>
                    <a:pt x="2646" y="28829"/>
                  </a:lnTo>
                  <a:cubicBezTo>
                    <a:pt x="2646" y="29220"/>
                    <a:pt x="2330" y="29477"/>
                    <a:pt x="1999" y="29477"/>
                  </a:cubicBezTo>
                  <a:cubicBezTo>
                    <a:pt x="1840" y="29477"/>
                    <a:pt x="1678" y="29418"/>
                    <a:pt x="1546" y="29286"/>
                  </a:cubicBezTo>
                  <a:cubicBezTo>
                    <a:pt x="1139" y="28879"/>
                    <a:pt x="1425" y="28186"/>
                    <a:pt x="2003" y="28186"/>
                  </a:cubicBezTo>
                  <a:close/>
                  <a:moveTo>
                    <a:pt x="28771" y="29244"/>
                  </a:moveTo>
                  <a:cubicBezTo>
                    <a:pt x="28930" y="29244"/>
                    <a:pt x="29092" y="29303"/>
                    <a:pt x="29224" y="29436"/>
                  </a:cubicBezTo>
                  <a:cubicBezTo>
                    <a:pt x="29632" y="29843"/>
                    <a:pt x="29346" y="30528"/>
                    <a:pt x="28775" y="30528"/>
                  </a:cubicBezTo>
                  <a:cubicBezTo>
                    <a:pt x="28770" y="30528"/>
                    <a:pt x="28766" y="30528"/>
                    <a:pt x="28762" y="30528"/>
                  </a:cubicBezTo>
                  <a:cubicBezTo>
                    <a:pt x="28411" y="30528"/>
                    <a:pt x="28132" y="30238"/>
                    <a:pt x="28132" y="29886"/>
                  </a:cubicBezTo>
                  <a:cubicBezTo>
                    <a:pt x="28127" y="29500"/>
                    <a:pt x="28441" y="29244"/>
                    <a:pt x="28771" y="29244"/>
                  </a:cubicBezTo>
                  <a:close/>
                  <a:moveTo>
                    <a:pt x="33056" y="29244"/>
                  </a:moveTo>
                  <a:cubicBezTo>
                    <a:pt x="33214" y="29244"/>
                    <a:pt x="33377" y="29303"/>
                    <a:pt x="33509" y="29436"/>
                  </a:cubicBezTo>
                  <a:cubicBezTo>
                    <a:pt x="33916" y="29843"/>
                    <a:pt x="33630" y="30528"/>
                    <a:pt x="33059" y="30528"/>
                  </a:cubicBezTo>
                  <a:cubicBezTo>
                    <a:pt x="33055" y="30528"/>
                    <a:pt x="33051" y="30528"/>
                    <a:pt x="33046" y="30528"/>
                  </a:cubicBezTo>
                  <a:cubicBezTo>
                    <a:pt x="32695" y="30528"/>
                    <a:pt x="32416" y="30238"/>
                    <a:pt x="32416" y="29886"/>
                  </a:cubicBezTo>
                  <a:cubicBezTo>
                    <a:pt x="32412" y="29500"/>
                    <a:pt x="32726" y="29244"/>
                    <a:pt x="33056" y="29244"/>
                  </a:cubicBezTo>
                  <a:close/>
                  <a:moveTo>
                    <a:pt x="26631" y="29238"/>
                  </a:moveTo>
                  <a:cubicBezTo>
                    <a:pt x="26766" y="29238"/>
                    <a:pt x="26907" y="29284"/>
                    <a:pt x="27039" y="29393"/>
                  </a:cubicBezTo>
                  <a:cubicBezTo>
                    <a:pt x="27304" y="29607"/>
                    <a:pt x="27354" y="30000"/>
                    <a:pt x="27146" y="30271"/>
                  </a:cubicBezTo>
                  <a:cubicBezTo>
                    <a:pt x="27020" y="30442"/>
                    <a:pt x="26826" y="30532"/>
                    <a:pt x="26629" y="30532"/>
                  </a:cubicBezTo>
                  <a:cubicBezTo>
                    <a:pt x="26505" y="30532"/>
                    <a:pt x="26379" y="30496"/>
                    <a:pt x="26268" y="30421"/>
                  </a:cubicBezTo>
                  <a:cubicBezTo>
                    <a:pt x="26232" y="30400"/>
                    <a:pt x="26204" y="30371"/>
                    <a:pt x="26175" y="30343"/>
                  </a:cubicBezTo>
                  <a:cubicBezTo>
                    <a:pt x="25713" y="29886"/>
                    <a:pt x="26127" y="29238"/>
                    <a:pt x="26631" y="29238"/>
                  </a:cubicBezTo>
                  <a:close/>
                  <a:moveTo>
                    <a:pt x="30916" y="29238"/>
                  </a:moveTo>
                  <a:cubicBezTo>
                    <a:pt x="31050" y="29238"/>
                    <a:pt x="31191" y="29284"/>
                    <a:pt x="31324" y="29393"/>
                  </a:cubicBezTo>
                  <a:cubicBezTo>
                    <a:pt x="31588" y="29607"/>
                    <a:pt x="31638" y="30000"/>
                    <a:pt x="31431" y="30271"/>
                  </a:cubicBezTo>
                  <a:cubicBezTo>
                    <a:pt x="31304" y="30442"/>
                    <a:pt x="31110" y="30532"/>
                    <a:pt x="30914" y="30532"/>
                  </a:cubicBezTo>
                  <a:cubicBezTo>
                    <a:pt x="30789" y="30532"/>
                    <a:pt x="30663" y="30496"/>
                    <a:pt x="30553" y="30421"/>
                  </a:cubicBezTo>
                  <a:cubicBezTo>
                    <a:pt x="30517" y="30400"/>
                    <a:pt x="30488" y="30371"/>
                    <a:pt x="30460" y="30343"/>
                  </a:cubicBezTo>
                  <a:cubicBezTo>
                    <a:pt x="29998" y="29886"/>
                    <a:pt x="30412" y="29238"/>
                    <a:pt x="30916" y="29238"/>
                  </a:cubicBezTo>
                  <a:close/>
                  <a:moveTo>
                    <a:pt x="39485" y="29238"/>
                  </a:moveTo>
                  <a:cubicBezTo>
                    <a:pt x="39620" y="29238"/>
                    <a:pt x="39761" y="29284"/>
                    <a:pt x="39893" y="29393"/>
                  </a:cubicBezTo>
                  <a:cubicBezTo>
                    <a:pt x="40157" y="29607"/>
                    <a:pt x="40207" y="30000"/>
                    <a:pt x="40000" y="30271"/>
                  </a:cubicBezTo>
                  <a:cubicBezTo>
                    <a:pt x="39873" y="30442"/>
                    <a:pt x="39679" y="30532"/>
                    <a:pt x="39483" y="30532"/>
                  </a:cubicBezTo>
                  <a:cubicBezTo>
                    <a:pt x="39358" y="30532"/>
                    <a:pt x="39232" y="30496"/>
                    <a:pt x="39122" y="30421"/>
                  </a:cubicBezTo>
                  <a:cubicBezTo>
                    <a:pt x="39086" y="30400"/>
                    <a:pt x="39057" y="30371"/>
                    <a:pt x="39029" y="30343"/>
                  </a:cubicBezTo>
                  <a:cubicBezTo>
                    <a:pt x="38567" y="29886"/>
                    <a:pt x="38981" y="29238"/>
                    <a:pt x="39485" y="29238"/>
                  </a:cubicBezTo>
                  <a:close/>
                  <a:moveTo>
                    <a:pt x="13763" y="29244"/>
                  </a:moveTo>
                  <a:cubicBezTo>
                    <a:pt x="14154" y="29244"/>
                    <a:pt x="14535" y="29603"/>
                    <a:pt x="14386" y="30078"/>
                  </a:cubicBezTo>
                  <a:cubicBezTo>
                    <a:pt x="14291" y="30390"/>
                    <a:pt x="14036" y="30533"/>
                    <a:pt x="13781" y="30533"/>
                  </a:cubicBezTo>
                  <a:cubicBezTo>
                    <a:pt x="13457" y="30533"/>
                    <a:pt x="13132" y="30301"/>
                    <a:pt x="13136" y="29886"/>
                  </a:cubicBezTo>
                  <a:cubicBezTo>
                    <a:pt x="13136" y="29764"/>
                    <a:pt x="13172" y="29636"/>
                    <a:pt x="13243" y="29528"/>
                  </a:cubicBezTo>
                  <a:cubicBezTo>
                    <a:pt x="13379" y="29330"/>
                    <a:pt x="13572" y="29244"/>
                    <a:pt x="13763" y="29244"/>
                  </a:cubicBezTo>
                  <a:close/>
                  <a:moveTo>
                    <a:pt x="18048" y="29244"/>
                  </a:moveTo>
                  <a:cubicBezTo>
                    <a:pt x="18439" y="29244"/>
                    <a:pt x="18819" y="29603"/>
                    <a:pt x="18670" y="30078"/>
                  </a:cubicBezTo>
                  <a:cubicBezTo>
                    <a:pt x="18576" y="30390"/>
                    <a:pt x="18321" y="30533"/>
                    <a:pt x="18066" y="30533"/>
                  </a:cubicBezTo>
                  <a:cubicBezTo>
                    <a:pt x="17741" y="30533"/>
                    <a:pt x="17417" y="30301"/>
                    <a:pt x="17421" y="29886"/>
                  </a:cubicBezTo>
                  <a:cubicBezTo>
                    <a:pt x="17421" y="29764"/>
                    <a:pt x="17456" y="29636"/>
                    <a:pt x="17528" y="29528"/>
                  </a:cubicBezTo>
                  <a:cubicBezTo>
                    <a:pt x="17663" y="29330"/>
                    <a:pt x="17857" y="29244"/>
                    <a:pt x="18048" y="29244"/>
                  </a:cubicBezTo>
                  <a:close/>
                  <a:moveTo>
                    <a:pt x="22332" y="29244"/>
                  </a:moveTo>
                  <a:cubicBezTo>
                    <a:pt x="22723" y="29244"/>
                    <a:pt x="23104" y="29603"/>
                    <a:pt x="22955" y="30078"/>
                  </a:cubicBezTo>
                  <a:cubicBezTo>
                    <a:pt x="22860" y="30390"/>
                    <a:pt x="22606" y="30533"/>
                    <a:pt x="22350" y="30533"/>
                  </a:cubicBezTo>
                  <a:cubicBezTo>
                    <a:pt x="22026" y="30533"/>
                    <a:pt x="21701" y="30301"/>
                    <a:pt x="21705" y="29886"/>
                  </a:cubicBezTo>
                  <a:cubicBezTo>
                    <a:pt x="21705" y="29764"/>
                    <a:pt x="21741" y="29636"/>
                    <a:pt x="21812" y="29528"/>
                  </a:cubicBezTo>
                  <a:cubicBezTo>
                    <a:pt x="21948" y="29330"/>
                    <a:pt x="22141" y="29244"/>
                    <a:pt x="22332" y="29244"/>
                  </a:cubicBezTo>
                  <a:close/>
                  <a:moveTo>
                    <a:pt x="15934" y="29250"/>
                  </a:moveTo>
                  <a:cubicBezTo>
                    <a:pt x="16278" y="29250"/>
                    <a:pt x="16564" y="29540"/>
                    <a:pt x="16564" y="29886"/>
                  </a:cubicBezTo>
                  <a:cubicBezTo>
                    <a:pt x="16564" y="30276"/>
                    <a:pt x="16247" y="30534"/>
                    <a:pt x="15917" y="30534"/>
                  </a:cubicBezTo>
                  <a:cubicBezTo>
                    <a:pt x="15758" y="30534"/>
                    <a:pt x="15596" y="30474"/>
                    <a:pt x="15464" y="30343"/>
                  </a:cubicBezTo>
                  <a:cubicBezTo>
                    <a:pt x="15057" y="29936"/>
                    <a:pt x="15343" y="29250"/>
                    <a:pt x="15921" y="29250"/>
                  </a:cubicBezTo>
                  <a:cubicBezTo>
                    <a:pt x="15925" y="29250"/>
                    <a:pt x="15929" y="29250"/>
                    <a:pt x="15934" y="29250"/>
                  </a:cubicBezTo>
                  <a:close/>
                  <a:moveTo>
                    <a:pt x="24490" y="29250"/>
                  </a:moveTo>
                  <a:cubicBezTo>
                    <a:pt x="25061" y="29250"/>
                    <a:pt x="25347" y="29936"/>
                    <a:pt x="24940" y="30343"/>
                  </a:cubicBezTo>
                  <a:cubicBezTo>
                    <a:pt x="24808" y="30474"/>
                    <a:pt x="24647" y="30534"/>
                    <a:pt x="24489" y="30534"/>
                  </a:cubicBezTo>
                  <a:cubicBezTo>
                    <a:pt x="24161" y="30534"/>
                    <a:pt x="23847" y="30276"/>
                    <a:pt x="23847" y="29886"/>
                  </a:cubicBezTo>
                  <a:cubicBezTo>
                    <a:pt x="23840" y="29536"/>
                    <a:pt x="24133" y="29250"/>
                    <a:pt x="24483" y="29250"/>
                  </a:cubicBezTo>
                  <a:close/>
                  <a:moveTo>
                    <a:pt x="35214" y="29250"/>
                  </a:moveTo>
                  <a:cubicBezTo>
                    <a:pt x="35558" y="29250"/>
                    <a:pt x="35844" y="29540"/>
                    <a:pt x="35844" y="29886"/>
                  </a:cubicBezTo>
                  <a:cubicBezTo>
                    <a:pt x="35844" y="30276"/>
                    <a:pt x="35528" y="30534"/>
                    <a:pt x="35197" y="30534"/>
                  </a:cubicBezTo>
                  <a:cubicBezTo>
                    <a:pt x="35038" y="30534"/>
                    <a:pt x="34876" y="30474"/>
                    <a:pt x="34744" y="30343"/>
                  </a:cubicBezTo>
                  <a:cubicBezTo>
                    <a:pt x="34337" y="29936"/>
                    <a:pt x="34623" y="29250"/>
                    <a:pt x="35201" y="29250"/>
                  </a:cubicBezTo>
                  <a:cubicBezTo>
                    <a:pt x="35206" y="29250"/>
                    <a:pt x="35210" y="29250"/>
                    <a:pt x="35214" y="29250"/>
                  </a:cubicBezTo>
                  <a:close/>
                  <a:moveTo>
                    <a:pt x="37356" y="29250"/>
                  </a:moveTo>
                  <a:cubicBezTo>
                    <a:pt x="37701" y="29250"/>
                    <a:pt x="37986" y="29540"/>
                    <a:pt x="37986" y="29886"/>
                  </a:cubicBezTo>
                  <a:cubicBezTo>
                    <a:pt x="37986" y="30276"/>
                    <a:pt x="37670" y="30534"/>
                    <a:pt x="37339" y="30534"/>
                  </a:cubicBezTo>
                  <a:cubicBezTo>
                    <a:pt x="37181" y="30534"/>
                    <a:pt x="37019" y="30474"/>
                    <a:pt x="36887" y="30343"/>
                  </a:cubicBezTo>
                  <a:cubicBezTo>
                    <a:pt x="36480" y="29936"/>
                    <a:pt x="36765" y="29250"/>
                    <a:pt x="37344" y="29250"/>
                  </a:cubicBezTo>
                  <a:cubicBezTo>
                    <a:pt x="37348" y="29250"/>
                    <a:pt x="37352" y="29250"/>
                    <a:pt x="37356" y="29250"/>
                  </a:cubicBezTo>
                  <a:close/>
                  <a:moveTo>
                    <a:pt x="41641" y="29250"/>
                  </a:moveTo>
                  <a:cubicBezTo>
                    <a:pt x="41985" y="29250"/>
                    <a:pt x="42271" y="29540"/>
                    <a:pt x="42271" y="29886"/>
                  </a:cubicBezTo>
                  <a:cubicBezTo>
                    <a:pt x="42271" y="30276"/>
                    <a:pt x="41955" y="30534"/>
                    <a:pt x="41624" y="30534"/>
                  </a:cubicBezTo>
                  <a:cubicBezTo>
                    <a:pt x="41465" y="30534"/>
                    <a:pt x="41303" y="30474"/>
                    <a:pt x="41171" y="30343"/>
                  </a:cubicBezTo>
                  <a:cubicBezTo>
                    <a:pt x="40764" y="29936"/>
                    <a:pt x="41050" y="29250"/>
                    <a:pt x="41628" y="29250"/>
                  </a:cubicBezTo>
                  <a:cubicBezTo>
                    <a:pt x="41632" y="29250"/>
                    <a:pt x="41637" y="29250"/>
                    <a:pt x="41641" y="29250"/>
                  </a:cubicBezTo>
                  <a:close/>
                  <a:moveTo>
                    <a:pt x="11636" y="29250"/>
                  </a:moveTo>
                  <a:cubicBezTo>
                    <a:pt x="12208" y="29250"/>
                    <a:pt x="12493" y="29943"/>
                    <a:pt x="12086" y="30343"/>
                  </a:cubicBezTo>
                  <a:cubicBezTo>
                    <a:pt x="11954" y="30475"/>
                    <a:pt x="11793" y="30534"/>
                    <a:pt x="11635" y="30534"/>
                  </a:cubicBezTo>
                  <a:cubicBezTo>
                    <a:pt x="11306" y="30534"/>
                    <a:pt x="10994" y="30278"/>
                    <a:pt x="10994" y="29893"/>
                  </a:cubicBezTo>
                  <a:cubicBezTo>
                    <a:pt x="10987" y="29536"/>
                    <a:pt x="11279" y="29250"/>
                    <a:pt x="11629" y="29250"/>
                  </a:cubicBezTo>
                  <a:close/>
                  <a:moveTo>
                    <a:pt x="20213" y="29249"/>
                  </a:moveTo>
                  <a:cubicBezTo>
                    <a:pt x="20371" y="29249"/>
                    <a:pt x="20532" y="29307"/>
                    <a:pt x="20663" y="29436"/>
                  </a:cubicBezTo>
                  <a:cubicBezTo>
                    <a:pt x="21062" y="29843"/>
                    <a:pt x="20777" y="30535"/>
                    <a:pt x="20206" y="30535"/>
                  </a:cubicBezTo>
                  <a:cubicBezTo>
                    <a:pt x="19848" y="30535"/>
                    <a:pt x="19556" y="30243"/>
                    <a:pt x="19556" y="29886"/>
                  </a:cubicBezTo>
                  <a:lnTo>
                    <a:pt x="19556" y="29886"/>
                  </a:lnTo>
                  <a:lnTo>
                    <a:pt x="19563" y="29893"/>
                  </a:lnTo>
                  <a:cubicBezTo>
                    <a:pt x="19563" y="29505"/>
                    <a:pt x="19881" y="29249"/>
                    <a:pt x="20213" y="29249"/>
                  </a:cubicBezTo>
                  <a:close/>
                  <a:moveTo>
                    <a:pt x="43750" y="29249"/>
                  </a:moveTo>
                  <a:cubicBezTo>
                    <a:pt x="43798" y="29249"/>
                    <a:pt x="43847" y="29254"/>
                    <a:pt x="43899" y="29264"/>
                  </a:cubicBezTo>
                  <a:cubicBezTo>
                    <a:pt x="44220" y="29329"/>
                    <a:pt x="44442" y="29628"/>
                    <a:pt x="44406" y="29957"/>
                  </a:cubicBezTo>
                  <a:cubicBezTo>
                    <a:pt x="44370" y="30285"/>
                    <a:pt x="44099" y="30535"/>
                    <a:pt x="43770" y="30535"/>
                  </a:cubicBezTo>
                  <a:cubicBezTo>
                    <a:pt x="43678" y="30535"/>
                    <a:pt x="43599" y="30514"/>
                    <a:pt x="43521" y="30478"/>
                  </a:cubicBezTo>
                  <a:lnTo>
                    <a:pt x="43521" y="30485"/>
                  </a:lnTo>
                  <a:cubicBezTo>
                    <a:pt x="42848" y="30199"/>
                    <a:pt x="43094" y="29249"/>
                    <a:pt x="43750" y="29249"/>
                  </a:cubicBezTo>
                  <a:close/>
                  <a:moveTo>
                    <a:pt x="45921" y="29249"/>
                  </a:moveTo>
                  <a:cubicBezTo>
                    <a:pt x="46078" y="29249"/>
                    <a:pt x="46239" y="29307"/>
                    <a:pt x="46370" y="29436"/>
                  </a:cubicBezTo>
                  <a:cubicBezTo>
                    <a:pt x="46770" y="29843"/>
                    <a:pt x="46484" y="30535"/>
                    <a:pt x="45913" y="30535"/>
                  </a:cubicBezTo>
                  <a:cubicBezTo>
                    <a:pt x="45556" y="30535"/>
                    <a:pt x="45263" y="30250"/>
                    <a:pt x="45263" y="29886"/>
                  </a:cubicBezTo>
                  <a:lnTo>
                    <a:pt x="45263" y="29886"/>
                  </a:lnTo>
                  <a:lnTo>
                    <a:pt x="45270" y="29893"/>
                  </a:lnTo>
                  <a:cubicBezTo>
                    <a:pt x="45270" y="29505"/>
                    <a:pt x="45589" y="29249"/>
                    <a:pt x="45921" y="29249"/>
                  </a:cubicBezTo>
                  <a:close/>
                  <a:moveTo>
                    <a:pt x="50201" y="29251"/>
                  </a:moveTo>
                  <a:cubicBezTo>
                    <a:pt x="50360" y="29251"/>
                    <a:pt x="50522" y="29311"/>
                    <a:pt x="50654" y="29443"/>
                  </a:cubicBezTo>
                  <a:cubicBezTo>
                    <a:pt x="51054" y="29843"/>
                    <a:pt x="50769" y="30535"/>
                    <a:pt x="50197" y="30535"/>
                  </a:cubicBezTo>
                  <a:cubicBezTo>
                    <a:pt x="50193" y="30535"/>
                    <a:pt x="50189" y="30535"/>
                    <a:pt x="50185" y="30535"/>
                  </a:cubicBezTo>
                  <a:cubicBezTo>
                    <a:pt x="49833" y="30535"/>
                    <a:pt x="49547" y="30245"/>
                    <a:pt x="49547" y="29886"/>
                  </a:cubicBezTo>
                  <a:lnTo>
                    <a:pt x="49547" y="29886"/>
                  </a:lnTo>
                  <a:lnTo>
                    <a:pt x="49555" y="29893"/>
                  </a:lnTo>
                  <a:cubicBezTo>
                    <a:pt x="49555" y="29507"/>
                    <a:pt x="49870" y="29251"/>
                    <a:pt x="50201" y="29251"/>
                  </a:cubicBezTo>
                  <a:close/>
                  <a:moveTo>
                    <a:pt x="48055" y="29238"/>
                  </a:moveTo>
                  <a:cubicBezTo>
                    <a:pt x="48189" y="29238"/>
                    <a:pt x="48330" y="29285"/>
                    <a:pt x="48462" y="29393"/>
                  </a:cubicBezTo>
                  <a:cubicBezTo>
                    <a:pt x="48726" y="29614"/>
                    <a:pt x="48776" y="30000"/>
                    <a:pt x="48569" y="30278"/>
                  </a:cubicBezTo>
                  <a:cubicBezTo>
                    <a:pt x="48441" y="30446"/>
                    <a:pt x="48248" y="30537"/>
                    <a:pt x="48052" y="30537"/>
                  </a:cubicBezTo>
                  <a:cubicBezTo>
                    <a:pt x="47930" y="30537"/>
                    <a:pt x="47807" y="30502"/>
                    <a:pt x="47698" y="30428"/>
                  </a:cubicBezTo>
                  <a:cubicBezTo>
                    <a:pt x="47662" y="30400"/>
                    <a:pt x="47627" y="30371"/>
                    <a:pt x="47598" y="30343"/>
                  </a:cubicBezTo>
                  <a:lnTo>
                    <a:pt x="47598" y="30350"/>
                  </a:lnTo>
                  <a:cubicBezTo>
                    <a:pt x="47141" y="29887"/>
                    <a:pt x="47553" y="29238"/>
                    <a:pt x="48055" y="29238"/>
                  </a:cubicBezTo>
                  <a:close/>
                  <a:moveTo>
                    <a:pt x="919" y="29243"/>
                  </a:moveTo>
                  <a:cubicBezTo>
                    <a:pt x="1053" y="29243"/>
                    <a:pt x="1193" y="29290"/>
                    <a:pt x="1325" y="29400"/>
                  </a:cubicBezTo>
                  <a:cubicBezTo>
                    <a:pt x="1589" y="29614"/>
                    <a:pt x="1639" y="30007"/>
                    <a:pt x="1432" y="30278"/>
                  </a:cubicBezTo>
                  <a:cubicBezTo>
                    <a:pt x="1310" y="30449"/>
                    <a:pt x="1118" y="30539"/>
                    <a:pt x="921" y="30539"/>
                  </a:cubicBezTo>
                  <a:cubicBezTo>
                    <a:pt x="797" y="30539"/>
                    <a:pt x="672" y="30503"/>
                    <a:pt x="561" y="30428"/>
                  </a:cubicBezTo>
                  <a:cubicBezTo>
                    <a:pt x="525" y="30400"/>
                    <a:pt x="497" y="30371"/>
                    <a:pt x="468" y="30343"/>
                  </a:cubicBezTo>
                  <a:lnTo>
                    <a:pt x="468" y="30350"/>
                  </a:lnTo>
                  <a:cubicBezTo>
                    <a:pt x="7" y="29894"/>
                    <a:pt x="419" y="29243"/>
                    <a:pt x="919" y="29243"/>
                  </a:cubicBezTo>
                  <a:close/>
                  <a:moveTo>
                    <a:pt x="7352" y="29257"/>
                  </a:moveTo>
                  <a:cubicBezTo>
                    <a:pt x="7702" y="29257"/>
                    <a:pt x="7987" y="29536"/>
                    <a:pt x="7995" y="29886"/>
                  </a:cubicBezTo>
                  <a:lnTo>
                    <a:pt x="7995" y="29893"/>
                  </a:lnTo>
                  <a:cubicBezTo>
                    <a:pt x="7995" y="30284"/>
                    <a:pt x="7678" y="30541"/>
                    <a:pt x="7350" y="30541"/>
                  </a:cubicBezTo>
                  <a:cubicBezTo>
                    <a:pt x="7192" y="30541"/>
                    <a:pt x="7032" y="30482"/>
                    <a:pt x="6902" y="30350"/>
                  </a:cubicBezTo>
                  <a:cubicBezTo>
                    <a:pt x="6495" y="29943"/>
                    <a:pt x="6781" y="29257"/>
                    <a:pt x="7352" y="29257"/>
                  </a:cubicBezTo>
                  <a:close/>
                  <a:moveTo>
                    <a:pt x="56617" y="29250"/>
                  </a:moveTo>
                  <a:cubicBezTo>
                    <a:pt x="56974" y="29250"/>
                    <a:pt x="57260" y="29536"/>
                    <a:pt x="57267" y="29886"/>
                  </a:cubicBezTo>
                  <a:lnTo>
                    <a:pt x="57260" y="29893"/>
                  </a:lnTo>
                  <a:cubicBezTo>
                    <a:pt x="57260" y="30284"/>
                    <a:pt x="56943" y="30541"/>
                    <a:pt x="56612" y="30541"/>
                  </a:cubicBezTo>
                  <a:cubicBezTo>
                    <a:pt x="56454" y="30541"/>
                    <a:pt x="56292" y="30482"/>
                    <a:pt x="56160" y="30350"/>
                  </a:cubicBezTo>
                  <a:cubicBezTo>
                    <a:pt x="55760" y="29943"/>
                    <a:pt x="56046" y="29250"/>
                    <a:pt x="56617" y="29250"/>
                  </a:cubicBezTo>
                  <a:close/>
                  <a:moveTo>
                    <a:pt x="9490" y="29252"/>
                  </a:moveTo>
                  <a:cubicBezTo>
                    <a:pt x="9730" y="29252"/>
                    <a:pt x="9961" y="29385"/>
                    <a:pt x="10073" y="29614"/>
                  </a:cubicBezTo>
                  <a:cubicBezTo>
                    <a:pt x="10223" y="29928"/>
                    <a:pt x="10101" y="30300"/>
                    <a:pt x="9801" y="30464"/>
                  </a:cubicBezTo>
                  <a:cubicBezTo>
                    <a:pt x="9706" y="30516"/>
                    <a:pt x="9602" y="30541"/>
                    <a:pt x="9500" y="30541"/>
                  </a:cubicBezTo>
                  <a:cubicBezTo>
                    <a:pt x="9280" y="30541"/>
                    <a:pt x="9066" y="30428"/>
                    <a:pt x="8944" y="30228"/>
                  </a:cubicBezTo>
                  <a:cubicBezTo>
                    <a:pt x="8766" y="29936"/>
                    <a:pt x="8852" y="29550"/>
                    <a:pt x="9137" y="29357"/>
                  </a:cubicBezTo>
                  <a:cubicBezTo>
                    <a:pt x="9166" y="29336"/>
                    <a:pt x="9201" y="29314"/>
                    <a:pt x="9244" y="29300"/>
                  </a:cubicBezTo>
                  <a:cubicBezTo>
                    <a:pt x="9324" y="29267"/>
                    <a:pt x="9408" y="29252"/>
                    <a:pt x="9490" y="29252"/>
                  </a:cubicBezTo>
                  <a:close/>
                  <a:moveTo>
                    <a:pt x="5201" y="29255"/>
                  </a:moveTo>
                  <a:cubicBezTo>
                    <a:pt x="5592" y="29255"/>
                    <a:pt x="5973" y="29617"/>
                    <a:pt x="5824" y="30093"/>
                  </a:cubicBezTo>
                  <a:cubicBezTo>
                    <a:pt x="5730" y="30400"/>
                    <a:pt x="5475" y="30542"/>
                    <a:pt x="5220" y="30542"/>
                  </a:cubicBezTo>
                  <a:cubicBezTo>
                    <a:pt x="4894" y="30542"/>
                    <a:pt x="4567" y="30312"/>
                    <a:pt x="4567" y="29900"/>
                  </a:cubicBezTo>
                  <a:cubicBezTo>
                    <a:pt x="4567" y="29764"/>
                    <a:pt x="4603" y="29636"/>
                    <a:pt x="4674" y="29528"/>
                  </a:cubicBezTo>
                  <a:lnTo>
                    <a:pt x="4681" y="29543"/>
                  </a:lnTo>
                  <a:cubicBezTo>
                    <a:pt x="4817" y="29341"/>
                    <a:pt x="5010" y="29255"/>
                    <a:pt x="5201" y="29255"/>
                  </a:cubicBezTo>
                  <a:close/>
                  <a:moveTo>
                    <a:pt x="52320" y="29256"/>
                  </a:moveTo>
                  <a:cubicBezTo>
                    <a:pt x="52368" y="29256"/>
                    <a:pt x="52417" y="29261"/>
                    <a:pt x="52468" y="29271"/>
                  </a:cubicBezTo>
                  <a:cubicBezTo>
                    <a:pt x="52797" y="29336"/>
                    <a:pt x="53018" y="29636"/>
                    <a:pt x="52982" y="29964"/>
                  </a:cubicBezTo>
                  <a:cubicBezTo>
                    <a:pt x="52947" y="30293"/>
                    <a:pt x="52668" y="30542"/>
                    <a:pt x="52340" y="30542"/>
                  </a:cubicBezTo>
                  <a:cubicBezTo>
                    <a:pt x="52254" y="30542"/>
                    <a:pt x="52168" y="30521"/>
                    <a:pt x="52090" y="30478"/>
                  </a:cubicBezTo>
                  <a:lnTo>
                    <a:pt x="52090" y="30493"/>
                  </a:lnTo>
                  <a:cubicBezTo>
                    <a:pt x="51424" y="30206"/>
                    <a:pt x="51671" y="29256"/>
                    <a:pt x="52320" y="29256"/>
                  </a:cubicBezTo>
                  <a:close/>
                  <a:moveTo>
                    <a:pt x="54490" y="29259"/>
                  </a:moveTo>
                  <a:cubicBezTo>
                    <a:pt x="54648" y="29259"/>
                    <a:pt x="54809" y="29318"/>
                    <a:pt x="54939" y="29450"/>
                  </a:cubicBezTo>
                  <a:cubicBezTo>
                    <a:pt x="55346" y="29850"/>
                    <a:pt x="55060" y="30542"/>
                    <a:pt x="54489" y="30542"/>
                  </a:cubicBezTo>
                  <a:cubicBezTo>
                    <a:pt x="54485" y="30543"/>
                    <a:pt x="54480" y="30543"/>
                    <a:pt x="54476" y="30543"/>
                  </a:cubicBezTo>
                  <a:cubicBezTo>
                    <a:pt x="54118" y="30543"/>
                    <a:pt x="53825" y="30245"/>
                    <a:pt x="53832" y="29886"/>
                  </a:cubicBezTo>
                  <a:lnTo>
                    <a:pt x="53832" y="29886"/>
                  </a:lnTo>
                  <a:lnTo>
                    <a:pt x="53846" y="29900"/>
                  </a:lnTo>
                  <a:cubicBezTo>
                    <a:pt x="53846" y="29514"/>
                    <a:pt x="54162" y="29259"/>
                    <a:pt x="54490" y="29259"/>
                  </a:cubicBezTo>
                  <a:close/>
                  <a:moveTo>
                    <a:pt x="3067" y="29257"/>
                  </a:moveTo>
                  <a:cubicBezTo>
                    <a:pt x="3417" y="29257"/>
                    <a:pt x="3703" y="29543"/>
                    <a:pt x="3710" y="29886"/>
                  </a:cubicBezTo>
                  <a:lnTo>
                    <a:pt x="3710" y="29900"/>
                  </a:lnTo>
                  <a:cubicBezTo>
                    <a:pt x="3710" y="30287"/>
                    <a:pt x="3392" y="30543"/>
                    <a:pt x="3062" y="30543"/>
                  </a:cubicBezTo>
                  <a:cubicBezTo>
                    <a:pt x="2905" y="30543"/>
                    <a:pt x="2746" y="30486"/>
                    <a:pt x="2618" y="30357"/>
                  </a:cubicBezTo>
                  <a:cubicBezTo>
                    <a:pt x="2210" y="29950"/>
                    <a:pt x="2496" y="29257"/>
                    <a:pt x="3067" y="29257"/>
                  </a:cubicBezTo>
                  <a:close/>
                  <a:moveTo>
                    <a:pt x="16989" y="30315"/>
                  </a:moveTo>
                  <a:cubicBezTo>
                    <a:pt x="17147" y="30315"/>
                    <a:pt x="17310" y="30375"/>
                    <a:pt x="17442" y="30507"/>
                  </a:cubicBezTo>
                  <a:cubicBezTo>
                    <a:pt x="17849" y="30914"/>
                    <a:pt x="17563" y="31599"/>
                    <a:pt x="16992" y="31599"/>
                  </a:cubicBezTo>
                  <a:cubicBezTo>
                    <a:pt x="16988" y="31599"/>
                    <a:pt x="16984" y="31599"/>
                    <a:pt x="16979" y="31599"/>
                  </a:cubicBezTo>
                  <a:cubicBezTo>
                    <a:pt x="16628" y="31599"/>
                    <a:pt x="16349" y="31309"/>
                    <a:pt x="16349" y="30957"/>
                  </a:cubicBezTo>
                  <a:cubicBezTo>
                    <a:pt x="16345" y="30571"/>
                    <a:pt x="16659" y="30315"/>
                    <a:pt x="16989" y="30315"/>
                  </a:cubicBezTo>
                  <a:close/>
                  <a:moveTo>
                    <a:pt x="23416" y="30315"/>
                  </a:moveTo>
                  <a:cubicBezTo>
                    <a:pt x="23574" y="30315"/>
                    <a:pt x="23737" y="30375"/>
                    <a:pt x="23869" y="30507"/>
                  </a:cubicBezTo>
                  <a:cubicBezTo>
                    <a:pt x="24276" y="30914"/>
                    <a:pt x="23990" y="31599"/>
                    <a:pt x="23419" y="31599"/>
                  </a:cubicBezTo>
                  <a:cubicBezTo>
                    <a:pt x="23415" y="31599"/>
                    <a:pt x="23410" y="31599"/>
                    <a:pt x="23406" y="31599"/>
                  </a:cubicBezTo>
                  <a:cubicBezTo>
                    <a:pt x="23055" y="31599"/>
                    <a:pt x="22776" y="31309"/>
                    <a:pt x="22776" y="30957"/>
                  </a:cubicBezTo>
                  <a:cubicBezTo>
                    <a:pt x="22771" y="30571"/>
                    <a:pt x="23086" y="30315"/>
                    <a:pt x="23416" y="30315"/>
                  </a:cubicBezTo>
                  <a:close/>
                  <a:moveTo>
                    <a:pt x="34127" y="30315"/>
                  </a:moveTo>
                  <a:cubicBezTo>
                    <a:pt x="34286" y="30315"/>
                    <a:pt x="34448" y="30375"/>
                    <a:pt x="34580" y="30507"/>
                  </a:cubicBezTo>
                  <a:cubicBezTo>
                    <a:pt x="34987" y="30914"/>
                    <a:pt x="34702" y="31599"/>
                    <a:pt x="34130" y="31599"/>
                  </a:cubicBezTo>
                  <a:cubicBezTo>
                    <a:pt x="34126" y="31599"/>
                    <a:pt x="34122" y="31599"/>
                    <a:pt x="34118" y="31599"/>
                  </a:cubicBezTo>
                  <a:cubicBezTo>
                    <a:pt x="33766" y="31599"/>
                    <a:pt x="33488" y="31309"/>
                    <a:pt x="33488" y="30957"/>
                  </a:cubicBezTo>
                  <a:cubicBezTo>
                    <a:pt x="33483" y="30571"/>
                    <a:pt x="33797" y="30315"/>
                    <a:pt x="34127" y="30315"/>
                  </a:cubicBezTo>
                  <a:close/>
                  <a:moveTo>
                    <a:pt x="36269" y="30315"/>
                  </a:moveTo>
                  <a:cubicBezTo>
                    <a:pt x="36428" y="30315"/>
                    <a:pt x="36590" y="30375"/>
                    <a:pt x="36722" y="30507"/>
                  </a:cubicBezTo>
                  <a:cubicBezTo>
                    <a:pt x="37129" y="30914"/>
                    <a:pt x="36844" y="31599"/>
                    <a:pt x="36273" y="31599"/>
                  </a:cubicBezTo>
                  <a:cubicBezTo>
                    <a:pt x="36268" y="31599"/>
                    <a:pt x="36264" y="31599"/>
                    <a:pt x="36260" y="31599"/>
                  </a:cubicBezTo>
                  <a:cubicBezTo>
                    <a:pt x="35909" y="31599"/>
                    <a:pt x="35630" y="31309"/>
                    <a:pt x="35630" y="30957"/>
                  </a:cubicBezTo>
                  <a:cubicBezTo>
                    <a:pt x="35625" y="30571"/>
                    <a:pt x="35939" y="30315"/>
                    <a:pt x="36269" y="30315"/>
                  </a:cubicBezTo>
                  <a:close/>
                  <a:moveTo>
                    <a:pt x="38411" y="30315"/>
                  </a:moveTo>
                  <a:cubicBezTo>
                    <a:pt x="38570" y="30315"/>
                    <a:pt x="38732" y="30375"/>
                    <a:pt x="38865" y="30507"/>
                  </a:cubicBezTo>
                  <a:cubicBezTo>
                    <a:pt x="39272" y="30914"/>
                    <a:pt x="38986" y="31599"/>
                    <a:pt x="38415" y="31599"/>
                  </a:cubicBezTo>
                  <a:cubicBezTo>
                    <a:pt x="38411" y="31599"/>
                    <a:pt x="38406" y="31599"/>
                    <a:pt x="38402" y="31599"/>
                  </a:cubicBezTo>
                  <a:cubicBezTo>
                    <a:pt x="38051" y="31599"/>
                    <a:pt x="37772" y="31309"/>
                    <a:pt x="37772" y="30957"/>
                  </a:cubicBezTo>
                  <a:cubicBezTo>
                    <a:pt x="37767" y="30571"/>
                    <a:pt x="38082" y="30315"/>
                    <a:pt x="38411" y="30315"/>
                  </a:cubicBezTo>
                  <a:close/>
                  <a:moveTo>
                    <a:pt x="40554" y="30315"/>
                  </a:moveTo>
                  <a:cubicBezTo>
                    <a:pt x="40712" y="30315"/>
                    <a:pt x="40875" y="30375"/>
                    <a:pt x="41007" y="30507"/>
                  </a:cubicBezTo>
                  <a:cubicBezTo>
                    <a:pt x="41414" y="30914"/>
                    <a:pt x="41128" y="31599"/>
                    <a:pt x="40557" y="31599"/>
                  </a:cubicBezTo>
                  <a:cubicBezTo>
                    <a:pt x="40553" y="31599"/>
                    <a:pt x="40549" y="31599"/>
                    <a:pt x="40544" y="31599"/>
                  </a:cubicBezTo>
                  <a:cubicBezTo>
                    <a:pt x="40193" y="31599"/>
                    <a:pt x="39914" y="31309"/>
                    <a:pt x="39914" y="30957"/>
                  </a:cubicBezTo>
                  <a:cubicBezTo>
                    <a:pt x="39910" y="30571"/>
                    <a:pt x="40224" y="30315"/>
                    <a:pt x="40554" y="30315"/>
                  </a:cubicBezTo>
                  <a:close/>
                  <a:moveTo>
                    <a:pt x="42696" y="30315"/>
                  </a:moveTo>
                  <a:cubicBezTo>
                    <a:pt x="42855" y="30315"/>
                    <a:pt x="43017" y="30375"/>
                    <a:pt x="43149" y="30507"/>
                  </a:cubicBezTo>
                  <a:cubicBezTo>
                    <a:pt x="43556" y="30914"/>
                    <a:pt x="43271" y="31599"/>
                    <a:pt x="42699" y="31599"/>
                  </a:cubicBezTo>
                  <a:cubicBezTo>
                    <a:pt x="42695" y="31599"/>
                    <a:pt x="42691" y="31599"/>
                    <a:pt x="42687" y="31599"/>
                  </a:cubicBezTo>
                  <a:cubicBezTo>
                    <a:pt x="42336" y="31599"/>
                    <a:pt x="42057" y="31309"/>
                    <a:pt x="42057" y="30957"/>
                  </a:cubicBezTo>
                  <a:cubicBezTo>
                    <a:pt x="42052" y="30571"/>
                    <a:pt x="42366" y="30315"/>
                    <a:pt x="42696" y="30315"/>
                  </a:cubicBezTo>
                  <a:close/>
                  <a:moveTo>
                    <a:pt x="14862" y="30321"/>
                  </a:moveTo>
                  <a:cubicBezTo>
                    <a:pt x="15207" y="30321"/>
                    <a:pt x="15493" y="30611"/>
                    <a:pt x="15493" y="30957"/>
                  </a:cubicBezTo>
                  <a:cubicBezTo>
                    <a:pt x="15493" y="31348"/>
                    <a:pt x="15176" y="31605"/>
                    <a:pt x="14845" y="31605"/>
                  </a:cubicBezTo>
                  <a:cubicBezTo>
                    <a:pt x="14687" y="31605"/>
                    <a:pt x="14525" y="31546"/>
                    <a:pt x="14393" y="31414"/>
                  </a:cubicBezTo>
                  <a:cubicBezTo>
                    <a:pt x="13986" y="31007"/>
                    <a:pt x="14271" y="30321"/>
                    <a:pt x="14850" y="30321"/>
                  </a:cubicBezTo>
                  <a:cubicBezTo>
                    <a:pt x="14854" y="30321"/>
                    <a:pt x="14858" y="30321"/>
                    <a:pt x="14862" y="30321"/>
                  </a:cubicBezTo>
                  <a:close/>
                  <a:moveTo>
                    <a:pt x="25561" y="30321"/>
                  </a:moveTo>
                  <a:cubicBezTo>
                    <a:pt x="26132" y="30321"/>
                    <a:pt x="26418" y="31007"/>
                    <a:pt x="26011" y="31414"/>
                  </a:cubicBezTo>
                  <a:cubicBezTo>
                    <a:pt x="25879" y="31546"/>
                    <a:pt x="25718" y="31605"/>
                    <a:pt x="25560" y="31605"/>
                  </a:cubicBezTo>
                  <a:cubicBezTo>
                    <a:pt x="25232" y="31605"/>
                    <a:pt x="24919" y="31348"/>
                    <a:pt x="24919" y="30957"/>
                  </a:cubicBezTo>
                  <a:cubicBezTo>
                    <a:pt x="24911" y="30607"/>
                    <a:pt x="25204" y="30321"/>
                    <a:pt x="25554" y="30321"/>
                  </a:cubicBezTo>
                  <a:close/>
                  <a:moveTo>
                    <a:pt x="27703" y="30321"/>
                  </a:moveTo>
                  <a:cubicBezTo>
                    <a:pt x="28275" y="30321"/>
                    <a:pt x="28560" y="31007"/>
                    <a:pt x="28153" y="31414"/>
                  </a:cubicBezTo>
                  <a:cubicBezTo>
                    <a:pt x="28021" y="31546"/>
                    <a:pt x="27860" y="31605"/>
                    <a:pt x="27703" y="31605"/>
                  </a:cubicBezTo>
                  <a:cubicBezTo>
                    <a:pt x="27374" y="31605"/>
                    <a:pt x="27061" y="31348"/>
                    <a:pt x="27061" y="30957"/>
                  </a:cubicBezTo>
                  <a:cubicBezTo>
                    <a:pt x="27054" y="30607"/>
                    <a:pt x="27346" y="30321"/>
                    <a:pt x="27696" y="30321"/>
                  </a:cubicBezTo>
                  <a:close/>
                  <a:moveTo>
                    <a:pt x="29846" y="30321"/>
                  </a:moveTo>
                  <a:cubicBezTo>
                    <a:pt x="30417" y="30321"/>
                    <a:pt x="30703" y="31007"/>
                    <a:pt x="30296" y="31414"/>
                  </a:cubicBezTo>
                  <a:cubicBezTo>
                    <a:pt x="30164" y="31546"/>
                    <a:pt x="30002" y="31605"/>
                    <a:pt x="29845" y="31605"/>
                  </a:cubicBezTo>
                  <a:cubicBezTo>
                    <a:pt x="29516" y="31605"/>
                    <a:pt x="29203" y="31348"/>
                    <a:pt x="29203" y="30957"/>
                  </a:cubicBezTo>
                  <a:cubicBezTo>
                    <a:pt x="29196" y="30607"/>
                    <a:pt x="29489" y="30321"/>
                    <a:pt x="29839" y="30321"/>
                  </a:cubicBezTo>
                  <a:close/>
                  <a:moveTo>
                    <a:pt x="31988" y="30321"/>
                  </a:moveTo>
                  <a:cubicBezTo>
                    <a:pt x="32559" y="30321"/>
                    <a:pt x="32845" y="31007"/>
                    <a:pt x="32438" y="31414"/>
                  </a:cubicBezTo>
                  <a:cubicBezTo>
                    <a:pt x="32306" y="31546"/>
                    <a:pt x="32145" y="31605"/>
                    <a:pt x="31987" y="31605"/>
                  </a:cubicBezTo>
                  <a:cubicBezTo>
                    <a:pt x="31658" y="31605"/>
                    <a:pt x="31345" y="31348"/>
                    <a:pt x="31345" y="30957"/>
                  </a:cubicBezTo>
                  <a:cubicBezTo>
                    <a:pt x="31338" y="30607"/>
                    <a:pt x="31631" y="30321"/>
                    <a:pt x="31981" y="30321"/>
                  </a:cubicBezTo>
                  <a:close/>
                  <a:moveTo>
                    <a:pt x="12708" y="30321"/>
                  </a:moveTo>
                  <a:cubicBezTo>
                    <a:pt x="13279" y="30321"/>
                    <a:pt x="13565" y="31014"/>
                    <a:pt x="13157" y="31414"/>
                  </a:cubicBezTo>
                  <a:cubicBezTo>
                    <a:pt x="13025" y="31546"/>
                    <a:pt x="12864" y="31605"/>
                    <a:pt x="12706" y="31605"/>
                  </a:cubicBezTo>
                  <a:cubicBezTo>
                    <a:pt x="12377" y="31605"/>
                    <a:pt x="12065" y="31350"/>
                    <a:pt x="12065" y="30964"/>
                  </a:cubicBezTo>
                  <a:cubicBezTo>
                    <a:pt x="12058" y="30607"/>
                    <a:pt x="12351" y="30321"/>
                    <a:pt x="12700" y="30321"/>
                  </a:cubicBezTo>
                  <a:close/>
                  <a:moveTo>
                    <a:pt x="44849" y="30320"/>
                  </a:moveTo>
                  <a:cubicBezTo>
                    <a:pt x="45007" y="30320"/>
                    <a:pt x="45168" y="30378"/>
                    <a:pt x="45299" y="30507"/>
                  </a:cubicBezTo>
                  <a:cubicBezTo>
                    <a:pt x="45699" y="30914"/>
                    <a:pt x="45413" y="31606"/>
                    <a:pt x="44842" y="31606"/>
                  </a:cubicBezTo>
                  <a:cubicBezTo>
                    <a:pt x="44485" y="31606"/>
                    <a:pt x="44192" y="31321"/>
                    <a:pt x="44192" y="30957"/>
                  </a:cubicBezTo>
                  <a:lnTo>
                    <a:pt x="44192" y="30957"/>
                  </a:lnTo>
                  <a:lnTo>
                    <a:pt x="44199" y="30964"/>
                  </a:lnTo>
                  <a:cubicBezTo>
                    <a:pt x="44199" y="30576"/>
                    <a:pt x="44517" y="30320"/>
                    <a:pt x="44849" y="30320"/>
                  </a:cubicBezTo>
                  <a:close/>
                  <a:moveTo>
                    <a:pt x="46992" y="30320"/>
                  </a:moveTo>
                  <a:cubicBezTo>
                    <a:pt x="47149" y="30320"/>
                    <a:pt x="47310" y="30378"/>
                    <a:pt x="47441" y="30507"/>
                  </a:cubicBezTo>
                  <a:cubicBezTo>
                    <a:pt x="47841" y="30914"/>
                    <a:pt x="47555" y="31606"/>
                    <a:pt x="46984" y="31606"/>
                  </a:cubicBezTo>
                  <a:cubicBezTo>
                    <a:pt x="46627" y="31606"/>
                    <a:pt x="46334" y="31321"/>
                    <a:pt x="46334" y="30957"/>
                  </a:cubicBezTo>
                  <a:lnTo>
                    <a:pt x="46334" y="30957"/>
                  </a:lnTo>
                  <a:lnTo>
                    <a:pt x="46341" y="30964"/>
                  </a:lnTo>
                  <a:cubicBezTo>
                    <a:pt x="46341" y="30576"/>
                    <a:pt x="46660" y="30320"/>
                    <a:pt x="46992" y="30320"/>
                  </a:cubicBezTo>
                  <a:close/>
                  <a:moveTo>
                    <a:pt x="49130" y="30323"/>
                  </a:moveTo>
                  <a:cubicBezTo>
                    <a:pt x="49289" y="30323"/>
                    <a:pt x="49451" y="30382"/>
                    <a:pt x="49583" y="30514"/>
                  </a:cubicBezTo>
                  <a:cubicBezTo>
                    <a:pt x="49990" y="30921"/>
                    <a:pt x="49697" y="31606"/>
                    <a:pt x="49126" y="31606"/>
                  </a:cubicBezTo>
                  <a:cubicBezTo>
                    <a:pt x="49122" y="31607"/>
                    <a:pt x="49118" y="31607"/>
                    <a:pt x="49113" y="31607"/>
                  </a:cubicBezTo>
                  <a:cubicBezTo>
                    <a:pt x="48762" y="31607"/>
                    <a:pt x="48476" y="31316"/>
                    <a:pt x="48476" y="30957"/>
                  </a:cubicBezTo>
                  <a:lnTo>
                    <a:pt x="48476" y="30957"/>
                  </a:lnTo>
                  <a:lnTo>
                    <a:pt x="48483" y="30964"/>
                  </a:lnTo>
                  <a:cubicBezTo>
                    <a:pt x="48483" y="30578"/>
                    <a:pt x="48799" y="30323"/>
                    <a:pt x="49130" y="30323"/>
                  </a:cubicBezTo>
                  <a:close/>
                  <a:moveTo>
                    <a:pt x="8423" y="30321"/>
                  </a:moveTo>
                  <a:cubicBezTo>
                    <a:pt x="8773" y="30321"/>
                    <a:pt x="9059" y="30607"/>
                    <a:pt x="9066" y="30957"/>
                  </a:cubicBezTo>
                  <a:lnTo>
                    <a:pt x="9066" y="30964"/>
                  </a:lnTo>
                  <a:cubicBezTo>
                    <a:pt x="9066" y="31351"/>
                    <a:pt x="8747" y="31607"/>
                    <a:pt x="8415" y="31607"/>
                  </a:cubicBezTo>
                  <a:cubicBezTo>
                    <a:pt x="8258" y="31607"/>
                    <a:pt x="8097" y="31550"/>
                    <a:pt x="7966" y="31421"/>
                  </a:cubicBezTo>
                  <a:cubicBezTo>
                    <a:pt x="7566" y="31014"/>
                    <a:pt x="7852" y="30321"/>
                    <a:pt x="8423" y="30321"/>
                  </a:cubicBezTo>
                  <a:close/>
                  <a:moveTo>
                    <a:pt x="10565" y="30321"/>
                  </a:moveTo>
                  <a:cubicBezTo>
                    <a:pt x="11137" y="30321"/>
                    <a:pt x="11422" y="31014"/>
                    <a:pt x="11022" y="31421"/>
                  </a:cubicBezTo>
                  <a:cubicBezTo>
                    <a:pt x="10891" y="31550"/>
                    <a:pt x="10731" y="31607"/>
                    <a:pt x="10573" y="31607"/>
                  </a:cubicBezTo>
                  <a:cubicBezTo>
                    <a:pt x="10241" y="31607"/>
                    <a:pt x="9923" y="31351"/>
                    <a:pt x="9923" y="30964"/>
                  </a:cubicBezTo>
                  <a:cubicBezTo>
                    <a:pt x="9923" y="30607"/>
                    <a:pt x="10208" y="30321"/>
                    <a:pt x="10558" y="30321"/>
                  </a:cubicBezTo>
                  <a:close/>
                  <a:moveTo>
                    <a:pt x="19134" y="30321"/>
                  </a:moveTo>
                  <a:cubicBezTo>
                    <a:pt x="19706" y="30321"/>
                    <a:pt x="19991" y="31014"/>
                    <a:pt x="19591" y="31421"/>
                  </a:cubicBezTo>
                  <a:cubicBezTo>
                    <a:pt x="19460" y="31550"/>
                    <a:pt x="19300" y="31607"/>
                    <a:pt x="19142" y="31607"/>
                  </a:cubicBezTo>
                  <a:cubicBezTo>
                    <a:pt x="18810" y="31607"/>
                    <a:pt x="18492" y="31351"/>
                    <a:pt x="18492" y="30964"/>
                  </a:cubicBezTo>
                  <a:cubicBezTo>
                    <a:pt x="18492" y="30607"/>
                    <a:pt x="18777" y="30321"/>
                    <a:pt x="19127" y="30321"/>
                  </a:cubicBezTo>
                  <a:close/>
                  <a:moveTo>
                    <a:pt x="21277" y="30321"/>
                  </a:moveTo>
                  <a:cubicBezTo>
                    <a:pt x="21848" y="30321"/>
                    <a:pt x="22134" y="31014"/>
                    <a:pt x="21734" y="31421"/>
                  </a:cubicBezTo>
                  <a:cubicBezTo>
                    <a:pt x="21603" y="31550"/>
                    <a:pt x="21442" y="31607"/>
                    <a:pt x="21284" y="31607"/>
                  </a:cubicBezTo>
                  <a:cubicBezTo>
                    <a:pt x="20953" y="31607"/>
                    <a:pt x="20634" y="31351"/>
                    <a:pt x="20634" y="30964"/>
                  </a:cubicBezTo>
                  <a:cubicBezTo>
                    <a:pt x="20634" y="30607"/>
                    <a:pt x="20920" y="30321"/>
                    <a:pt x="21270" y="30321"/>
                  </a:cubicBezTo>
                  <a:close/>
                  <a:moveTo>
                    <a:pt x="6281" y="30321"/>
                  </a:moveTo>
                  <a:cubicBezTo>
                    <a:pt x="6631" y="30328"/>
                    <a:pt x="6916" y="30607"/>
                    <a:pt x="6923" y="30957"/>
                  </a:cubicBezTo>
                  <a:lnTo>
                    <a:pt x="6923" y="30964"/>
                  </a:lnTo>
                  <a:cubicBezTo>
                    <a:pt x="6923" y="31355"/>
                    <a:pt x="6607" y="31612"/>
                    <a:pt x="6276" y="31612"/>
                  </a:cubicBezTo>
                  <a:cubicBezTo>
                    <a:pt x="6118" y="31612"/>
                    <a:pt x="5956" y="31553"/>
                    <a:pt x="5824" y="31421"/>
                  </a:cubicBezTo>
                  <a:cubicBezTo>
                    <a:pt x="5424" y="31014"/>
                    <a:pt x="5710" y="30321"/>
                    <a:pt x="6281" y="30321"/>
                  </a:cubicBezTo>
                  <a:close/>
                  <a:moveTo>
                    <a:pt x="51276" y="30324"/>
                  </a:moveTo>
                  <a:cubicBezTo>
                    <a:pt x="51434" y="30324"/>
                    <a:pt x="51594" y="30383"/>
                    <a:pt x="51725" y="30514"/>
                  </a:cubicBezTo>
                  <a:cubicBezTo>
                    <a:pt x="52132" y="30921"/>
                    <a:pt x="51840" y="31614"/>
                    <a:pt x="51268" y="31614"/>
                  </a:cubicBezTo>
                  <a:cubicBezTo>
                    <a:pt x="50911" y="31614"/>
                    <a:pt x="50619" y="31321"/>
                    <a:pt x="50619" y="30957"/>
                  </a:cubicBezTo>
                  <a:lnTo>
                    <a:pt x="50619" y="30957"/>
                  </a:lnTo>
                  <a:lnTo>
                    <a:pt x="50626" y="30971"/>
                  </a:lnTo>
                  <a:cubicBezTo>
                    <a:pt x="50626" y="30584"/>
                    <a:pt x="50944" y="30324"/>
                    <a:pt x="51276" y="30324"/>
                  </a:cubicBezTo>
                  <a:close/>
                  <a:moveTo>
                    <a:pt x="55561" y="30328"/>
                  </a:moveTo>
                  <a:cubicBezTo>
                    <a:pt x="55718" y="30328"/>
                    <a:pt x="55879" y="30385"/>
                    <a:pt x="56010" y="30514"/>
                  </a:cubicBezTo>
                  <a:cubicBezTo>
                    <a:pt x="56410" y="30921"/>
                    <a:pt x="56124" y="31614"/>
                    <a:pt x="55553" y="31614"/>
                  </a:cubicBezTo>
                  <a:cubicBezTo>
                    <a:pt x="55189" y="31614"/>
                    <a:pt x="54903" y="31321"/>
                    <a:pt x="54903" y="30957"/>
                  </a:cubicBezTo>
                  <a:lnTo>
                    <a:pt x="54903" y="30957"/>
                  </a:lnTo>
                  <a:lnTo>
                    <a:pt x="54910" y="30971"/>
                  </a:lnTo>
                  <a:cubicBezTo>
                    <a:pt x="54910" y="30584"/>
                    <a:pt x="55229" y="30328"/>
                    <a:pt x="55561" y="30328"/>
                  </a:cubicBezTo>
                  <a:close/>
                  <a:moveTo>
                    <a:pt x="53419" y="30330"/>
                  </a:moveTo>
                  <a:cubicBezTo>
                    <a:pt x="53577" y="30330"/>
                    <a:pt x="53738" y="30389"/>
                    <a:pt x="53868" y="30521"/>
                  </a:cubicBezTo>
                  <a:cubicBezTo>
                    <a:pt x="54275" y="30921"/>
                    <a:pt x="53989" y="31614"/>
                    <a:pt x="53418" y="31614"/>
                  </a:cubicBezTo>
                  <a:cubicBezTo>
                    <a:pt x="53414" y="31614"/>
                    <a:pt x="53409" y="31614"/>
                    <a:pt x="53405" y="31614"/>
                  </a:cubicBezTo>
                  <a:cubicBezTo>
                    <a:pt x="53047" y="31614"/>
                    <a:pt x="52754" y="31317"/>
                    <a:pt x="52761" y="30957"/>
                  </a:cubicBezTo>
                  <a:lnTo>
                    <a:pt x="52761" y="30957"/>
                  </a:lnTo>
                  <a:lnTo>
                    <a:pt x="52775" y="30971"/>
                  </a:lnTo>
                  <a:cubicBezTo>
                    <a:pt x="52775" y="30585"/>
                    <a:pt x="53091" y="30330"/>
                    <a:pt x="53419" y="30330"/>
                  </a:cubicBezTo>
                  <a:close/>
                  <a:moveTo>
                    <a:pt x="4131" y="30321"/>
                  </a:moveTo>
                  <a:lnTo>
                    <a:pt x="4139" y="30328"/>
                  </a:lnTo>
                  <a:cubicBezTo>
                    <a:pt x="4710" y="30328"/>
                    <a:pt x="5003" y="31021"/>
                    <a:pt x="4596" y="31428"/>
                  </a:cubicBezTo>
                  <a:cubicBezTo>
                    <a:pt x="4465" y="31557"/>
                    <a:pt x="4304" y="31614"/>
                    <a:pt x="4146" y="31614"/>
                  </a:cubicBezTo>
                  <a:cubicBezTo>
                    <a:pt x="3814" y="31614"/>
                    <a:pt x="3496" y="31358"/>
                    <a:pt x="3496" y="30971"/>
                  </a:cubicBezTo>
                  <a:cubicBezTo>
                    <a:pt x="3489" y="30614"/>
                    <a:pt x="3774" y="30321"/>
                    <a:pt x="4131" y="30321"/>
                  </a:cubicBezTo>
                  <a:close/>
                  <a:moveTo>
                    <a:pt x="2003" y="30328"/>
                  </a:moveTo>
                  <a:cubicBezTo>
                    <a:pt x="2346" y="30335"/>
                    <a:pt x="2625" y="30614"/>
                    <a:pt x="2639" y="30957"/>
                  </a:cubicBezTo>
                  <a:lnTo>
                    <a:pt x="2646" y="30971"/>
                  </a:lnTo>
                  <a:cubicBezTo>
                    <a:pt x="2646" y="31362"/>
                    <a:pt x="2330" y="31619"/>
                    <a:pt x="1999" y="31619"/>
                  </a:cubicBezTo>
                  <a:cubicBezTo>
                    <a:pt x="1840" y="31619"/>
                    <a:pt x="1678" y="31560"/>
                    <a:pt x="1546" y="31428"/>
                  </a:cubicBezTo>
                  <a:cubicBezTo>
                    <a:pt x="1139" y="31021"/>
                    <a:pt x="1425" y="30328"/>
                    <a:pt x="2003" y="30328"/>
                  </a:cubicBezTo>
                  <a:close/>
                  <a:moveTo>
                    <a:pt x="28771" y="31387"/>
                  </a:moveTo>
                  <a:cubicBezTo>
                    <a:pt x="28930" y="31387"/>
                    <a:pt x="29092" y="31446"/>
                    <a:pt x="29224" y="31578"/>
                  </a:cubicBezTo>
                  <a:cubicBezTo>
                    <a:pt x="29632" y="31985"/>
                    <a:pt x="29346" y="32670"/>
                    <a:pt x="28775" y="32670"/>
                  </a:cubicBezTo>
                  <a:cubicBezTo>
                    <a:pt x="28770" y="32671"/>
                    <a:pt x="28766" y="32671"/>
                    <a:pt x="28762" y="32671"/>
                  </a:cubicBezTo>
                  <a:cubicBezTo>
                    <a:pt x="28411" y="32671"/>
                    <a:pt x="28132" y="32381"/>
                    <a:pt x="28132" y="32028"/>
                  </a:cubicBezTo>
                  <a:cubicBezTo>
                    <a:pt x="28127" y="31642"/>
                    <a:pt x="28441" y="31387"/>
                    <a:pt x="28771" y="31387"/>
                  </a:cubicBezTo>
                  <a:close/>
                  <a:moveTo>
                    <a:pt x="33056" y="31387"/>
                  </a:moveTo>
                  <a:cubicBezTo>
                    <a:pt x="33214" y="31387"/>
                    <a:pt x="33377" y="31446"/>
                    <a:pt x="33509" y="31578"/>
                  </a:cubicBezTo>
                  <a:cubicBezTo>
                    <a:pt x="33916" y="31985"/>
                    <a:pt x="33630" y="32670"/>
                    <a:pt x="33059" y="32670"/>
                  </a:cubicBezTo>
                  <a:cubicBezTo>
                    <a:pt x="33055" y="32671"/>
                    <a:pt x="33051" y="32671"/>
                    <a:pt x="33046" y="32671"/>
                  </a:cubicBezTo>
                  <a:cubicBezTo>
                    <a:pt x="32695" y="32671"/>
                    <a:pt x="32416" y="32381"/>
                    <a:pt x="32416" y="32028"/>
                  </a:cubicBezTo>
                  <a:cubicBezTo>
                    <a:pt x="32412" y="31642"/>
                    <a:pt x="32726" y="31387"/>
                    <a:pt x="33056" y="31387"/>
                  </a:cubicBezTo>
                  <a:close/>
                  <a:moveTo>
                    <a:pt x="26631" y="31381"/>
                  </a:moveTo>
                  <a:cubicBezTo>
                    <a:pt x="26766" y="31381"/>
                    <a:pt x="26907" y="31427"/>
                    <a:pt x="27039" y="31535"/>
                  </a:cubicBezTo>
                  <a:cubicBezTo>
                    <a:pt x="27304" y="31749"/>
                    <a:pt x="27354" y="32142"/>
                    <a:pt x="27146" y="32413"/>
                  </a:cubicBezTo>
                  <a:cubicBezTo>
                    <a:pt x="27020" y="32584"/>
                    <a:pt x="26826" y="32674"/>
                    <a:pt x="26629" y="32674"/>
                  </a:cubicBezTo>
                  <a:cubicBezTo>
                    <a:pt x="26505" y="32674"/>
                    <a:pt x="26379" y="32638"/>
                    <a:pt x="26268" y="32563"/>
                  </a:cubicBezTo>
                  <a:cubicBezTo>
                    <a:pt x="26232" y="32542"/>
                    <a:pt x="26204" y="32513"/>
                    <a:pt x="26175" y="32485"/>
                  </a:cubicBezTo>
                  <a:cubicBezTo>
                    <a:pt x="25713" y="32028"/>
                    <a:pt x="26127" y="31381"/>
                    <a:pt x="26631" y="31381"/>
                  </a:cubicBezTo>
                  <a:close/>
                  <a:moveTo>
                    <a:pt x="30916" y="31381"/>
                  </a:moveTo>
                  <a:cubicBezTo>
                    <a:pt x="31050" y="31381"/>
                    <a:pt x="31191" y="31427"/>
                    <a:pt x="31324" y="31535"/>
                  </a:cubicBezTo>
                  <a:cubicBezTo>
                    <a:pt x="31588" y="31749"/>
                    <a:pt x="31638" y="32142"/>
                    <a:pt x="31431" y="32413"/>
                  </a:cubicBezTo>
                  <a:cubicBezTo>
                    <a:pt x="31304" y="32584"/>
                    <a:pt x="31110" y="32674"/>
                    <a:pt x="30914" y="32674"/>
                  </a:cubicBezTo>
                  <a:cubicBezTo>
                    <a:pt x="30789" y="32674"/>
                    <a:pt x="30663" y="32638"/>
                    <a:pt x="30553" y="32563"/>
                  </a:cubicBezTo>
                  <a:cubicBezTo>
                    <a:pt x="30517" y="32542"/>
                    <a:pt x="30488" y="32513"/>
                    <a:pt x="30460" y="32485"/>
                  </a:cubicBezTo>
                  <a:cubicBezTo>
                    <a:pt x="29998" y="32028"/>
                    <a:pt x="30412" y="31381"/>
                    <a:pt x="30916" y="31381"/>
                  </a:cubicBezTo>
                  <a:close/>
                  <a:moveTo>
                    <a:pt x="39485" y="31381"/>
                  </a:moveTo>
                  <a:cubicBezTo>
                    <a:pt x="39620" y="31381"/>
                    <a:pt x="39761" y="31427"/>
                    <a:pt x="39893" y="31535"/>
                  </a:cubicBezTo>
                  <a:cubicBezTo>
                    <a:pt x="40157" y="31749"/>
                    <a:pt x="40207" y="32142"/>
                    <a:pt x="40000" y="32413"/>
                  </a:cubicBezTo>
                  <a:cubicBezTo>
                    <a:pt x="39873" y="32584"/>
                    <a:pt x="39679" y="32674"/>
                    <a:pt x="39483" y="32674"/>
                  </a:cubicBezTo>
                  <a:cubicBezTo>
                    <a:pt x="39358" y="32674"/>
                    <a:pt x="39232" y="32638"/>
                    <a:pt x="39122" y="32563"/>
                  </a:cubicBezTo>
                  <a:cubicBezTo>
                    <a:pt x="39086" y="32542"/>
                    <a:pt x="39057" y="32513"/>
                    <a:pt x="39029" y="32485"/>
                  </a:cubicBezTo>
                  <a:cubicBezTo>
                    <a:pt x="38567" y="32028"/>
                    <a:pt x="38981" y="31381"/>
                    <a:pt x="39485" y="31381"/>
                  </a:cubicBezTo>
                  <a:close/>
                  <a:moveTo>
                    <a:pt x="43769" y="31381"/>
                  </a:moveTo>
                  <a:cubicBezTo>
                    <a:pt x="43904" y="31381"/>
                    <a:pt x="44045" y="31427"/>
                    <a:pt x="44178" y="31535"/>
                  </a:cubicBezTo>
                  <a:cubicBezTo>
                    <a:pt x="44442" y="31756"/>
                    <a:pt x="44492" y="32142"/>
                    <a:pt x="44285" y="32413"/>
                  </a:cubicBezTo>
                  <a:cubicBezTo>
                    <a:pt x="44158" y="32584"/>
                    <a:pt x="43964" y="32674"/>
                    <a:pt x="43767" y="32674"/>
                  </a:cubicBezTo>
                  <a:cubicBezTo>
                    <a:pt x="43643" y="32674"/>
                    <a:pt x="43517" y="32638"/>
                    <a:pt x="43406" y="32563"/>
                  </a:cubicBezTo>
                  <a:cubicBezTo>
                    <a:pt x="43371" y="32542"/>
                    <a:pt x="43342" y="32513"/>
                    <a:pt x="43313" y="32485"/>
                  </a:cubicBezTo>
                  <a:cubicBezTo>
                    <a:pt x="42851" y="32028"/>
                    <a:pt x="43265" y="31381"/>
                    <a:pt x="43769" y="31381"/>
                  </a:cubicBezTo>
                  <a:close/>
                  <a:moveTo>
                    <a:pt x="18048" y="31386"/>
                  </a:moveTo>
                  <a:cubicBezTo>
                    <a:pt x="18439" y="31386"/>
                    <a:pt x="18819" y="31745"/>
                    <a:pt x="18670" y="32221"/>
                  </a:cubicBezTo>
                  <a:cubicBezTo>
                    <a:pt x="18576" y="32532"/>
                    <a:pt x="18321" y="32676"/>
                    <a:pt x="18066" y="32676"/>
                  </a:cubicBezTo>
                  <a:cubicBezTo>
                    <a:pt x="17741" y="32676"/>
                    <a:pt x="17417" y="32443"/>
                    <a:pt x="17421" y="32028"/>
                  </a:cubicBezTo>
                  <a:cubicBezTo>
                    <a:pt x="17421" y="31906"/>
                    <a:pt x="17456" y="31778"/>
                    <a:pt x="17528" y="31671"/>
                  </a:cubicBezTo>
                  <a:cubicBezTo>
                    <a:pt x="17663" y="31472"/>
                    <a:pt x="17857" y="31386"/>
                    <a:pt x="18048" y="31386"/>
                  </a:cubicBezTo>
                  <a:close/>
                  <a:moveTo>
                    <a:pt x="22332" y="31386"/>
                  </a:moveTo>
                  <a:cubicBezTo>
                    <a:pt x="22723" y="31386"/>
                    <a:pt x="23104" y="31745"/>
                    <a:pt x="22955" y="32221"/>
                  </a:cubicBezTo>
                  <a:cubicBezTo>
                    <a:pt x="22860" y="32532"/>
                    <a:pt x="22606" y="32676"/>
                    <a:pt x="22350" y="32676"/>
                  </a:cubicBezTo>
                  <a:cubicBezTo>
                    <a:pt x="22026" y="32676"/>
                    <a:pt x="21701" y="32443"/>
                    <a:pt x="21705" y="32028"/>
                  </a:cubicBezTo>
                  <a:cubicBezTo>
                    <a:pt x="21705" y="31906"/>
                    <a:pt x="21741" y="31778"/>
                    <a:pt x="21812" y="31671"/>
                  </a:cubicBezTo>
                  <a:cubicBezTo>
                    <a:pt x="21948" y="31472"/>
                    <a:pt x="22141" y="31386"/>
                    <a:pt x="22332" y="31386"/>
                  </a:cubicBezTo>
                  <a:close/>
                  <a:moveTo>
                    <a:pt x="35186" y="31386"/>
                  </a:moveTo>
                  <a:cubicBezTo>
                    <a:pt x="35577" y="31386"/>
                    <a:pt x="35957" y="31745"/>
                    <a:pt x="35808" y="32221"/>
                  </a:cubicBezTo>
                  <a:cubicBezTo>
                    <a:pt x="35714" y="32532"/>
                    <a:pt x="35459" y="32676"/>
                    <a:pt x="35204" y="32676"/>
                  </a:cubicBezTo>
                  <a:cubicBezTo>
                    <a:pt x="34880" y="32676"/>
                    <a:pt x="34555" y="32443"/>
                    <a:pt x="34559" y="32028"/>
                  </a:cubicBezTo>
                  <a:cubicBezTo>
                    <a:pt x="34559" y="31906"/>
                    <a:pt x="34594" y="31778"/>
                    <a:pt x="34666" y="31671"/>
                  </a:cubicBezTo>
                  <a:cubicBezTo>
                    <a:pt x="34802" y="31472"/>
                    <a:pt x="34995" y="31386"/>
                    <a:pt x="35186" y="31386"/>
                  </a:cubicBezTo>
                  <a:close/>
                  <a:moveTo>
                    <a:pt x="15921" y="31392"/>
                  </a:moveTo>
                  <a:cubicBezTo>
                    <a:pt x="16492" y="31392"/>
                    <a:pt x="16778" y="32078"/>
                    <a:pt x="16371" y="32485"/>
                  </a:cubicBezTo>
                  <a:cubicBezTo>
                    <a:pt x="16239" y="32617"/>
                    <a:pt x="16078" y="32676"/>
                    <a:pt x="15920" y="32676"/>
                  </a:cubicBezTo>
                  <a:cubicBezTo>
                    <a:pt x="15591" y="32676"/>
                    <a:pt x="15278" y="32419"/>
                    <a:pt x="15278" y="32028"/>
                  </a:cubicBezTo>
                  <a:cubicBezTo>
                    <a:pt x="15271" y="31678"/>
                    <a:pt x="15564" y="31392"/>
                    <a:pt x="15914" y="31392"/>
                  </a:cubicBezTo>
                  <a:close/>
                  <a:moveTo>
                    <a:pt x="24490" y="31392"/>
                  </a:moveTo>
                  <a:cubicBezTo>
                    <a:pt x="25061" y="31392"/>
                    <a:pt x="25347" y="32078"/>
                    <a:pt x="24940" y="32485"/>
                  </a:cubicBezTo>
                  <a:cubicBezTo>
                    <a:pt x="24808" y="32617"/>
                    <a:pt x="24647" y="32676"/>
                    <a:pt x="24489" y="32676"/>
                  </a:cubicBezTo>
                  <a:cubicBezTo>
                    <a:pt x="24161" y="32676"/>
                    <a:pt x="23847" y="32419"/>
                    <a:pt x="23847" y="32028"/>
                  </a:cubicBezTo>
                  <a:cubicBezTo>
                    <a:pt x="23840" y="31678"/>
                    <a:pt x="24133" y="31392"/>
                    <a:pt x="24483" y="31392"/>
                  </a:cubicBezTo>
                  <a:close/>
                  <a:moveTo>
                    <a:pt x="37344" y="31392"/>
                  </a:moveTo>
                  <a:cubicBezTo>
                    <a:pt x="37915" y="31392"/>
                    <a:pt x="38201" y="32078"/>
                    <a:pt x="37794" y="32485"/>
                  </a:cubicBezTo>
                  <a:cubicBezTo>
                    <a:pt x="37662" y="32617"/>
                    <a:pt x="37500" y="32676"/>
                    <a:pt x="37343" y="32676"/>
                  </a:cubicBezTo>
                  <a:cubicBezTo>
                    <a:pt x="37014" y="32676"/>
                    <a:pt x="36701" y="32419"/>
                    <a:pt x="36701" y="32028"/>
                  </a:cubicBezTo>
                  <a:cubicBezTo>
                    <a:pt x="36694" y="31678"/>
                    <a:pt x="36987" y="31392"/>
                    <a:pt x="37337" y="31392"/>
                  </a:cubicBezTo>
                  <a:close/>
                  <a:moveTo>
                    <a:pt x="41628" y="31392"/>
                  </a:moveTo>
                  <a:cubicBezTo>
                    <a:pt x="42199" y="31392"/>
                    <a:pt x="42485" y="32078"/>
                    <a:pt x="42078" y="32485"/>
                  </a:cubicBezTo>
                  <a:cubicBezTo>
                    <a:pt x="41946" y="32617"/>
                    <a:pt x="41785" y="32676"/>
                    <a:pt x="41627" y="32676"/>
                  </a:cubicBezTo>
                  <a:cubicBezTo>
                    <a:pt x="41299" y="32676"/>
                    <a:pt x="40986" y="32419"/>
                    <a:pt x="40986" y="32028"/>
                  </a:cubicBezTo>
                  <a:cubicBezTo>
                    <a:pt x="40978" y="31678"/>
                    <a:pt x="41271" y="31392"/>
                    <a:pt x="41621" y="31392"/>
                  </a:cubicBezTo>
                  <a:close/>
                  <a:moveTo>
                    <a:pt x="905" y="31392"/>
                  </a:moveTo>
                  <a:cubicBezTo>
                    <a:pt x="950" y="31392"/>
                    <a:pt x="997" y="31397"/>
                    <a:pt x="1047" y="31407"/>
                  </a:cubicBezTo>
                  <a:cubicBezTo>
                    <a:pt x="1368" y="31471"/>
                    <a:pt x="1589" y="31771"/>
                    <a:pt x="1561" y="32099"/>
                  </a:cubicBezTo>
                  <a:cubicBezTo>
                    <a:pt x="1525" y="32428"/>
                    <a:pt x="1246" y="32678"/>
                    <a:pt x="918" y="32678"/>
                  </a:cubicBezTo>
                  <a:cubicBezTo>
                    <a:pt x="832" y="32678"/>
                    <a:pt x="747" y="32656"/>
                    <a:pt x="675" y="32620"/>
                  </a:cubicBezTo>
                  <a:lnTo>
                    <a:pt x="668" y="32628"/>
                  </a:lnTo>
                  <a:cubicBezTo>
                    <a:pt x="0" y="32347"/>
                    <a:pt x="250" y="31392"/>
                    <a:pt x="905" y="31392"/>
                  </a:cubicBezTo>
                  <a:close/>
                  <a:moveTo>
                    <a:pt x="20213" y="31392"/>
                  </a:moveTo>
                  <a:cubicBezTo>
                    <a:pt x="20371" y="31392"/>
                    <a:pt x="20532" y="31449"/>
                    <a:pt x="20663" y="31578"/>
                  </a:cubicBezTo>
                  <a:cubicBezTo>
                    <a:pt x="21062" y="31985"/>
                    <a:pt x="20777" y="32678"/>
                    <a:pt x="20206" y="32678"/>
                  </a:cubicBezTo>
                  <a:cubicBezTo>
                    <a:pt x="19848" y="32678"/>
                    <a:pt x="19556" y="32385"/>
                    <a:pt x="19556" y="32028"/>
                  </a:cubicBezTo>
                  <a:lnTo>
                    <a:pt x="19556" y="32028"/>
                  </a:lnTo>
                  <a:lnTo>
                    <a:pt x="19563" y="32035"/>
                  </a:lnTo>
                  <a:cubicBezTo>
                    <a:pt x="19563" y="31648"/>
                    <a:pt x="19881" y="31392"/>
                    <a:pt x="20213" y="31392"/>
                  </a:cubicBezTo>
                  <a:close/>
                  <a:moveTo>
                    <a:pt x="45921" y="31392"/>
                  </a:moveTo>
                  <a:cubicBezTo>
                    <a:pt x="46078" y="31392"/>
                    <a:pt x="46239" y="31449"/>
                    <a:pt x="46370" y="31578"/>
                  </a:cubicBezTo>
                  <a:cubicBezTo>
                    <a:pt x="46770" y="31985"/>
                    <a:pt x="46484" y="32678"/>
                    <a:pt x="45913" y="32678"/>
                  </a:cubicBezTo>
                  <a:cubicBezTo>
                    <a:pt x="45556" y="32678"/>
                    <a:pt x="45263" y="32392"/>
                    <a:pt x="45263" y="32028"/>
                  </a:cubicBezTo>
                  <a:lnTo>
                    <a:pt x="45263" y="32028"/>
                  </a:lnTo>
                  <a:lnTo>
                    <a:pt x="45270" y="32035"/>
                  </a:lnTo>
                  <a:cubicBezTo>
                    <a:pt x="45270" y="31648"/>
                    <a:pt x="45589" y="31392"/>
                    <a:pt x="45921" y="31392"/>
                  </a:cubicBezTo>
                  <a:close/>
                  <a:moveTo>
                    <a:pt x="50201" y="31394"/>
                  </a:moveTo>
                  <a:cubicBezTo>
                    <a:pt x="50360" y="31394"/>
                    <a:pt x="50522" y="31453"/>
                    <a:pt x="50654" y="31585"/>
                  </a:cubicBezTo>
                  <a:cubicBezTo>
                    <a:pt x="51054" y="31985"/>
                    <a:pt x="50769" y="32678"/>
                    <a:pt x="50197" y="32678"/>
                  </a:cubicBezTo>
                  <a:cubicBezTo>
                    <a:pt x="50193" y="32678"/>
                    <a:pt x="50189" y="32678"/>
                    <a:pt x="50185" y="32678"/>
                  </a:cubicBezTo>
                  <a:cubicBezTo>
                    <a:pt x="49833" y="32678"/>
                    <a:pt x="49547" y="32388"/>
                    <a:pt x="49547" y="32028"/>
                  </a:cubicBezTo>
                  <a:lnTo>
                    <a:pt x="49547" y="32028"/>
                  </a:lnTo>
                  <a:lnTo>
                    <a:pt x="49555" y="32035"/>
                  </a:lnTo>
                  <a:cubicBezTo>
                    <a:pt x="49555" y="31649"/>
                    <a:pt x="49870" y="31394"/>
                    <a:pt x="50201" y="31394"/>
                  </a:cubicBezTo>
                  <a:close/>
                  <a:moveTo>
                    <a:pt x="13777" y="31391"/>
                  </a:moveTo>
                  <a:cubicBezTo>
                    <a:pt x="14016" y="31391"/>
                    <a:pt x="14246" y="31528"/>
                    <a:pt x="14357" y="31756"/>
                  </a:cubicBezTo>
                  <a:cubicBezTo>
                    <a:pt x="14507" y="32063"/>
                    <a:pt x="14386" y="32435"/>
                    <a:pt x="14086" y="32599"/>
                  </a:cubicBezTo>
                  <a:cubicBezTo>
                    <a:pt x="13986" y="32652"/>
                    <a:pt x="13879" y="32678"/>
                    <a:pt x="13773" y="32678"/>
                  </a:cubicBezTo>
                  <a:cubicBezTo>
                    <a:pt x="13554" y="32678"/>
                    <a:pt x="13342" y="32568"/>
                    <a:pt x="13222" y="32371"/>
                  </a:cubicBezTo>
                  <a:cubicBezTo>
                    <a:pt x="13043" y="32078"/>
                    <a:pt x="13129" y="31692"/>
                    <a:pt x="13415" y="31499"/>
                  </a:cubicBezTo>
                  <a:cubicBezTo>
                    <a:pt x="13450" y="31478"/>
                    <a:pt x="13486" y="31457"/>
                    <a:pt x="13529" y="31442"/>
                  </a:cubicBezTo>
                  <a:cubicBezTo>
                    <a:pt x="13610" y="31407"/>
                    <a:pt x="13694" y="31391"/>
                    <a:pt x="13777" y="31391"/>
                  </a:cubicBezTo>
                  <a:close/>
                  <a:moveTo>
                    <a:pt x="11636" y="31392"/>
                  </a:moveTo>
                  <a:cubicBezTo>
                    <a:pt x="12208" y="31392"/>
                    <a:pt x="12493" y="32085"/>
                    <a:pt x="12093" y="32492"/>
                  </a:cubicBezTo>
                  <a:cubicBezTo>
                    <a:pt x="11962" y="32621"/>
                    <a:pt x="11802" y="32678"/>
                    <a:pt x="11644" y="32678"/>
                  </a:cubicBezTo>
                  <a:cubicBezTo>
                    <a:pt x="11312" y="32678"/>
                    <a:pt x="10994" y="32422"/>
                    <a:pt x="10994" y="32035"/>
                  </a:cubicBezTo>
                  <a:cubicBezTo>
                    <a:pt x="10994" y="31678"/>
                    <a:pt x="11279" y="31392"/>
                    <a:pt x="11629" y="31392"/>
                  </a:cubicBezTo>
                  <a:close/>
                  <a:moveTo>
                    <a:pt x="48058" y="31388"/>
                  </a:moveTo>
                  <a:cubicBezTo>
                    <a:pt x="48191" y="31388"/>
                    <a:pt x="48331" y="31434"/>
                    <a:pt x="48462" y="31542"/>
                  </a:cubicBezTo>
                  <a:cubicBezTo>
                    <a:pt x="48733" y="31756"/>
                    <a:pt x="48776" y="32149"/>
                    <a:pt x="48576" y="32421"/>
                  </a:cubicBezTo>
                  <a:cubicBezTo>
                    <a:pt x="48449" y="32591"/>
                    <a:pt x="48256" y="32681"/>
                    <a:pt x="48059" y="32681"/>
                  </a:cubicBezTo>
                  <a:cubicBezTo>
                    <a:pt x="47934" y="32681"/>
                    <a:pt x="47809" y="32645"/>
                    <a:pt x="47698" y="32570"/>
                  </a:cubicBezTo>
                  <a:cubicBezTo>
                    <a:pt x="47662" y="32549"/>
                    <a:pt x="47627" y="32521"/>
                    <a:pt x="47598" y="32485"/>
                  </a:cubicBezTo>
                  <a:lnTo>
                    <a:pt x="47598" y="32485"/>
                  </a:lnTo>
                  <a:cubicBezTo>
                    <a:pt x="47600" y="32487"/>
                    <a:pt x="47603" y="32490"/>
                    <a:pt x="47605" y="32492"/>
                  </a:cubicBezTo>
                  <a:lnTo>
                    <a:pt x="47598" y="32485"/>
                  </a:lnTo>
                  <a:lnTo>
                    <a:pt x="47598" y="32485"/>
                  </a:lnTo>
                  <a:cubicBezTo>
                    <a:pt x="47598" y="32485"/>
                    <a:pt x="47598" y="32485"/>
                    <a:pt x="47598" y="32485"/>
                  </a:cubicBezTo>
                  <a:lnTo>
                    <a:pt x="47598" y="32485"/>
                  </a:lnTo>
                  <a:cubicBezTo>
                    <a:pt x="47147" y="32029"/>
                    <a:pt x="47560" y="31388"/>
                    <a:pt x="48058" y="31388"/>
                  </a:cubicBezTo>
                  <a:close/>
                  <a:moveTo>
                    <a:pt x="9479" y="31390"/>
                  </a:moveTo>
                  <a:cubicBezTo>
                    <a:pt x="9870" y="31390"/>
                    <a:pt x="10252" y="31753"/>
                    <a:pt x="10108" y="32228"/>
                  </a:cubicBezTo>
                  <a:cubicBezTo>
                    <a:pt x="10011" y="32539"/>
                    <a:pt x="9756" y="32683"/>
                    <a:pt x="9500" y="32683"/>
                  </a:cubicBezTo>
                  <a:cubicBezTo>
                    <a:pt x="9176" y="32683"/>
                    <a:pt x="8852" y="32451"/>
                    <a:pt x="8852" y="32035"/>
                  </a:cubicBezTo>
                  <a:cubicBezTo>
                    <a:pt x="8852" y="31906"/>
                    <a:pt x="8887" y="31778"/>
                    <a:pt x="8959" y="31671"/>
                  </a:cubicBezTo>
                  <a:lnTo>
                    <a:pt x="8959" y="31678"/>
                  </a:lnTo>
                  <a:cubicBezTo>
                    <a:pt x="9094" y="31477"/>
                    <a:pt x="9288" y="31390"/>
                    <a:pt x="9479" y="31390"/>
                  </a:cubicBezTo>
                  <a:close/>
                  <a:moveTo>
                    <a:pt x="7352" y="31399"/>
                  </a:moveTo>
                  <a:cubicBezTo>
                    <a:pt x="7702" y="31399"/>
                    <a:pt x="7987" y="31678"/>
                    <a:pt x="7995" y="32028"/>
                  </a:cubicBezTo>
                  <a:lnTo>
                    <a:pt x="7995" y="32035"/>
                  </a:lnTo>
                  <a:cubicBezTo>
                    <a:pt x="7995" y="32426"/>
                    <a:pt x="7678" y="32683"/>
                    <a:pt x="7350" y="32683"/>
                  </a:cubicBezTo>
                  <a:cubicBezTo>
                    <a:pt x="7192" y="32683"/>
                    <a:pt x="7032" y="32624"/>
                    <a:pt x="6902" y="32492"/>
                  </a:cubicBezTo>
                  <a:cubicBezTo>
                    <a:pt x="6495" y="32085"/>
                    <a:pt x="6781" y="31399"/>
                    <a:pt x="7352" y="31399"/>
                  </a:cubicBezTo>
                  <a:close/>
                  <a:moveTo>
                    <a:pt x="56617" y="31392"/>
                  </a:moveTo>
                  <a:cubicBezTo>
                    <a:pt x="56974" y="31392"/>
                    <a:pt x="57260" y="31678"/>
                    <a:pt x="57267" y="32028"/>
                  </a:cubicBezTo>
                  <a:lnTo>
                    <a:pt x="57260" y="32035"/>
                  </a:lnTo>
                  <a:cubicBezTo>
                    <a:pt x="57260" y="32426"/>
                    <a:pt x="56943" y="32683"/>
                    <a:pt x="56612" y="32683"/>
                  </a:cubicBezTo>
                  <a:cubicBezTo>
                    <a:pt x="56454" y="32683"/>
                    <a:pt x="56292" y="32624"/>
                    <a:pt x="56160" y="32492"/>
                  </a:cubicBezTo>
                  <a:cubicBezTo>
                    <a:pt x="55760" y="32085"/>
                    <a:pt x="56046" y="31392"/>
                    <a:pt x="56617" y="31392"/>
                  </a:cubicBezTo>
                  <a:close/>
                  <a:moveTo>
                    <a:pt x="52320" y="31398"/>
                  </a:moveTo>
                  <a:cubicBezTo>
                    <a:pt x="52368" y="31398"/>
                    <a:pt x="52417" y="31403"/>
                    <a:pt x="52468" y="31414"/>
                  </a:cubicBezTo>
                  <a:cubicBezTo>
                    <a:pt x="52797" y="31478"/>
                    <a:pt x="53018" y="31778"/>
                    <a:pt x="52982" y="32106"/>
                  </a:cubicBezTo>
                  <a:cubicBezTo>
                    <a:pt x="52947" y="32435"/>
                    <a:pt x="52668" y="32685"/>
                    <a:pt x="52340" y="32685"/>
                  </a:cubicBezTo>
                  <a:cubicBezTo>
                    <a:pt x="52254" y="32685"/>
                    <a:pt x="52168" y="32663"/>
                    <a:pt x="52090" y="32620"/>
                  </a:cubicBezTo>
                  <a:lnTo>
                    <a:pt x="52090" y="32635"/>
                  </a:lnTo>
                  <a:cubicBezTo>
                    <a:pt x="51424" y="32348"/>
                    <a:pt x="51671" y="31398"/>
                    <a:pt x="52320" y="31398"/>
                  </a:cubicBezTo>
                  <a:close/>
                  <a:moveTo>
                    <a:pt x="54490" y="31399"/>
                  </a:moveTo>
                  <a:cubicBezTo>
                    <a:pt x="54647" y="31399"/>
                    <a:pt x="54808" y="31456"/>
                    <a:pt x="54939" y="31585"/>
                  </a:cubicBezTo>
                  <a:cubicBezTo>
                    <a:pt x="55339" y="31992"/>
                    <a:pt x="55053" y="32685"/>
                    <a:pt x="54482" y="32685"/>
                  </a:cubicBezTo>
                  <a:cubicBezTo>
                    <a:pt x="54118" y="32685"/>
                    <a:pt x="53832" y="32392"/>
                    <a:pt x="53832" y="32028"/>
                  </a:cubicBezTo>
                  <a:lnTo>
                    <a:pt x="53832" y="32028"/>
                  </a:lnTo>
                  <a:lnTo>
                    <a:pt x="53839" y="32042"/>
                  </a:lnTo>
                  <a:cubicBezTo>
                    <a:pt x="53839" y="31655"/>
                    <a:pt x="54158" y="31399"/>
                    <a:pt x="54490" y="31399"/>
                  </a:cubicBezTo>
                  <a:close/>
                  <a:moveTo>
                    <a:pt x="5212" y="31398"/>
                  </a:moveTo>
                  <a:cubicBezTo>
                    <a:pt x="5454" y="31398"/>
                    <a:pt x="5684" y="31535"/>
                    <a:pt x="5795" y="31764"/>
                  </a:cubicBezTo>
                  <a:cubicBezTo>
                    <a:pt x="5945" y="32078"/>
                    <a:pt x="5824" y="32449"/>
                    <a:pt x="5517" y="32613"/>
                  </a:cubicBezTo>
                  <a:cubicBezTo>
                    <a:pt x="5421" y="32663"/>
                    <a:pt x="5318" y="32687"/>
                    <a:pt x="5216" y="32687"/>
                  </a:cubicBezTo>
                  <a:cubicBezTo>
                    <a:pt x="4996" y="32687"/>
                    <a:pt x="4782" y="32577"/>
                    <a:pt x="4660" y="32378"/>
                  </a:cubicBezTo>
                  <a:cubicBezTo>
                    <a:pt x="4481" y="32085"/>
                    <a:pt x="4567" y="31699"/>
                    <a:pt x="4853" y="31507"/>
                  </a:cubicBezTo>
                  <a:cubicBezTo>
                    <a:pt x="4881" y="31485"/>
                    <a:pt x="4917" y="31457"/>
                    <a:pt x="4960" y="31442"/>
                  </a:cubicBezTo>
                  <a:lnTo>
                    <a:pt x="4960" y="31449"/>
                  </a:lnTo>
                  <a:cubicBezTo>
                    <a:pt x="5042" y="31414"/>
                    <a:pt x="5128" y="31398"/>
                    <a:pt x="5212" y="31398"/>
                  </a:cubicBezTo>
                  <a:close/>
                  <a:moveTo>
                    <a:pt x="3060" y="31392"/>
                  </a:moveTo>
                  <a:lnTo>
                    <a:pt x="3075" y="31399"/>
                  </a:lnTo>
                  <a:cubicBezTo>
                    <a:pt x="3646" y="31399"/>
                    <a:pt x="3931" y="32092"/>
                    <a:pt x="3524" y="32499"/>
                  </a:cubicBezTo>
                  <a:cubicBezTo>
                    <a:pt x="3395" y="32631"/>
                    <a:pt x="3234" y="32690"/>
                    <a:pt x="3077" y="32690"/>
                  </a:cubicBezTo>
                  <a:cubicBezTo>
                    <a:pt x="2748" y="32690"/>
                    <a:pt x="2432" y="32433"/>
                    <a:pt x="2432" y="32042"/>
                  </a:cubicBezTo>
                  <a:cubicBezTo>
                    <a:pt x="2425" y="31685"/>
                    <a:pt x="2703" y="31392"/>
                    <a:pt x="3060" y="31392"/>
                  </a:cubicBezTo>
                  <a:close/>
                  <a:moveTo>
                    <a:pt x="23416" y="32458"/>
                  </a:moveTo>
                  <a:cubicBezTo>
                    <a:pt x="23574" y="32458"/>
                    <a:pt x="23737" y="32517"/>
                    <a:pt x="23869" y="32649"/>
                  </a:cubicBezTo>
                  <a:cubicBezTo>
                    <a:pt x="24276" y="33056"/>
                    <a:pt x="23990" y="33742"/>
                    <a:pt x="23419" y="33742"/>
                  </a:cubicBezTo>
                  <a:cubicBezTo>
                    <a:pt x="23415" y="33742"/>
                    <a:pt x="23410" y="33742"/>
                    <a:pt x="23406" y="33742"/>
                  </a:cubicBezTo>
                  <a:cubicBezTo>
                    <a:pt x="23055" y="33742"/>
                    <a:pt x="22776" y="33452"/>
                    <a:pt x="22776" y="33099"/>
                  </a:cubicBezTo>
                  <a:cubicBezTo>
                    <a:pt x="22771" y="32713"/>
                    <a:pt x="23086" y="32458"/>
                    <a:pt x="23416" y="32458"/>
                  </a:cubicBezTo>
                  <a:close/>
                  <a:moveTo>
                    <a:pt x="34127" y="32458"/>
                  </a:moveTo>
                  <a:cubicBezTo>
                    <a:pt x="34286" y="32458"/>
                    <a:pt x="34448" y="32517"/>
                    <a:pt x="34580" y="32649"/>
                  </a:cubicBezTo>
                  <a:cubicBezTo>
                    <a:pt x="34987" y="33056"/>
                    <a:pt x="34702" y="33742"/>
                    <a:pt x="34130" y="33742"/>
                  </a:cubicBezTo>
                  <a:cubicBezTo>
                    <a:pt x="34126" y="33742"/>
                    <a:pt x="34122" y="33742"/>
                    <a:pt x="34118" y="33742"/>
                  </a:cubicBezTo>
                  <a:cubicBezTo>
                    <a:pt x="33766" y="33742"/>
                    <a:pt x="33488" y="33452"/>
                    <a:pt x="33488" y="33099"/>
                  </a:cubicBezTo>
                  <a:cubicBezTo>
                    <a:pt x="33483" y="32713"/>
                    <a:pt x="33797" y="32458"/>
                    <a:pt x="34127" y="32458"/>
                  </a:cubicBezTo>
                  <a:close/>
                  <a:moveTo>
                    <a:pt x="36269" y="32458"/>
                  </a:moveTo>
                  <a:cubicBezTo>
                    <a:pt x="36428" y="32458"/>
                    <a:pt x="36590" y="32517"/>
                    <a:pt x="36722" y="32649"/>
                  </a:cubicBezTo>
                  <a:cubicBezTo>
                    <a:pt x="37129" y="33056"/>
                    <a:pt x="36844" y="33742"/>
                    <a:pt x="36273" y="33742"/>
                  </a:cubicBezTo>
                  <a:cubicBezTo>
                    <a:pt x="36268" y="33742"/>
                    <a:pt x="36264" y="33742"/>
                    <a:pt x="36260" y="33742"/>
                  </a:cubicBezTo>
                  <a:cubicBezTo>
                    <a:pt x="35909" y="33742"/>
                    <a:pt x="35630" y="33452"/>
                    <a:pt x="35630" y="33099"/>
                  </a:cubicBezTo>
                  <a:cubicBezTo>
                    <a:pt x="35625" y="32713"/>
                    <a:pt x="35939" y="32458"/>
                    <a:pt x="36269" y="32458"/>
                  </a:cubicBezTo>
                  <a:close/>
                  <a:moveTo>
                    <a:pt x="38411" y="32458"/>
                  </a:moveTo>
                  <a:cubicBezTo>
                    <a:pt x="38570" y="32458"/>
                    <a:pt x="38732" y="32517"/>
                    <a:pt x="38865" y="32649"/>
                  </a:cubicBezTo>
                  <a:cubicBezTo>
                    <a:pt x="39272" y="33056"/>
                    <a:pt x="38986" y="33742"/>
                    <a:pt x="38415" y="33742"/>
                  </a:cubicBezTo>
                  <a:cubicBezTo>
                    <a:pt x="38411" y="33742"/>
                    <a:pt x="38406" y="33742"/>
                    <a:pt x="38402" y="33742"/>
                  </a:cubicBezTo>
                  <a:cubicBezTo>
                    <a:pt x="38051" y="33742"/>
                    <a:pt x="37772" y="33452"/>
                    <a:pt x="37772" y="33099"/>
                  </a:cubicBezTo>
                  <a:cubicBezTo>
                    <a:pt x="37767" y="32713"/>
                    <a:pt x="38082" y="32458"/>
                    <a:pt x="38411" y="32458"/>
                  </a:cubicBezTo>
                  <a:close/>
                  <a:moveTo>
                    <a:pt x="25561" y="32463"/>
                  </a:moveTo>
                  <a:cubicBezTo>
                    <a:pt x="26132" y="32463"/>
                    <a:pt x="26418" y="33149"/>
                    <a:pt x="26011" y="33556"/>
                  </a:cubicBezTo>
                  <a:cubicBezTo>
                    <a:pt x="25879" y="33688"/>
                    <a:pt x="25718" y="33747"/>
                    <a:pt x="25560" y="33747"/>
                  </a:cubicBezTo>
                  <a:cubicBezTo>
                    <a:pt x="25232" y="33747"/>
                    <a:pt x="24919" y="33490"/>
                    <a:pt x="24919" y="33099"/>
                  </a:cubicBezTo>
                  <a:cubicBezTo>
                    <a:pt x="24911" y="32749"/>
                    <a:pt x="25204" y="32463"/>
                    <a:pt x="25554" y="32463"/>
                  </a:cubicBezTo>
                  <a:close/>
                  <a:moveTo>
                    <a:pt x="27703" y="32463"/>
                  </a:moveTo>
                  <a:cubicBezTo>
                    <a:pt x="28275" y="32463"/>
                    <a:pt x="28560" y="33149"/>
                    <a:pt x="28153" y="33556"/>
                  </a:cubicBezTo>
                  <a:cubicBezTo>
                    <a:pt x="28021" y="33688"/>
                    <a:pt x="27860" y="33747"/>
                    <a:pt x="27703" y="33747"/>
                  </a:cubicBezTo>
                  <a:cubicBezTo>
                    <a:pt x="27374" y="33747"/>
                    <a:pt x="27061" y="33490"/>
                    <a:pt x="27061" y="33099"/>
                  </a:cubicBezTo>
                  <a:cubicBezTo>
                    <a:pt x="27054" y="32749"/>
                    <a:pt x="27346" y="32463"/>
                    <a:pt x="27696" y="32463"/>
                  </a:cubicBezTo>
                  <a:close/>
                  <a:moveTo>
                    <a:pt x="29846" y="32463"/>
                  </a:moveTo>
                  <a:cubicBezTo>
                    <a:pt x="30417" y="32463"/>
                    <a:pt x="30703" y="33149"/>
                    <a:pt x="30296" y="33556"/>
                  </a:cubicBezTo>
                  <a:cubicBezTo>
                    <a:pt x="30164" y="33688"/>
                    <a:pt x="30002" y="33747"/>
                    <a:pt x="29845" y="33747"/>
                  </a:cubicBezTo>
                  <a:cubicBezTo>
                    <a:pt x="29516" y="33747"/>
                    <a:pt x="29203" y="33490"/>
                    <a:pt x="29203" y="33099"/>
                  </a:cubicBezTo>
                  <a:cubicBezTo>
                    <a:pt x="29196" y="32749"/>
                    <a:pt x="29489" y="32463"/>
                    <a:pt x="29839" y="32463"/>
                  </a:cubicBezTo>
                  <a:close/>
                  <a:moveTo>
                    <a:pt x="31988" y="32463"/>
                  </a:moveTo>
                  <a:cubicBezTo>
                    <a:pt x="32559" y="32463"/>
                    <a:pt x="32845" y="33149"/>
                    <a:pt x="32438" y="33556"/>
                  </a:cubicBezTo>
                  <a:cubicBezTo>
                    <a:pt x="32306" y="33688"/>
                    <a:pt x="32145" y="33747"/>
                    <a:pt x="31987" y="33747"/>
                  </a:cubicBezTo>
                  <a:cubicBezTo>
                    <a:pt x="31658" y="33747"/>
                    <a:pt x="31345" y="33490"/>
                    <a:pt x="31345" y="33099"/>
                  </a:cubicBezTo>
                  <a:cubicBezTo>
                    <a:pt x="31338" y="32749"/>
                    <a:pt x="31631" y="32463"/>
                    <a:pt x="31981" y="32463"/>
                  </a:cubicBezTo>
                  <a:close/>
                  <a:moveTo>
                    <a:pt x="12708" y="32463"/>
                  </a:moveTo>
                  <a:cubicBezTo>
                    <a:pt x="13058" y="32463"/>
                    <a:pt x="13343" y="32749"/>
                    <a:pt x="13350" y="33099"/>
                  </a:cubicBezTo>
                  <a:lnTo>
                    <a:pt x="13350" y="33106"/>
                  </a:lnTo>
                  <a:cubicBezTo>
                    <a:pt x="13350" y="33492"/>
                    <a:pt x="13035" y="33747"/>
                    <a:pt x="12704" y="33747"/>
                  </a:cubicBezTo>
                  <a:cubicBezTo>
                    <a:pt x="12545" y="33747"/>
                    <a:pt x="12383" y="33688"/>
                    <a:pt x="12251" y="33556"/>
                  </a:cubicBezTo>
                  <a:cubicBezTo>
                    <a:pt x="11844" y="33156"/>
                    <a:pt x="12129" y="32463"/>
                    <a:pt x="12708" y="32463"/>
                  </a:cubicBezTo>
                  <a:close/>
                  <a:moveTo>
                    <a:pt x="14850" y="32463"/>
                  </a:moveTo>
                  <a:cubicBezTo>
                    <a:pt x="15421" y="32463"/>
                    <a:pt x="15707" y="33156"/>
                    <a:pt x="15300" y="33556"/>
                  </a:cubicBezTo>
                  <a:cubicBezTo>
                    <a:pt x="15168" y="33688"/>
                    <a:pt x="15006" y="33747"/>
                    <a:pt x="14848" y="33747"/>
                  </a:cubicBezTo>
                  <a:cubicBezTo>
                    <a:pt x="14520" y="33747"/>
                    <a:pt x="14207" y="33492"/>
                    <a:pt x="14207" y="33106"/>
                  </a:cubicBezTo>
                  <a:cubicBezTo>
                    <a:pt x="14200" y="32749"/>
                    <a:pt x="14493" y="32463"/>
                    <a:pt x="14843" y="32463"/>
                  </a:cubicBezTo>
                  <a:close/>
                  <a:moveTo>
                    <a:pt x="1993" y="32465"/>
                  </a:moveTo>
                  <a:cubicBezTo>
                    <a:pt x="2152" y="32465"/>
                    <a:pt x="2314" y="32524"/>
                    <a:pt x="2446" y="32656"/>
                  </a:cubicBezTo>
                  <a:cubicBezTo>
                    <a:pt x="2846" y="33056"/>
                    <a:pt x="2560" y="33749"/>
                    <a:pt x="1989" y="33749"/>
                  </a:cubicBezTo>
                  <a:cubicBezTo>
                    <a:pt x="1633" y="33749"/>
                    <a:pt x="1348" y="33458"/>
                    <a:pt x="1346" y="33102"/>
                  </a:cubicBezTo>
                  <a:lnTo>
                    <a:pt x="1346" y="33102"/>
                  </a:lnTo>
                  <a:cubicBezTo>
                    <a:pt x="1348" y="32719"/>
                    <a:pt x="1663" y="32465"/>
                    <a:pt x="1993" y="32465"/>
                  </a:cubicBezTo>
                  <a:close/>
                  <a:moveTo>
                    <a:pt x="16993" y="32459"/>
                  </a:moveTo>
                  <a:cubicBezTo>
                    <a:pt x="17150" y="32459"/>
                    <a:pt x="17311" y="32518"/>
                    <a:pt x="17442" y="32649"/>
                  </a:cubicBezTo>
                  <a:cubicBezTo>
                    <a:pt x="17849" y="33056"/>
                    <a:pt x="17563" y="33749"/>
                    <a:pt x="16992" y="33749"/>
                  </a:cubicBezTo>
                  <a:cubicBezTo>
                    <a:pt x="16635" y="33749"/>
                    <a:pt x="16342" y="33456"/>
                    <a:pt x="16342" y="33099"/>
                  </a:cubicBezTo>
                  <a:lnTo>
                    <a:pt x="16342" y="33099"/>
                  </a:lnTo>
                  <a:lnTo>
                    <a:pt x="16349" y="33106"/>
                  </a:lnTo>
                  <a:cubicBezTo>
                    <a:pt x="16345" y="32719"/>
                    <a:pt x="16661" y="32459"/>
                    <a:pt x="16993" y="32459"/>
                  </a:cubicBezTo>
                  <a:close/>
                  <a:moveTo>
                    <a:pt x="40558" y="32459"/>
                  </a:moveTo>
                  <a:cubicBezTo>
                    <a:pt x="40715" y="32459"/>
                    <a:pt x="40876" y="32518"/>
                    <a:pt x="41007" y="32649"/>
                  </a:cubicBezTo>
                  <a:cubicBezTo>
                    <a:pt x="41414" y="33056"/>
                    <a:pt x="41128" y="33749"/>
                    <a:pt x="40557" y="33749"/>
                  </a:cubicBezTo>
                  <a:cubicBezTo>
                    <a:pt x="40200" y="33749"/>
                    <a:pt x="39907" y="33456"/>
                    <a:pt x="39907" y="33099"/>
                  </a:cubicBezTo>
                  <a:lnTo>
                    <a:pt x="39907" y="33099"/>
                  </a:lnTo>
                  <a:lnTo>
                    <a:pt x="39914" y="33106"/>
                  </a:lnTo>
                  <a:cubicBezTo>
                    <a:pt x="39910" y="32719"/>
                    <a:pt x="40226" y="32459"/>
                    <a:pt x="40558" y="32459"/>
                  </a:cubicBezTo>
                  <a:close/>
                  <a:moveTo>
                    <a:pt x="42700" y="32459"/>
                  </a:moveTo>
                  <a:cubicBezTo>
                    <a:pt x="42857" y="32459"/>
                    <a:pt x="43018" y="32518"/>
                    <a:pt x="43149" y="32649"/>
                  </a:cubicBezTo>
                  <a:cubicBezTo>
                    <a:pt x="43556" y="33056"/>
                    <a:pt x="43271" y="33749"/>
                    <a:pt x="42699" y="33749"/>
                  </a:cubicBezTo>
                  <a:cubicBezTo>
                    <a:pt x="42342" y="33749"/>
                    <a:pt x="42050" y="33456"/>
                    <a:pt x="42050" y="33099"/>
                  </a:cubicBezTo>
                  <a:lnTo>
                    <a:pt x="42050" y="33099"/>
                  </a:lnTo>
                  <a:lnTo>
                    <a:pt x="42057" y="33106"/>
                  </a:lnTo>
                  <a:cubicBezTo>
                    <a:pt x="42052" y="32719"/>
                    <a:pt x="42369" y="32459"/>
                    <a:pt x="42700" y="32459"/>
                  </a:cubicBezTo>
                  <a:close/>
                  <a:moveTo>
                    <a:pt x="44849" y="32463"/>
                  </a:moveTo>
                  <a:cubicBezTo>
                    <a:pt x="45007" y="32463"/>
                    <a:pt x="45168" y="32520"/>
                    <a:pt x="45299" y="32649"/>
                  </a:cubicBezTo>
                  <a:cubicBezTo>
                    <a:pt x="45699" y="33056"/>
                    <a:pt x="45413" y="33749"/>
                    <a:pt x="44842" y="33749"/>
                  </a:cubicBezTo>
                  <a:cubicBezTo>
                    <a:pt x="44485" y="33749"/>
                    <a:pt x="44192" y="33463"/>
                    <a:pt x="44192" y="33099"/>
                  </a:cubicBezTo>
                  <a:lnTo>
                    <a:pt x="44192" y="33099"/>
                  </a:lnTo>
                  <a:lnTo>
                    <a:pt x="44199" y="33106"/>
                  </a:lnTo>
                  <a:cubicBezTo>
                    <a:pt x="44199" y="32719"/>
                    <a:pt x="44517" y="32463"/>
                    <a:pt x="44849" y="32463"/>
                  </a:cubicBezTo>
                  <a:close/>
                  <a:moveTo>
                    <a:pt x="55542" y="32465"/>
                  </a:moveTo>
                  <a:cubicBezTo>
                    <a:pt x="55873" y="32465"/>
                    <a:pt x="56189" y="32720"/>
                    <a:pt x="56189" y="33106"/>
                  </a:cubicBezTo>
                  <a:cubicBezTo>
                    <a:pt x="56189" y="33463"/>
                    <a:pt x="55903" y="33742"/>
                    <a:pt x="55546" y="33742"/>
                  </a:cubicBezTo>
                  <a:lnTo>
                    <a:pt x="55546" y="33749"/>
                  </a:lnTo>
                  <a:cubicBezTo>
                    <a:pt x="54975" y="33749"/>
                    <a:pt x="54689" y="33056"/>
                    <a:pt x="55089" y="32656"/>
                  </a:cubicBezTo>
                  <a:cubicBezTo>
                    <a:pt x="55221" y="32524"/>
                    <a:pt x="55383" y="32465"/>
                    <a:pt x="55542" y="32465"/>
                  </a:cubicBezTo>
                  <a:close/>
                  <a:moveTo>
                    <a:pt x="46987" y="32465"/>
                  </a:moveTo>
                  <a:cubicBezTo>
                    <a:pt x="47146" y="32465"/>
                    <a:pt x="47309" y="32524"/>
                    <a:pt x="47441" y="32656"/>
                  </a:cubicBezTo>
                  <a:cubicBezTo>
                    <a:pt x="47848" y="33063"/>
                    <a:pt x="47555" y="33749"/>
                    <a:pt x="46984" y="33749"/>
                  </a:cubicBezTo>
                  <a:cubicBezTo>
                    <a:pt x="46980" y="33749"/>
                    <a:pt x="46975" y="33749"/>
                    <a:pt x="46971" y="33749"/>
                  </a:cubicBezTo>
                  <a:cubicBezTo>
                    <a:pt x="46620" y="33749"/>
                    <a:pt x="46334" y="33459"/>
                    <a:pt x="46334" y="33099"/>
                  </a:cubicBezTo>
                  <a:lnTo>
                    <a:pt x="46334" y="33099"/>
                  </a:lnTo>
                  <a:lnTo>
                    <a:pt x="46341" y="33106"/>
                  </a:lnTo>
                  <a:cubicBezTo>
                    <a:pt x="46341" y="32720"/>
                    <a:pt x="46657" y="32465"/>
                    <a:pt x="46987" y="32465"/>
                  </a:cubicBezTo>
                  <a:close/>
                  <a:moveTo>
                    <a:pt x="49130" y="32465"/>
                  </a:moveTo>
                  <a:cubicBezTo>
                    <a:pt x="49289" y="32465"/>
                    <a:pt x="49451" y="32524"/>
                    <a:pt x="49583" y="32656"/>
                  </a:cubicBezTo>
                  <a:cubicBezTo>
                    <a:pt x="49983" y="33056"/>
                    <a:pt x="49697" y="33749"/>
                    <a:pt x="49126" y="33749"/>
                  </a:cubicBezTo>
                  <a:cubicBezTo>
                    <a:pt x="49122" y="33749"/>
                    <a:pt x="49118" y="33749"/>
                    <a:pt x="49113" y="33749"/>
                  </a:cubicBezTo>
                  <a:cubicBezTo>
                    <a:pt x="48762" y="33749"/>
                    <a:pt x="48476" y="33459"/>
                    <a:pt x="48476" y="33099"/>
                  </a:cubicBezTo>
                  <a:lnTo>
                    <a:pt x="48476" y="33099"/>
                  </a:lnTo>
                  <a:lnTo>
                    <a:pt x="48483" y="33106"/>
                  </a:lnTo>
                  <a:cubicBezTo>
                    <a:pt x="48483" y="32720"/>
                    <a:pt x="48799" y="32465"/>
                    <a:pt x="49130" y="32465"/>
                  </a:cubicBezTo>
                  <a:close/>
                  <a:moveTo>
                    <a:pt x="19134" y="32463"/>
                  </a:moveTo>
                  <a:cubicBezTo>
                    <a:pt x="19706" y="32463"/>
                    <a:pt x="19991" y="33156"/>
                    <a:pt x="19591" y="33563"/>
                  </a:cubicBezTo>
                  <a:cubicBezTo>
                    <a:pt x="19460" y="33692"/>
                    <a:pt x="19300" y="33749"/>
                    <a:pt x="19142" y="33749"/>
                  </a:cubicBezTo>
                  <a:cubicBezTo>
                    <a:pt x="18810" y="33749"/>
                    <a:pt x="18492" y="33493"/>
                    <a:pt x="18492" y="33106"/>
                  </a:cubicBezTo>
                  <a:cubicBezTo>
                    <a:pt x="18492" y="32749"/>
                    <a:pt x="18777" y="32463"/>
                    <a:pt x="19127" y="32463"/>
                  </a:cubicBezTo>
                  <a:close/>
                  <a:moveTo>
                    <a:pt x="21277" y="32463"/>
                  </a:moveTo>
                  <a:cubicBezTo>
                    <a:pt x="21848" y="32463"/>
                    <a:pt x="22134" y="33156"/>
                    <a:pt x="21734" y="33563"/>
                  </a:cubicBezTo>
                  <a:cubicBezTo>
                    <a:pt x="21603" y="33692"/>
                    <a:pt x="21442" y="33749"/>
                    <a:pt x="21284" y="33749"/>
                  </a:cubicBezTo>
                  <a:cubicBezTo>
                    <a:pt x="20953" y="33749"/>
                    <a:pt x="20634" y="33493"/>
                    <a:pt x="20634" y="33106"/>
                  </a:cubicBezTo>
                  <a:cubicBezTo>
                    <a:pt x="20634" y="32749"/>
                    <a:pt x="20920" y="32463"/>
                    <a:pt x="21270" y="32463"/>
                  </a:cubicBezTo>
                  <a:close/>
                  <a:moveTo>
                    <a:pt x="6281" y="32463"/>
                  </a:moveTo>
                  <a:cubicBezTo>
                    <a:pt x="6631" y="32471"/>
                    <a:pt x="6916" y="32749"/>
                    <a:pt x="6923" y="33099"/>
                  </a:cubicBezTo>
                  <a:lnTo>
                    <a:pt x="6923" y="33106"/>
                  </a:lnTo>
                  <a:cubicBezTo>
                    <a:pt x="6923" y="33497"/>
                    <a:pt x="6607" y="33754"/>
                    <a:pt x="6276" y="33754"/>
                  </a:cubicBezTo>
                  <a:cubicBezTo>
                    <a:pt x="6118" y="33754"/>
                    <a:pt x="5956" y="33695"/>
                    <a:pt x="5824" y="33563"/>
                  </a:cubicBezTo>
                  <a:cubicBezTo>
                    <a:pt x="5424" y="33156"/>
                    <a:pt x="5710" y="32463"/>
                    <a:pt x="6281" y="32463"/>
                  </a:cubicBezTo>
                  <a:close/>
                  <a:moveTo>
                    <a:pt x="8416" y="32463"/>
                  </a:moveTo>
                  <a:lnTo>
                    <a:pt x="8423" y="32471"/>
                  </a:lnTo>
                  <a:cubicBezTo>
                    <a:pt x="8994" y="32471"/>
                    <a:pt x="9287" y="33156"/>
                    <a:pt x="8880" y="33563"/>
                  </a:cubicBezTo>
                  <a:cubicBezTo>
                    <a:pt x="8748" y="33695"/>
                    <a:pt x="8586" y="33754"/>
                    <a:pt x="8428" y="33754"/>
                  </a:cubicBezTo>
                  <a:cubicBezTo>
                    <a:pt x="8097" y="33754"/>
                    <a:pt x="7780" y="33497"/>
                    <a:pt x="7780" y="33106"/>
                  </a:cubicBezTo>
                  <a:cubicBezTo>
                    <a:pt x="7780" y="32756"/>
                    <a:pt x="8066" y="32463"/>
                    <a:pt x="8416" y="32463"/>
                  </a:cubicBezTo>
                  <a:close/>
                  <a:moveTo>
                    <a:pt x="10558" y="32463"/>
                  </a:moveTo>
                  <a:lnTo>
                    <a:pt x="10565" y="32471"/>
                  </a:lnTo>
                  <a:cubicBezTo>
                    <a:pt x="11137" y="32471"/>
                    <a:pt x="11429" y="33156"/>
                    <a:pt x="11022" y="33563"/>
                  </a:cubicBezTo>
                  <a:cubicBezTo>
                    <a:pt x="10890" y="33695"/>
                    <a:pt x="10728" y="33754"/>
                    <a:pt x="10570" y="33754"/>
                  </a:cubicBezTo>
                  <a:cubicBezTo>
                    <a:pt x="10239" y="33754"/>
                    <a:pt x="9923" y="33497"/>
                    <a:pt x="9923" y="33106"/>
                  </a:cubicBezTo>
                  <a:cubicBezTo>
                    <a:pt x="9923" y="32756"/>
                    <a:pt x="10208" y="32463"/>
                    <a:pt x="10558" y="32463"/>
                  </a:cubicBezTo>
                  <a:close/>
                  <a:moveTo>
                    <a:pt x="51276" y="32467"/>
                  </a:moveTo>
                  <a:cubicBezTo>
                    <a:pt x="51434" y="32467"/>
                    <a:pt x="51594" y="32525"/>
                    <a:pt x="51725" y="32656"/>
                  </a:cubicBezTo>
                  <a:cubicBezTo>
                    <a:pt x="52132" y="33063"/>
                    <a:pt x="51840" y="33756"/>
                    <a:pt x="51268" y="33756"/>
                  </a:cubicBezTo>
                  <a:cubicBezTo>
                    <a:pt x="50911" y="33756"/>
                    <a:pt x="50619" y="33463"/>
                    <a:pt x="50619" y="33099"/>
                  </a:cubicBezTo>
                  <a:lnTo>
                    <a:pt x="50619" y="33099"/>
                  </a:lnTo>
                  <a:lnTo>
                    <a:pt x="50626" y="33113"/>
                  </a:lnTo>
                  <a:cubicBezTo>
                    <a:pt x="50626" y="32726"/>
                    <a:pt x="50944" y="32467"/>
                    <a:pt x="51276" y="32467"/>
                  </a:cubicBezTo>
                  <a:close/>
                  <a:moveTo>
                    <a:pt x="53419" y="32472"/>
                  </a:moveTo>
                  <a:cubicBezTo>
                    <a:pt x="53577" y="32472"/>
                    <a:pt x="53738" y="32531"/>
                    <a:pt x="53868" y="32663"/>
                  </a:cubicBezTo>
                  <a:cubicBezTo>
                    <a:pt x="54275" y="33063"/>
                    <a:pt x="53989" y="33756"/>
                    <a:pt x="53418" y="33756"/>
                  </a:cubicBezTo>
                  <a:cubicBezTo>
                    <a:pt x="53414" y="33756"/>
                    <a:pt x="53409" y="33756"/>
                    <a:pt x="53405" y="33756"/>
                  </a:cubicBezTo>
                  <a:cubicBezTo>
                    <a:pt x="53047" y="33756"/>
                    <a:pt x="52754" y="33459"/>
                    <a:pt x="52761" y="33099"/>
                  </a:cubicBezTo>
                  <a:lnTo>
                    <a:pt x="52761" y="33099"/>
                  </a:lnTo>
                  <a:lnTo>
                    <a:pt x="52775" y="33113"/>
                  </a:lnTo>
                  <a:cubicBezTo>
                    <a:pt x="52775" y="32727"/>
                    <a:pt x="53091" y="32472"/>
                    <a:pt x="53419" y="32472"/>
                  </a:cubicBezTo>
                  <a:close/>
                  <a:moveTo>
                    <a:pt x="4139" y="32471"/>
                  </a:moveTo>
                  <a:cubicBezTo>
                    <a:pt x="4488" y="32471"/>
                    <a:pt x="4774" y="32756"/>
                    <a:pt x="4781" y="33099"/>
                  </a:cubicBezTo>
                  <a:lnTo>
                    <a:pt x="4781" y="33113"/>
                  </a:lnTo>
                  <a:cubicBezTo>
                    <a:pt x="4781" y="33501"/>
                    <a:pt x="4463" y="33757"/>
                    <a:pt x="4133" y="33757"/>
                  </a:cubicBezTo>
                  <a:cubicBezTo>
                    <a:pt x="3976" y="33757"/>
                    <a:pt x="3817" y="33699"/>
                    <a:pt x="3689" y="33570"/>
                  </a:cubicBezTo>
                  <a:cubicBezTo>
                    <a:pt x="3282" y="33163"/>
                    <a:pt x="3567" y="32471"/>
                    <a:pt x="4139" y="32471"/>
                  </a:cubicBezTo>
                  <a:close/>
                  <a:moveTo>
                    <a:pt x="28771" y="33529"/>
                  </a:moveTo>
                  <a:cubicBezTo>
                    <a:pt x="28930" y="33529"/>
                    <a:pt x="29092" y="33588"/>
                    <a:pt x="29224" y="33720"/>
                  </a:cubicBezTo>
                  <a:cubicBezTo>
                    <a:pt x="29632" y="34127"/>
                    <a:pt x="29346" y="34813"/>
                    <a:pt x="28775" y="34813"/>
                  </a:cubicBezTo>
                  <a:cubicBezTo>
                    <a:pt x="28770" y="34813"/>
                    <a:pt x="28766" y="34813"/>
                    <a:pt x="28762" y="34813"/>
                  </a:cubicBezTo>
                  <a:cubicBezTo>
                    <a:pt x="28411" y="34813"/>
                    <a:pt x="28132" y="34523"/>
                    <a:pt x="28132" y="34170"/>
                  </a:cubicBezTo>
                  <a:cubicBezTo>
                    <a:pt x="28127" y="33784"/>
                    <a:pt x="28441" y="33529"/>
                    <a:pt x="28771" y="33529"/>
                  </a:cubicBezTo>
                  <a:close/>
                  <a:moveTo>
                    <a:pt x="33056" y="33529"/>
                  </a:moveTo>
                  <a:cubicBezTo>
                    <a:pt x="33214" y="33529"/>
                    <a:pt x="33377" y="33588"/>
                    <a:pt x="33509" y="33720"/>
                  </a:cubicBezTo>
                  <a:cubicBezTo>
                    <a:pt x="33916" y="34127"/>
                    <a:pt x="33630" y="34813"/>
                    <a:pt x="33059" y="34813"/>
                  </a:cubicBezTo>
                  <a:cubicBezTo>
                    <a:pt x="33055" y="34813"/>
                    <a:pt x="33051" y="34813"/>
                    <a:pt x="33046" y="34813"/>
                  </a:cubicBezTo>
                  <a:cubicBezTo>
                    <a:pt x="32695" y="34813"/>
                    <a:pt x="32416" y="34523"/>
                    <a:pt x="32416" y="34170"/>
                  </a:cubicBezTo>
                  <a:cubicBezTo>
                    <a:pt x="32412" y="33784"/>
                    <a:pt x="32726" y="33529"/>
                    <a:pt x="33056" y="33529"/>
                  </a:cubicBezTo>
                  <a:close/>
                  <a:moveTo>
                    <a:pt x="26631" y="33523"/>
                  </a:moveTo>
                  <a:cubicBezTo>
                    <a:pt x="26766" y="33523"/>
                    <a:pt x="26907" y="33569"/>
                    <a:pt x="27039" y="33677"/>
                  </a:cubicBezTo>
                  <a:cubicBezTo>
                    <a:pt x="27304" y="33892"/>
                    <a:pt x="27354" y="34284"/>
                    <a:pt x="27146" y="34556"/>
                  </a:cubicBezTo>
                  <a:cubicBezTo>
                    <a:pt x="27020" y="34726"/>
                    <a:pt x="26826" y="34816"/>
                    <a:pt x="26629" y="34816"/>
                  </a:cubicBezTo>
                  <a:cubicBezTo>
                    <a:pt x="26505" y="34816"/>
                    <a:pt x="26379" y="34780"/>
                    <a:pt x="26268" y="34706"/>
                  </a:cubicBezTo>
                  <a:cubicBezTo>
                    <a:pt x="26232" y="34684"/>
                    <a:pt x="26204" y="34656"/>
                    <a:pt x="26175" y="34627"/>
                  </a:cubicBezTo>
                  <a:cubicBezTo>
                    <a:pt x="25713" y="34171"/>
                    <a:pt x="26127" y="33523"/>
                    <a:pt x="26631" y="33523"/>
                  </a:cubicBezTo>
                  <a:close/>
                  <a:moveTo>
                    <a:pt x="30916" y="33523"/>
                  </a:moveTo>
                  <a:cubicBezTo>
                    <a:pt x="31050" y="33523"/>
                    <a:pt x="31191" y="33569"/>
                    <a:pt x="31324" y="33677"/>
                  </a:cubicBezTo>
                  <a:cubicBezTo>
                    <a:pt x="31588" y="33892"/>
                    <a:pt x="31638" y="34284"/>
                    <a:pt x="31431" y="34556"/>
                  </a:cubicBezTo>
                  <a:cubicBezTo>
                    <a:pt x="31304" y="34726"/>
                    <a:pt x="31110" y="34816"/>
                    <a:pt x="30914" y="34816"/>
                  </a:cubicBezTo>
                  <a:cubicBezTo>
                    <a:pt x="30789" y="34816"/>
                    <a:pt x="30663" y="34780"/>
                    <a:pt x="30553" y="34706"/>
                  </a:cubicBezTo>
                  <a:cubicBezTo>
                    <a:pt x="30517" y="34684"/>
                    <a:pt x="30488" y="34656"/>
                    <a:pt x="30460" y="34627"/>
                  </a:cubicBezTo>
                  <a:cubicBezTo>
                    <a:pt x="29998" y="34171"/>
                    <a:pt x="30412" y="33523"/>
                    <a:pt x="30916" y="33523"/>
                  </a:cubicBezTo>
                  <a:close/>
                  <a:moveTo>
                    <a:pt x="39485" y="33523"/>
                  </a:moveTo>
                  <a:cubicBezTo>
                    <a:pt x="39620" y="33523"/>
                    <a:pt x="39761" y="33569"/>
                    <a:pt x="39893" y="33677"/>
                  </a:cubicBezTo>
                  <a:cubicBezTo>
                    <a:pt x="40157" y="33899"/>
                    <a:pt x="40207" y="34284"/>
                    <a:pt x="40000" y="34556"/>
                  </a:cubicBezTo>
                  <a:cubicBezTo>
                    <a:pt x="39873" y="34726"/>
                    <a:pt x="39679" y="34816"/>
                    <a:pt x="39483" y="34816"/>
                  </a:cubicBezTo>
                  <a:cubicBezTo>
                    <a:pt x="39358" y="34816"/>
                    <a:pt x="39232" y="34780"/>
                    <a:pt x="39122" y="34706"/>
                  </a:cubicBezTo>
                  <a:cubicBezTo>
                    <a:pt x="39086" y="34684"/>
                    <a:pt x="39057" y="34656"/>
                    <a:pt x="39029" y="34627"/>
                  </a:cubicBezTo>
                  <a:cubicBezTo>
                    <a:pt x="38567" y="34171"/>
                    <a:pt x="38981" y="33523"/>
                    <a:pt x="39485" y="33523"/>
                  </a:cubicBezTo>
                  <a:close/>
                  <a:moveTo>
                    <a:pt x="22332" y="33529"/>
                  </a:moveTo>
                  <a:cubicBezTo>
                    <a:pt x="22723" y="33529"/>
                    <a:pt x="23104" y="33888"/>
                    <a:pt x="22955" y="34363"/>
                  </a:cubicBezTo>
                  <a:cubicBezTo>
                    <a:pt x="22860" y="34674"/>
                    <a:pt x="22606" y="34818"/>
                    <a:pt x="22350" y="34818"/>
                  </a:cubicBezTo>
                  <a:cubicBezTo>
                    <a:pt x="22026" y="34818"/>
                    <a:pt x="21701" y="34586"/>
                    <a:pt x="21705" y="34170"/>
                  </a:cubicBezTo>
                  <a:cubicBezTo>
                    <a:pt x="21705" y="34049"/>
                    <a:pt x="21741" y="33920"/>
                    <a:pt x="21812" y="33813"/>
                  </a:cubicBezTo>
                  <a:cubicBezTo>
                    <a:pt x="21948" y="33614"/>
                    <a:pt x="22141" y="33529"/>
                    <a:pt x="22332" y="33529"/>
                  </a:cubicBezTo>
                  <a:close/>
                  <a:moveTo>
                    <a:pt x="35186" y="33529"/>
                  </a:moveTo>
                  <a:cubicBezTo>
                    <a:pt x="35577" y="33529"/>
                    <a:pt x="35957" y="33888"/>
                    <a:pt x="35808" y="34363"/>
                  </a:cubicBezTo>
                  <a:cubicBezTo>
                    <a:pt x="35714" y="34674"/>
                    <a:pt x="35459" y="34818"/>
                    <a:pt x="35204" y="34818"/>
                  </a:cubicBezTo>
                  <a:cubicBezTo>
                    <a:pt x="34880" y="34818"/>
                    <a:pt x="34555" y="34586"/>
                    <a:pt x="34559" y="34170"/>
                  </a:cubicBezTo>
                  <a:cubicBezTo>
                    <a:pt x="34559" y="34049"/>
                    <a:pt x="34594" y="33920"/>
                    <a:pt x="34666" y="33813"/>
                  </a:cubicBezTo>
                  <a:cubicBezTo>
                    <a:pt x="34802" y="33614"/>
                    <a:pt x="34995" y="33529"/>
                    <a:pt x="35186" y="33529"/>
                  </a:cubicBezTo>
                  <a:close/>
                  <a:moveTo>
                    <a:pt x="24490" y="33535"/>
                  </a:moveTo>
                  <a:cubicBezTo>
                    <a:pt x="25061" y="33535"/>
                    <a:pt x="25347" y="34220"/>
                    <a:pt x="24940" y="34627"/>
                  </a:cubicBezTo>
                  <a:cubicBezTo>
                    <a:pt x="24808" y="34759"/>
                    <a:pt x="24647" y="34818"/>
                    <a:pt x="24489" y="34818"/>
                  </a:cubicBezTo>
                  <a:cubicBezTo>
                    <a:pt x="24161" y="34818"/>
                    <a:pt x="23847" y="34561"/>
                    <a:pt x="23847" y="34170"/>
                  </a:cubicBezTo>
                  <a:cubicBezTo>
                    <a:pt x="23840" y="33820"/>
                    <a:pt x="24133" y="33535"/>
                    <a:pt x="24483" y="33535"/>
                  </a:cubicBezTo>
                  <a:close/>
                  <a:moveTo>
                    <a:pt x="37344" y="33535"/>
                  </a:moveTo>
                  <a:cubicBezTo>
                    <a:pt x="37915" y="33535"/>
                    <a:pt x="38201" y="34220"/>
                    <a:pt x="37794" y="34627"/>
                  </a:cubicBezTo>
                  <a:cubicBezTo>
                    <a:pt x="37662" y="34759"/>
                    <a:pt x="37500" y="34818"/>
                    <a:pt x="37343" y="34818"/>
                  </a:cubicBezTo>
                  <a:cubicBezTo>
                    <a:pt x="37014" y="34818"/>
                    <a:pt x="36701" y="34561"/>
                    <a:pt x="36701" y="34170"/>
                  </a:cubicBezTo>
                  <a:cubicBezTo>
                    <a:pt x="36694" y="33820"/>
                    <a:pt x="36987" y="33535"/>
                    <a:pt x="37337" y="33535"/>
                  </a:cubicBezTo>
                  <a:close/>
                  <a:moveTo>
                    <a:pt x="15921" y="33535"/>
                  </a:moveTo>
                  <a:cubicBezTo>
                    <a:pt x="16492" y="33535"/>
                    <a:pt x="16778" y="34227"/>
                    <a:pt x="16371" y="34627"/>
                  </a:cubicBezTo>
                  <a:cubicBezTo>
                    <a:pt x="16239" y="34759"/>
                    <a:pt x="16077" y="34818"/>
                    <a:pt x="15919" y="34818"/>
                  </a:cubicBezTo>
                  <a:cubicBezTo>
                    <a:pt x="15591" y="34818"/>
                    <a:pt x="15278" y="34563"/>
                    <a:pt x="15278" y="34177"/>
                  </a:cubicBezTo>
                  <a:cubicBezTo>
                    <a:pt x="15271" y="33820"/>
                    <a:pt x="15564" y="33535"/>
                    <a:pt x="15914" y="33535"/>
                  </a:cubicBezTo>
                  <a:close/>
                  <a:moveTo>
                    <a:pt x="41628" y="33535"/>
                  </a:moveTo>
                  <a:cubicBezTo>
                    <a:pt x="42199" y="33535"/>
                    <a:pt x="42485" y="34227"/>
                    <a:pt x="42078" y="34627"/>
                  </a:cubicBezTo>
                  <a:cubicBezTo>
                    <a:pt x="41946" y="34759"/>
                    <a:pt x="41784" y="34818"/>
                    <a:pt x="41626" y="34818"/>
                  </a:cubicBezTo>
                  <a:cubicBezTo>
                    <a:pt x="41298" y="34818"/>
                    <a:pt x="40986" y="34563"/>
                    <a:pt x="40986" y="34177"/>
                  </a:cubicBezTo>
                  <a:cubicBezTo>
                    <a:pt x="40978" y="33820"/>
                    <a:pt x="41271" y="33535"/>
                    <a:pt x="41621" y="33535"/>
                  </a:cubicBezTo>
                  <a:close/>
                  <a:moveTo>
                    <a:pt x="13763" y="33533"/>
                  </a:moveTo>
                  <a:cubicBezTo>
                    <a:pt x="14154" y="33533"/>
                    <a:pt x="14534" y="33895"/>
                    <a:pt x="14386" y="34370"/>
                  </a:cubicBezTo>
                  <a:cubicBezTo>
                    <a:pt x="14292" y="34678"/>
                    <a:pt x="14037" y="34820"/>
                    <a:pt x="13782" y="34820"/>
                  </a:cubicBezTo>
                  <a:cubicBezTo>
                    <a:pt x="13458" y="34820"/>
                    <a:pt x="13132" y="34589"/>
                    <a:pt x="13136" y="34177"/>
                  </a:cubicBezTo>
                  <a:cubicBezTo>
                    <a:pt x="13129" y="34049"/>
                    <a:pt x="13172" y="33920"/>
                    <a:pt x="13243" y="33813"/>
                  </a:cubicBezTo>
                  <a:lnTo>
                    <a:pt x="13243" y="33820"/>
                  </a:lnTo>
                  <a:cubicBezTo>
                    <a:pt x="13379" y="33619"/>
                    <a:pt x="13572" y="33533"/>
                    <a:pt x="13763" y="33533"/>
                  </a:cubicBezTo>
                  <a:close/>
                  <a:moveTo>
                    <a:pt x="18048" y="33533"/>
                  </a:moveTo>
                  <a:cubicBezTo>
                    <a:pt x="18439" y="33533"/>
                    <a:pt x="18819" y="33895"/>
                    <a:pt x="18670" y="34370"/>
                  </a:cubicBezTo>
                  <a:cubicBezTo>
                    <a:pt x="18576" y="34678"/>
                    <a:pt x="18322" y="34820"/>
                    <a:pt x="18067" y="34820"/>
                  </a:cubicBezTo>
                  <a:cubicBezTo>
                    <a:pt x="17742" y="34820"/>
                    <a:pt x="17417" y="34589"/>
                    <a:pt x="17421" y="34177"/>
                  </a:cubicBezTo>
                  <a:cubicBezTo>
                    <a:pt x="17413" y="34049"/>
                    <a:pt x="17456" y="33920"/>
                    <a:pt x="17528" y="33813"/>
                  </a:cubicBezTo>
                  <a:lnTo>
                    <a:pt x="17528" y="33820"/>
                  </a:lnTo>
                  <a:cubicBezTo>
                    <a:pt x="17664" y="33619"/>
                    <a:pt x="17857" y="33533"/>
                    <a:pt x="18048" y="33533"/>
                  </a:cubicBezTo>
                  <a:close/>
                  <a:moveTo>
                    <a:pt x="20213" y="33534"/>
                  </a:moveTo>
                  <a:cubicBezTo>
                    <a:pt x="20371" y="33534"/>
                    <a:pt x="20532" y="33591"/>
                    <a:pt x="20663" y="33720"/>
                  </a:cubicBezTo>
                  <a:cubicBezTo>
                    <a:pt x="21062" y="34127"/>
                    <a:pt x="20777" y="34820"/>
                    <a:pt x="20206" y="34820"/>
                  </a:cubicBezTo>
                  <a:cubicBezTo>
                    <a:pt x="19848" y="34820"/>
                    <a:pt x="19556" y="34534"/>
                    <a:pt x="19556" y="34170"/>
                  </a:cubicBezTo>
                  <a:lnTo>
                    <a:pt x="19556" y="34170"/>
                  </a:lnTo>
                  <a:lnTo>
                    <a:pt x="19563" y="34177"/>
                  </a:lnTo>
                  <a:cubicBezTo>
                    <a:pt x="19563" y="33790"/>
                    <a:pt x="19881" y="33534"/>
                    <a:pt x="20213" y="33534"/>
                  </a:cubicBezTo>
                  <a:close/>
                  <a:moveTo>
                    <a:pt x="45921" y="33534"/>
                  </a:moveTo>
                  <a:cubicBezTo>
                    <a:pt x="46078" y="33534"/>
                    <a:pt x="46239" y="33591"/>
                    <a:pt x="46370" y="33720"/>
                  </a:cubicBezTo>
                  <a:cubicBezTo>
                    <a:pt x="46770" y="34127"/>
                    <a:pt x="46484" y="34820"/>
                    <a:pt x="45913" y="34820"/>
                  </a:cubicBezTo>
                  <a:cubicBezTo>
                    <a:pt x="45556" y="34820"/>
                    <a:pt x="45263" y="34534"/>
                    <a:pt x="45263" y="34170"/>
                  </a:cubicBezTo>
                  <a:lnTo>
                    <a:pt x="45263" y="34170"/>
                  </a:lnTo>
                  <a:lnTo>
                    <a:pt x="45270" y="34177"/>
                  </a:lnTo>
                  <a:cubicBezTo>
                    <a:pt x="45270" y="33790"/>
                    <a:pt x="45589" y="33534"/>
                    <a:pt x="45921" y="33534"/>
                  </a:cubicBezTo>
                  <a:close/>
                  <a:moveTo>
                    <a:pt x="48042" y="33534"/>
                  </a:moveTo>
                  <a:cubicBezTo>
                    <a:pt x="48087" y="33534"/>
                    <a:pt x="48134" y="33539"/>
                    <a:pt x="48184" y="33549"/>
                  </a:cubicBezTo>
                  <a:cubicBezTo>
                    <a:pt x="48505" y="33613"/>
                    <a:pt x="48726" y="33913"/>
                    <a:pt x="48698" y="34241"/>
                  </a:cubicBezTo>
                  <a:cubicBezTo>
                    <a:pt x="48662" y="34570"/>
                    <a:pt x="48384" y="34820"/>
                    <a:pt x="48055" y="34820"/>
                  </a:cubicBezTo>
                  <a:cubicBezTo>
                    <a:pt x="47969" y="34820"/>
                    <a:pt x="47884" y="34798"/>
                    <a:pt x="47805" y="34763"/>
                  </a:cubicBezTo>
                  <a:lnTo>
                    <a:pt x="47805" y="34770"/>
                  </a:lnTo>
                  <a:cubicBezTo>
                    <a:pt x="47137" y="34489"/>
                    <a:pt x="47388" y="33534"/>
                    <a:pt x="48042" y="33534"/>
                  </a:cubicBezTo>
                  <a:close/>
                  <a:moveTo>
                    <a:pt x="11636" y="33535"/>
                  </a:moveTo>
                  <a:cubicBezTo>
                    <a:pt x="11986" y="33535"/>
                    <a:pt x="12272" y="33820"/>
                    <a:pt x="12279" y="34170"/>
                  </a:cubicBezTo>
                  <a:lnTo>
                    <a:pt x="12279" y="34177"/>
                  </a:lnTo>
                  <a:cubicBezTo>
                    <a:pt x="12279" y="34565"/>
                    <a:pt x="11961" y="34821"/>
                    <a:pt x="11629" y="34821"/>
                  </a:cubicBezTo>
                  <a:cubicBezTo>
                    <a:pt x="11471" y="34821"/>
                    <a:pt x="11310" y="34763"/>
                    <a:pt x="11179" y="34634"/>
                  </a:cubicBezTo>
                  <a:cubicBezTo>
                    <a:pt x="10780" y="34227"/>
                    <a:pt x="11065" y="33535"/>
                    <a:pt x="11636" y="33535"/>
                  </a:cubicBezTo>
                  <a:close/>
                  <a:moveTo>
                    <a:pt x="43771" y="33523"/>
                  </a:moveTo>
                  <a:cubicBezTo>
                    <a:pt x="43905" y="33523"/>
                    <a:pt x="44045" y="33569"/>
                    <a:pt x="44178" y="33677"/>
                  </a:cubicBezTo>
                  <a:cubicBezTo>
                    <a:pt x="44442" y="33899"/>
                    <a:pt x="44492" y="34284"/>
                    <a:pt x="44285" y="34563"/>
                  </a:cubicBezTo>
                  <a:cubicBezTo>
                    <a:pt x="44157" y="34730"/>
                    <a:pt x="43964" y="34822"/>
                    <a:pt x="43767" y="34822"/>
                  </a:cubicBezTo>
                  <a:cubicBezTo>
                    <a:pt x="43646" y="34822"/>
                    <a:pt x="43523" y="34787"/>
                    <a:pt x="43413" y="34713"/>
                  </a:cubicBezTo>
                  <a:cubicBezTo>
                    <a:pt x="43378" y="34684"/>
                    <a:pt x="43342" y="34656"/>
                    <a:pt x="43313" y="34627"/>
                  </a:cubicBezTo>
                  <a:lnTo>
                    <a:pt x="43313" y="34634"/>
                  </a:lnTo>
                  <a:cubicBezTo>
                    <a:pt x="42857" y="34172"/>
                    <a:pt x="43268" y="33523"/>
                    <a:pt x="43771" y="33523"/>
                  </a:cubicBezTo>
                  <a:close/>
                  <a:moveTo>
                    <a:pt x="9479" y="33533"/>
                  </a:moveTo>
                  <a:cubicBezTo>
                    <a:pt x="9870" y="33533"/>
                    <a:pt x="10252" y="33895"/>
                    <a:pt x="10108" y="34370"/>
                  </a:cubicBezTo>
                  <a:cubicBezTo>
                    <a:pt x="10011" y="34681"/>
                    <a:pt x="9756" y="34825"/>
                    <a:pt x="9500" y="34825"/>
                  </a:cubicBezTo>
                  <a:cubicBezTo>
                    <a:pt x="9176" y="34825"/>
                    <a:pt x="8852" y="34593"/>
                    <a:pt x="8852" y="34177"/>
                  </a:cubicBezTo>
                  <a:cubicBezTo>
                    <a:pt x="8852" y="34049"/>
                    <a:pt x="8887" y="33920"/>
                    <a:pt x="8959" y="33813"/>
                  </a:cubicBezTo>
                  <a:lnTo>
                    <a:pt x="8959" y="33820"/>
                  </a:lnTo>
                  <a:cubicBezTo>
                    <a:pt x="9094" y="33619"/>
                    <a:pt x="9288" y="33533"/>
                    <a:pt x="9479" y="33533"/>
                  </a:cubicBezTo>
                  <a:close/>
                  <a:moveTo>
                    <a:pt x="7352" y="33535"/>
                  </a:moveTo>
                  <a:cubicBezTo>
                    <a:pt x="7923" y="33535"/>
                    <a:pt x="8209" y="34227"/>
                    <a:pt x="7809" y="34634"/>
                  </a:cubicBezTo>
                  <a:cubicBezTo>
                    <a:pt x="7677" y="34766"/>
                    <a:pt x="7515" y="34825"/>
                    <a:pt x="7356" y="34825"/>
                  </a:cubicBezTo>
                  <a:cubicBezTo>
                    <a:pt x="7026" y="34825"/>
                    <a:pt x="6709" y="34568"/>
                    <a:pt x="6709" y="34177"/>
                  </a:cubicBezTo>
                  <a:cubicBezTo>
                    <a:pt x="6702" y="33827"/>
                    <a:pt x="6988" y="33535"/>
                    <a:pt x="7345" y="33535"/>
                  </a:cubicBezTo>
                  <a:close/>
                  <a:moveTo>
                    <a:pt x="52342" y="33530"/>
                  </a:moveTo>
                  <a:cubicBezTo>
                    <a:pt x="52476" y="33530"/>
                    <a:pt x="52616" y="33576"/>
                    <a:pt x="52747" y="33684"/>
                  </a:cubicBezTo>
                  <a:cubicBezTo>
                    <a:pt x="53018" y="33906"/>
                    <a:pt x="53061" y="34291"/>
                    <a:pt x="52861" y="34570"/>
                  </a:cubicBezTo>
                  <a:cubicBezTo>
                    <a:pt x="52733" y="34737"/>
                    <a:pt x="52538" y="34826"/>
                    <a:pt x="52340" y="34826"/>
                  </a:cubicBezTo>
                  <a:cubicBezTo>
                    <a:pt x="52217" y="34826"/>
                    <a:pt x="52092" y="34791"/>
                    <a:pt x="51983" y="34720"/>
                  </a:cubicBezTo>
                  <a:cubicBezTo>
                    <a:pt x="51947" y="34691"/>
                    <a:pt x="51911" y="34663"/>
                    <a:pt x="51883" y="34627"/>
                  </a:cubicBezTo>
                  <a:lnTo>
                    <a:pt x="51883" y="34627"/>
                  </a:lnTo>
                  <a:lnTo>
                    <a:pt x="51890" y="34641"/>
                  </a:lnTo>
                  <a:cubicBezTo>
                    <a:pt x="51427" y="34179"/>
                    <a:pt x="51842" y="33530"/>
                    <a:pt x="52342" y="33530"/>
                  </a:cubicBezTo>
                  <a:close/>
                  <a:moveTo>
                    <a:pt x="50205" y="33538"/>
                  </a:moveTo>
                  <a:cubicBezTo>
                    <a:pt x="50363" y="33538"/>
                    <a:pt x="50523" y="33596"/>
                    <a:pt x="50654" y="33727"/>
                  </a:cubicBezTo>
                  <a:cubicBezTo>
                    <a:pt x="51061" y="34134"/>
                    <a:pt x="50769" y="34827"/>
                    <a:pt x="50197" y="34827"/>
                  </a:cubicBezTo>
                  <a:cubicBezTo>
                    <a:pt x="49840" y="34827"/>
                    <a:pt x="49547" y="34534"/>
                    <a:pt x="49547" y="34170"/>
                  </a:cubicBezTo>
                  <a:lnTo>
                    <a:pt x="49547" y="34170"/>
                  </a:lnTo>
                  <a:lnTo>
                    <a:pt x="49555" y="34184"/>
                  </a:lnTo>
                  <a:cubicBezTo>
                    <a:pt x="49555" y="33797"/>
                    <a:pt x="49873" y="33538"/>
                    <a:pt x="50205" y="33538"/>
                  </a:cubicBezTo>
                  <a:close/>
                  <a:moveTo>
                    <a:pt x="54490" y="33541"/>
                  </a:moveTo>
                  <a:cubicBezTo>
                    <a:pt x="54647" y="33541"/>
                    <a:pt x="54808" y="33599"/>
                    <a:pt x="54939" y="33727"/>
                  </a:cubicBezTo>
                  <a:cubicBezTo>
                    <a:pt x="55339" y="34134"/>
                    <a:pt x="55053" y="34827"/>
                    <a:pt x="54482" y="34827"/>
                  </a:cubicBezTo>
                  <a:cubicBezTo>
                    <a:pt x="54118" y="34827"/>
                    <a:pt x="53832" y="34534"/>
                    <a:pt x="53832" y="34170"/>
                  </a:cubicBezTo>
                  <a:lnTo>
                    <a:pt x="53832" y="34170"/>
                  </a:lnTo>
                  <a:lnTo>
                    <a:pt x="53839" y="34184"/>
                  </a:lnTo>
                  <a:cubicBezTo>
                    <a:pt x="53839" y="33797"/>
                    <a:pt x="54158" y="33541"/>
                    <a:pt x="54490" y="33541"/>
                  </a:cubicBezTo>
                  <a:close/>
                  <a:moveTo>
                    <a:pt x="5212" y="33540"/>
                  </a:moveTo>
                  <a:cubicBezTo>
                    <a:pt x="5454" y="33540"/>
                    <a:pt x="5684" y="33678"/>
                    <a:pt x="5795" y="33906"/>
                  </a:cubicBezTo>
                  <a:cubicBezTo>
                    <a:pt x="5945" y="34220"/>
                    <a:pt x="5824" y="34591"/>
                    <a:pt x="5517" y="34756"/>
                  </a:cubicBezTo>
                  <a:cubicBezTo>
                    <a:pt x="5421" y="34806"/>
                    <a:pt x="5318" y="34830"/>
                    <a:pt x="5216" y="34830"/>
                  </a:cubicBezTo>
                  <a:cubicBezTo>
                    <a:pt x="4996" y="34830"/>
                    <a:pt x="4782" y="34720"/>
                    <a:pt x="4660" y="34520"/>
                  </a:cubicBezTo>
                  <a:cubicBezTo>
                    <a:pt x="4481" y="34227"/>
                    <a:pt x="4567" y="33842"/>
                    <a:pt x="4853" y="33649"/>
                  </a:cubicBezTo>
                  <a:cubicBezTo>
                    <a:pt x="4881" y="33627"/>
                    <a:pt x="4917" y="33599"/>
                    <a:pt x="4960" y="33585"/>
                  </a:cubicBezTo>
                  <a:lnTo>
                    <a:pt x="4960" y="33592"/>
                  </a:lnTo>
                  <a:cubicBezTo>
                    <a:pt x="5042" y="33557"/>
                    <a:pt x="5128" y="33540"/>
                    <a:pt x="5212" y="33540"/>
                  </a:cubicBezTo>
                  <a:close/>
                  <a:moveTo>
                    <a:pt x="3075" y="33542"/>
                  </a:moveTo>
                  <a:cubicBezTo>
                    <a:pt x="3417" y="33549"/>
                    <a:pt x="3696" y="33827"/>
                    <a:pt x="3710" y="34170"/>
                  </a:cubicBezTo>
                  <a:lnTo>
                    <a:pt x="3717" y="34184"/>
                  </a:lnTo>
                  <a:cubicBezTo>
                    <a:pt x="3717" y="34575"/>
                    <a:pt x="3401" y="34832"/>
                    <a:pt x="3070" y="34832"/>
                  </a:cubicBezTo>
                  <a:cubicBezTo>
                    <a:pt x="2911" y="34832"/>
                    <a:pt x="2749" y="34773"/>
                    <a:pt x="2618" y="34641"/>
                  </a:cubicBezTo>
                  <a:cubicBezTo>
                    <a:pt x="2210" y="34234"/>
                    <a:pt x="2496" y="33542"/>
                    <a:pt x="3075" y="33542"/>
                  </a:cubicBezTo>
                  <a:close/>
                  <a:moveTo>
                    <a:pt x="25561" y="34606"/>
                  </a:moveTo>
                  <a:cubicBezTo>
                    <a:pt x="26132" y="34606"/>
                    <a:pt x="26418" y="35291"/>
                    <a:pt x="26011" y="35698"/>
                  </a:cubicBezTo>
                  <a:cubicBezTo>
                    <a:pt x="25879" y="35830"/>
                    <a:pt x="25718" y="35889"/>
                    <a:pt x="25560" y="35889"/>
                  </a:cubicBezTo>
                  <a:cubicBezTo>
                    <a:pt x="25232" y="35889"/>
                    <a:pt x="24919" y="35632"/>
                    <a:pt x="24919" y="35241"/>
                  </a:cubicBezTo>
                  <a:cubicBezTo>
                    <a:pt x="24911" y="34891"/>
                    <a:pt x="25204" y="34606"/>
                    <a:pt x="25554" y="34606"/>
                  </a:cubicBezTo>
                  <a:close/>
                  <a:moveTo>
                    <a:pt x="27703" y="34606"/>
                  </a:moveTo>
                  <a:cubicBezTo>
                    <a:pt x="28275" y="34606"/>
                    <a:pt x="28560" y="35291"/>
                    <a:pt x="28153" y="35698"/>
                  </a:cubicBezTo>
                  <a:cubicBezTo>
                    <a:pt x="28021" y="35830"/>
                    <a:pt x="27860" y="35889"/>
                    <a:pt x="27703" y="35889"/>
                  </a:cubicBezTo>
                  <a:cubicBezTo>
                    <a:pt x="27374" y="35889"/>
                    <a:pt x="27061" y="35632"/>
                    <a:pt x="27061" y="35241"/>
                  </a:cubicBezTo>
                  <a:cubicBezTo>
                    <a:pt x="27054" y="34891"/>
                    <a:pt x="27346" y="34606"/>
                    <a:pt x="27696" y="34606"/>
                  </a:cubicBezTo>
                  <a:close/>
                  <a:moveTo>
                    <a:pt x="29846" y="34606"/>
                  </a:moveTo>
                  <a:cubicBezTo>
                    <a:pt x="30417" y="34606"/>
                    <a:pt x="30703" y="35291"/>
                    <a:pt x="30296" y="35698"/>
                  </a:cubicBezTo>
                  <a:cubicBezTo>
                    <a:pt x="30164" y="35830"/>
                    <a:pt x="30002" y="35889"/>
                    <a:pt x="29845" y="35889"/>
                  </a:cubicBezTo>
                  <a:cubicBezTo>
                    <a:pt x="29516" y="35889"/>
                    <a:pt x="29203" y="35632"/>
                    <a:pt x="29203" y="35241"/>
                  </a:cubicBezTo>
                  <a:cubicBezTo>
                    <a:pt x="29196" y="34891"/>
                    <a:pt x="29489" y="34606"/>
                    <a:pt x="29839" y="34606"/>
                  </a:cubicBezTo>
                  <a:close/>
                  <a:moveTo>
                    <a:pt x="31988" y="34606"/>
                  </a:moveTo>
                  <a:cubicBezTo>
                    <a:pt x="32559" y="34606"/>
                    <a:pt x="32845" y="35291"/>
                    <a:pt x="32438" y="35698"/>
                  </a:cubicBezTo>
                  <a:cubicBezTo>
                    <a:pt x="32306" y="35830"/>
                    <a:pt x="32145" y="35889"/>
                    <a:pt x="31987" y="35889"/>
                  </a:cubicBezTo>
                  <a:cubicBezTo>
                    <a:pt x="31658" y="35889"/>
                    <a:pt x="31345" y="35632"/>
                    <a:pt x="31345" y="35241"/>
                  </a:cubicBezTo>
                  <a:cubicBezTo>
                    <a:pt x="31338" y="34891"/>
                    <a:pt x="31631" y="34606"/>
                    <a:pt x="31981" y="34606"/>
                  </a:cubicBezTo>
                  <a:close/>
                  <a:moveTo>
                    <a:pt x="1993" y="34607"/>
                  </a:moveTo>
                  <a:cubicBezTo>
                    <a:pt x="2152" y="34607"/>
                    <a:pt x="2314" y="34666"/>
                    <a:pt x="2446" y="34798"/>
                  </a:cubicBezTo>
                  <a:cubicBezTo>
                    <a:pt x="2846" y="35198"/>
                    <a:pt x="2560" y="35891"/>
                    <a:pt x="1989" y="35891"/>
                  </a:cubicBezTo>
                  <a:cubicBezTo>
                    <a:pt x="1633" y="35891"/>
                    <a:pt x="1348" y="35600"/>
                    <a:pt x="1346" y="35245"/>
                  </a:cubicBezTo>
                  <a:lnTo>
                    <a:pt x="1346" y="35245"/>
                  </a:lnTo>
                  <a:cubicBezTo>
                    <a:pt x="1348" y="34861"/>
                    <a:pt x="1663" y="34607"/>
                    <a:pt x="1993" y="34607"/>
                  </a:cubicBezTo>
                  <a:close/>
                  <a:moveTo>
                    <a:pt x="17000" y="34605"/>
                  </a:moveTo>
                  <a:cubicBezTo>
                    <a:pt x="17158" y="34605"/>
                    <a:pt x="17318" y="34663"/>
                    <a:pt x="17449" y="34791"/>
                  </a:cubicBezTo>
                  <a:cubicBezTo>
                    <a:pt x="17849" y="35198"/>
                    <a:pt x="17563" y="35891"/>
                    <a:pt x="16992" y="35891"/>
                  </a:cubicBezTo>
                  <a:cubicBezTo>
                    <a:pt x="16635" y="35891"/>
                    <a:pt x="16342" y="35605"/>
                    <a:pt x="16342" y="35241"/>
                  </a:cubicBezTo>
                  <a:lnTo>
                    <a:pt x="16342" y="35241"/>
                  </a:lnTo>
                  <a:lnTo>
                    <a:pt x="16349" y="35248"/>
                  </a:lnTo>
                  <a:cubicBezTo>
                    <a:pt x="16349" y="34861"/>
                    <a:pt x="16668" y="34605"/>
                    <a:pt x="17000" y="34605"/>
                  </a:cubicBezTo>
                  <a:close/>
                  <a:moveTo>
                    <a:pt x="23420" y="34602"/>
                  </a:moveTo>
                  <a:cubicBezTo>
                    <a:pt x="23577" y="34602"/>
                    <a:pt x="23738" y="34660"/>
                    <a:pt x="23869" y="34791"/>
                  </a:cubicBezTo>
                  <a:cubicBezTo>
                    <a:pt x="24276" y="35198"/>
                    <a:pt x="23990" y="35891"/>
                    <a:pt x="23419" y="35891"/>
                  </a:cubicBezTo>
                  <a:cubicBezTo>
                    <a:pt x="23062" y="35891"/>
                    <a:pt x="22769" y="35598"/>
                    <a:pt x="22769" y="35241"/>
                  </a:cubicBezTo>
                  <a:lnTo>
                    <a:pt x="22769" y="35241"/>
                  </a:lnTo>
                  <a:lnTo>
                    <a:pt x="22776" y="35248"/>
                  </a:lnTo>
                  <a:cubicBezTo>
                    <a:pt x="22771" y="34861"/>
                    <a:pt x="23088" y="34602"/>
                    <a:pt x="23420" y="34602"/>
                  </a:cubicBezTo>
                  <a:close/>
                  <a:moveTo>
                    <a:pt x="34131" y="34602"/>
                  </a:moveTo>
                  <a:cubicBezTo>
                    <a:pt x="34288" y="34602"/>
                    <a:pt x="34449" y="34660"/>
                    <a:pt x="34580" y="34791"/>
                  </a:cubicBezTo>
                  <a:cubicBezTo>
                    <a:pt x="34987" y="35198"/>
                    <a:pt x="34702" y="35891"/>
                    <a:pt x="34130" y="35891"/>
                  </a:cubicBezTo>
                  <a:cubicBezTo>
                    <a:pt x="33773" y="35891"/>
                    <a:pt x="33480" y="35598"/>
                    <a:pt x="33480" y="35241"/>
                  </a:cubicBezTo>
                  <a:lnTo>
                    <a:pt x="33480" y="35241"/>
                  </a:lnTo>
                  <a:lnTo>
                    <a:pt x="33488" y="35248"/>
                  </a:lnTo>
                  <a:cubicBezTo>
                    <a:pt x="33483" y="34861"/>
                    <a:pt x="33800" y="34602"/>
                    <a:pt x="34131" y="34602"/>
                  </a:cubicBezTo>
                  <a:close/>
                  <a:moveTo>
                    <a:pt x="36273" y="34602"/>
                  </a:moveTo>
                  <a:cubicBezTo>
                    <a:pt x="36431" y="34602"/>
                    <a:pt x="36591" y="34660"/>
                    <a:pt x="36722" y="34791"/>
                  </a:cubicBezTo>
                  <a:cubicBezTo>
                    <a:pt x="37129" y="35198"/>
                    <a:pt x="36844" y="35891"/>
                    <a:pt x="36273" y="35891"/>
                  </a:cubicBezTo>
                  <a:cubicBezTo>
                    <a:pt x="35916" y="35891"/>
                    <a:pt x="35623" y="35598"/>
                    <a:pt x="35623" y="35241"/>
                  </a:cubicBezTo>
                  <a:lnTo>
                    <a:pt x="35623" y="35241"/>
                  </a:lnTo>
                  <a:lnTo>
                    <a:pt x="35630" y="35248"/>
                  </a:lnTo>
                  <a:cubicBezTo>
                    <a:pt x="35625" y="34861"/>
                    <a:pt x="35942" y="34602"/>
                    <a:pt x="36273" y="34602"/>
                  </a:cubicBezTo>
                  <a:close/>
                  <a:moveTo>
                    <a:pt x="38416" y="34602"/>
                  </a:moveTo>
                  <a:cubicBezTo>
                    <a:pt x="38573" y="34602"/>
                    <a:pt x="38734" y="34660"/>
                    <a:pt x="38865" y="34791"/>
                  </a:cubicBezTo>
                  <a:cubicBezTo>
                    <a:pt x="39272" y="35198"/>
                    <a:pt x="38986" y="35891"/>
                    <a:pt x="38415" y="35891"/>
                  </a:cubicBezTo>
                  <a:cubicBezTo>
                    <a:pt x="38058" y="35891"/>
                    <a:pt x="37765" y="35598"/>
                    <a:pt x="37765" y="35241"/>
                  </a:cubicBezTo>
                  <a:lnTo>
                    <a:pt x="37765" y="35241"/>
                  </a:lnTo>
                  <a:lnTo>
                    <a:pt x="37772" y="35248"/>
                  </a:lnTo>
                  <a:cubicBezTo>
                    <a:pt x="37767" y="34861"/>
                    <a:pt x="38084" y="34602"/>
                    <a:pt x="38416" y="34602"/>
                  </a:cubicBezTo>
                  <a:close/>
                  <a:moveTo>
                    <a:pt x="40565" y="34605"/>
                  </a:moveTo>
                  <a:cubicBezTo>
                    <a:pt x="40722" y="34605"/>
                    <a:pt x="40883" y="34663"/>
                    <a:pt x="41014" y="34791"/>
                  </a:cubicBezTo>
                  <a:cubicBezTo>
                    <a:pt x="41414" y="35198"/>
                    <a:pt x="41128" y="35891"/>
                    <a:pt x="40557" y="35891"/>
                  </a:cubicBezTo>
                  <a:cubicBezTo>
                    <a:pt x="40200" y="35891"/>
                    <a:pt x="39907" y="35605"/>
                    <a:pt x="39907" y="35241"/>
                  </a:cubicBezTo>
                  <a:lnTo>
                    <a:pt x="39907" y="35241"/>
                  </a:lnTo>
                  <a:lnTo>
                    <a:pt x="39914" y="35248"/>
                  </a:lnTo>
                  <a:cubicBezTo>
                    <a:pt x="39914" y="34861"/>
                    <a:pt x="40233" y="34605"/>
                    <a:pt x="40565" y="34605"/>
                  </a:cubicBezTo>
                  <a:close/>
                  <a:moveTo>
                    <a:pt x="42707" y="34605"/>
                  </a:moveTo>
                  <a:cubicBezTo>
                    <a:pt x="42865" y="34605"/>
                    <a:pt x="43025" y="34663"/>
                    <a:pt x="43156" y="34791"/>
                  </a:cubicBezTo>
                  <a:cubicBezTo>
                    <a:pt x="43556" y="35198"/>
                    <a:pt x="43271" y="35891"/>
                    <a:pt x="42699" y="35891"/>
                  </a:cubicBezTo>
                  <a:cubicBezTo>
                    <a:pt x="42342" y="35891"/>
                    <a:pt x="42050" y="35605"/>
                    <a:pt x="42050" y="35241"/>
                  </a:cubicBezTo>
                  <a:lnTo>
                    <a:pt x="42050" y="35241"/>
                  </a:lnTo>
                  <a:lnTo>
                    <a:pt x="42057" y="35248"/>
                  </a:lnTo>
                  <a:cubicBezTo>
                    <a:pt x="42057" y="34861"/>
                    <a:pt x="42375" y="34605"/>
                    <a:pt x="42707" y="34605"/>
                  </a:cubicBezTo>
                  <a:close/>
                  <a:moveTo>
                    <a:pt x="44849" y="34605"/>
                  </a:moveTo>
                  <a:cubicBezTo>
                    <a:pt x="45007" y="34605"/>
                    <a:pt x="45168" y="34663"/>
                    <a:pt x="45299" y="34791"/>
                  </a:cubicBezTo>
                  <a:cubicBezTo>
                    <a:pt x="45699" y="35198"/>
                    <a:pt x="45413" y="35891"/>
                    <a:pt x="44842" y="35891"/>
                  </a:cubicBezTo>
                  <a:cubicBezTo>
                    <a:pt x="44485" y="35891"/>
                    <a:pt x="44192" y="35605"/>
                    <a:pt x="44192" y="35241"/>
                  </a:cubicBezTo>
                  <a:lnTo>
                    <a:pt x="44192" y="35241"/>
                  </a:lnTo>
                  <a:lnTo>
                    <a:pt x="44199" y="35248"/>
                  </a:lnTo>
                  <a:cubicBezTo>
                    <a:pt x="44199" y="34861"/>
                    <a:pt x="44517" y="34605"/>
                    <a:pt x="44849" y="34605"/>
                  </a:cubicBezTo>
                  <a:close/>
                  <a:moveTo>
                    <a:pt x="46987" y="34607"/>
                  </a:moveTo>
                  <a:cubicBezTo>
                    <a:pt x="47146" y="34607"/>
                    <a:pt x="47309" y="34666"/>
                    <a:pt x="47441" y="34798"/>
                  </a:cubicBezTo>
                  <a:cubicBezTo>
                    <a:pt x="47848" y="35205"/>
                    <a:pt x="47555" y="35891"/>
                    <a:pt x="46984" y="35891"/>
                  </a:cubicBezTo>
                  <a:cubicBezTo>
                    <a:pt x="46980" y="35891"/>
                    <a:pt x="46975" y="35891"/>
                    <a:pt x="46971" y="35891"/>
                  </a:cubicBezTo>
                  <a:cubicBezTo>
                    <a:pt x="46620" y="35891"/>
                    <a:pt x="46334" y="35601"/>
                    <a:pt x="46334" y="35241"/>
                  </a:cubicBezTo>
                  <a:lnTo>
                    <a:pt x="46334" y="35241"/>
                  </a:lnTo>
                  <a:lnTo>
                    <a:pt x="46341" y="35248"/>
                  </a:lnTo>
                  <a:cubicBezTo>
                    <a:pt x="46341" y="34863"/>
                    <a:pt x="46657" y="34607"/>
                    <a:pt x="46987" y="34607"/>
                  </a:cubicBezTo>
                  <a:close/>
                  <a:moveTo>
                    <a:pt x="12708" y="34606"/>
                  </a:moveTo>
                  <a:cubicBezTo>
                    <a:pt x="13279" y="34606"/>
                    <a:pt x="13565" y="35298"/>
                    <a:pt x="13165" y="35705"/>
                  </a:cubicBezTo>
                  <a:cubicBezTo>
                    <a:pt x="13034" y="35834"/>
                    <a:pt x="12873" y="35892"/>
                    <a:pt x="12715" y="35892"/>
                  </a:cubicBezTo>
                  <a:cubicBezTo>
                    <a:pt x="12383" y="35892"/>
                    <a:pt x="12065" y="35636"/>
                    <a:pt x="12065" y="35248"/>
                  </a:cubicBezTo>
                  <a:cubicBezTo>
                    <a:pt x="12065" y="34891"/>
                    <a:pt x="12351" y="34606"/>
                    <a:pt x="12700" y="34606"/>
                  </a:cubicBezTo>
                  <a:close/>
                  <a:moveTo>
                    <a:pt x="14850" y="34606"/>
                  </a:moveTo>
                  <a:cubicBezTo>
                    <a:pt x="15421" y="34606"/>
                    <a:pt x="15707" y="35298"/>
                    <a:pt x="15307" y="35705"/>
                  </a:cubicBezTo>
                  <a:cubicBezTo>
                    <a:pt x="15176" y="35834"/>
                    <a:pt x="15015" y="35892"/>
                    <a:pt x="14858" y="35892"/>
                  </a:cubicBezTo>
                  <a:cubicBezTo>
                    <a:pt x="14526" y="35892"/>
                    <a:pt x="14207" y="35636"/>
                    <a:pt x="14207" y="35248"/>
                  </a:cubicBezTo>
                  <a:cubicBezTo>
                    <a:pt x="14207" y="34891"/>
                    <a:pt x="14493" y="34606"/>
                    <a:pt x="14843" y="34606"/>
                  </a:cubicBezTo>
                  <a:close/>
                  <a:moveTo>
                    <a:pt x="19134" y="34606"/>
                  </a:moveTo>
                  <a:cubicBezTo>
                    <a:pt x="19706" y="34606"/>
                    <a:pt x="19991" y="35298"/>
                    <a:pt x="19591" y="35705"/>
                  </a:cubicBezTo>
                  <a:cubicBezTo>
                    <a:pt x="19460" y="35834"/>
                    <a:pt x="19300" y="35892"/>
                    <a:pt x="19142" y="35892"/>
                  </a:cubicBezTo>
                  <a:cubicBezTo>
                    <a:pt x="18810" y="35892"/>
                    <a:pt x="18492" y="35636"/>
                    <a:pt x="18492" y="35248"/>
                  </a:cubicBezTo>
                  <a:cubicBezTo>
                    <a:pt x="18492" y="34891"/>
                    <a:pt x="18777" y="34606"/>
                    <a:pt x="19127" y="34606"/>
                  </a:cubicBezTo>
                  <a:close/>
                  <a:moveTo>
                    <a:pt x="21277" y="34606"/>
                  </a:moveTo>
                  <a:cubicBezTo>
                    <a:pt x="21848" y="34606"/>
                    <a:pt x="22134" y="35298"/>
                    <a:pt x="21734" y="35705"/>
                  </a:cubicBezTo>
                  <a:cubicBezTo>
                    <a:pt x="21603" y="35834"/>
                    <a:pt x="21442" y="35892"/>
                    <a:pt x="21284" y="35892"/>
                  </a:cubicBezTo>
                  <a:cubicBezTo>
                    <a:pt x="20953" y="35892"/>
                    <a:pt x="20634" y="35636"/>
                    <a:pt x="20634" y="35248"/>
                  </a:cubicBezTo>
                  <a:cubicBezTo>
                    <a:pt x="20634" y="34891"/>
                    <a:pt x="20920" y="34606"/>
                    <a:pt x="21270" y="34606"/>
                  </a:cubicBezTo>
                  <a:close/>
                  <a:moveTo>
                    <a:pt x="8423" y="34606"/>
                  </a:moveTo>
                  <a:cubicBezTo>
                    <a:pt x="8994" y="34606"/>
                    <a:pt x="9280" y="35298"/>
                    <a:pt x="8880" y="35705"/>
                  </a:cubicBezTo>
                  <a:cubicBezTo>
                    <a:pt x="8748" y="35837"/>
                    <a:pt x="8586" y="35896"/>
                    <a:pt x="8428" y="35896"/>
                  </a:cubicBezTo>
                  <a:cubicBezTo>
                    <a:pt x="8097" y="35896"/>
                    <a:pt x="7780" y="35639"/>
                    <a:pt x="7780" y="35248"/>
                  </a:cubicBezTo>
                  <a:cubicBezTo>
                    <a:pt x="7773" y="34898"/>
                    <a:pt x="8059" y="34606"/>
                    <a:pt x="8416" y="34606"/>
                  </a:cubicBezTo>
                  <a:close/>
                  <a:moveTo>
                    <a:pt x="10565" y="34613"/>
                  </a:moveTo>
                  <a:cubicBezTo>
                    <a:pt x="10915" y="34613"/>
                    <a:pt x="11201" y="34891"/>
                    <a:pt x="11208" y="35241"/>
                  </a:cubicBezTo>
                  <a:lnTo>
                    <a:pt x="11208" y="35248"/>
                  </a:lnTo>
                  <a:cubicBezTo>
                    <a:pt x="11208" y="35639"/>
                    <a:pt x="10892" y="35896"/>
                    <a:pt x="10563" y="35896"/>
                  </a:cubicBezTo>
                  <a:cubicBezTo>
                    <a:pt x="10405" y="35896"/>
                    <a:pt x="10245" y="35837"/>
                    <a:pt x="10115" y="35705"/>
                  </a:cubicBezTo>
                  <a:cubicBezTo>
                    <a:pt x="9708" y="35298"/>
                    <a:pt x="9994" y="34613"/>
                    <a:pt x="10565" y="34613"/>
                  </a:cubicBezTo>
                  <a:close/>
                  <a:moveTo>
                    <a:pt x="55546" y="34606"/>
                  </a:moveTo>
                  <a:cubicBezTo>
                    <a:pt x="55903" y="34606"/>
                    <a:pt x="56189" y="34891"/>
                    <a:pt x="56196" y="35241"/>
                  </a:cubicBezTo>
                  <a:lnTo>
                    <a:pt x="56189" y="35248"/>
                  </a:lnTo>
                  <a:cubicBezTo>
                    <a:pt x="56189" y="35639"/>
                    <a:pt x="55872" y="35896"/>
                    <a:pt x="55541" y="35896"/>
                  </a:cubicBezTo>
                  <a:cubicBezTo>
                    <a:pt x="55383" y="35896"/>
                    <a:pt x="55221" y="35837"/>
                    <a:pt x="55089" y="35705"/>
                  </a:cubicBezTo>
                  <a:cubicBezTo>
                    <a:pt x="54689" y="35298"/>
                    <a:pt x="54975" y="34606"/>
                    <a:pt x="55546" y="34606"/>
                  </a:cubicBezTo>
                  <a:close/>
                  <a:moveTo>
                    <a:pt x="49134" y="34609"/>
                  </a:moveTo>
                  <a:cubicBezTo>
                    <a:pt x="49291" y="34609"/>
                    <a:pt x="49452" y="34667"/>
                    <a:pt x="49583" y="34798"/>
                  </a:cubicBezTo>
                  <a:cubicBezTo>
                    <a:pt x="49990" y="35205"/>
                    <a:pt x="49697" y="35898"/>
                    <a:pt x="49126" y="35898"/>
                  </a:cubicBezTo>
                  <a:cubicBezTo>
                    <a:pt x="48769" y="35898"/>
                    <a:pt x="48476" y="35605"/>
                    <a:pt x="48476" y="35241"/>
                  </a:cubicBezTo>
                  <a:lnTo>
                    <a:pt x="48476" y="35241"/>
                  </a:lnTo>
                  <a:lnTo>
                    <a:pt x="48483" y="35255"/>
                  </a:lnTo>
                  <a:cubicBezTo>
                    <a:pt x="48483" y="34868"/>
                    <a:pt x="48802" y="34609"/>
                    <a:pt x="49134" y="34609"/>
                  </a:cubicBezTo>
                  <a:close/>
                  <a:moveTo>
                    <a:pt x="51276" y="34612"/>
                  </a:moveTo>
                  <a:cubicBezTo>
                    <a:pt x="51434" y="34612"/>
                    <a:pt x="51594" y="34670"/>
                    <a:pt x="51725" y="34798"/>
                  </a:cubicBezTo>
                  <a:cubicBezTo>
                    <a:pt x="52132" y="35205"/>
                    <a:pt x="51840" y="35898"/>
                    <a:pt x="51268" y="35898"/>
                  </a:cubicBezTo>
                  <a:cubicBezTo>
                    <a:pt x="50911" y="35898"/>
                    <a:pt x="50619" y="35605"/>
                    <a:pt x="50619" y="35241"/>
                  </a:cubicBezTo>
                  <a:lnTo>
                    <a:pt x="50619" y="35241"/>
                  </a:lnTo>
                  <a:lnTo>
                    <a:pt x="50626" y="35255"/>
                  </a:lnTo>
                  <a:cubicBezTo>
                    <a:pt x="50626" y="34868"/>
                    <a:pt x="50944" y="34612"/>
                    <a:pt x="51276" y="34612"/>
                  </a:cubicBezTo>
                  <a:close/>
                  <a:moveTo>
                    <a:pt x="53419" y="34614"/>
                  </a:moveTo>
                  <a:cubicBezTo>
                    <a:pt x="53577" y="34614"/>
                    <a:pt x="53738" y="34673"/>
                    <a:pt x="53868" y="34806"/>
                  </a:cubicBezTo>
                  <a:cubicBezTo>
                    <a:pt x="54275" y="35205"/>
                    <a:pt x="53989" y="35898"/>
                    <a:pt x="53418" y="35898"/>
                  </a:cubicBezTo>
                  <a:cubicBezTo>
                    <a:pt x="53414" y="35898"/>
                    <a:pt x="53409" y="35898"/>
                    <a:pt x="53405" y="35898"/>
                  </a:cubicBezTo>
                  <a:cubicBezTo>
                    <a:pt x="53047" y="35898"/>
                    <a:pt x="52754" y="35601"/>
                    <a:pt x="52761" y="35241"/>
                  </a:cubicBezTo>
                  <a:lnTo>
                    <a:pt x="52761" y="35241"/>
                  </a:lnTo>
                  <a:lnTo>
                    <a:pt x="52775" y="35255"/>
                  </a:lnTo>
                  <a:cubicBezTo>
                    <a:pt x="52775" y="34870"/>
                    <a:pt x="53091" y="34614"/>
                    <a:pt x="53419" y="34614"/>
                  </a:cubicBezTo>
                  <a:close/>
                  <a:moveTo>
                    <a:pt x="4139" y="34613"/>
                  </a:moveTo>
                  <a:cubicBezTo>
                    <a:pt x="4488" y="34613"/>
                    <a:pt x="4774" y="34898"/>
                    <a:pt x="4781" y="35241"/>
                  </a:cubicBezTo>
                  <a:lnTo>
                    <a:pt x="4781" y="35255"/>
                  </a:lnTo>
                  <a:cubicBezTo>
                    <a:pt x="4781" y="35643"/>
                    <a:pt x="4463" y="35899"/>
                    <a:pt x="4133" y="35899"/>
                  </a:cubicBezTo>
                  <a:cubicBezTo>
                    <a:pt x="3976" y="35899"/>
                    <a:pt x="3817" y="35841"/>
                    <a:pt x="3689" y="35712"/>
                  </a:cubicBezTo>
                  <a:cubicBezTo>
                    <a:pt x="3282" y="35305"/>
                    <a:pt x="3567" y="34613"/>
                    <a:pt x="4139" y="34613"/>
                  </a:cubicBezTo>
                  <a:close/>
                  <a:moveTo>
                    <a:pt x="6274" y="34606"/>
                  </a:moveTo>
                  <a:lnTo>
                    <a:pt x="6281" y="34613"/>
                  </a:lnTo>
                  <a:cubicBezTo>
                    <a:pt x="6852" y="34613"/>
                    <a:pt x="7145" y="35305"/>
                    <a:pt x="6738" y="35712"/>
                  </a:cubicBezTo>
                  <a:cubicBezTo>
                    <a:pt x="6607" y="35841"/>
                    <a:pt x="6446" y="35899"/>
                    <a:pt x="6289" y="35899"/>
                  </a:cubicBezTo>
                  <a:cubicBezTo>
                    <a:pt x="5957" y="35899"/>
                    <a:pt x="5638" y="35643"/>
                    <a:pt x="5638" y="35255"/>
                  </a:cubicBezTo>
                  <a:cubicBezTo>
                    <a:pt x="5631" y="34898"/>
                    <a:pt x="5917" y="34606"/>
                    <a:pt x="6274" y="34606"/>
                  </a:cubicBezTo>
                  <a:close/>
                  <a:moveTo>
                    <a:pt x="26631" y="35665"/>
                  </a:moveTo>
                  <a:cubicBezTo>
                    <a:pt x="26766" y="35665"/>
                    <a:pt x="26907" y="35711"/>
                    <a:pt x="27039" y="35820"/>
                  </a:cubicBezTo>
                  <a:cubicBezTo>
                    <a:pt x="27304" y="36041"/>
                    <a:pt x="27354" y="36427"/>
                    <a:pt x="27146" y="36698"/>
                  </a:cubicBezTo>
                  <a:cubicBezTo>
                    <a:pt x="27020" y="36868"/>
                    <a:pt x="26826" y="36959"/>
                    <a:pt x="26629" y="36959"/>
                  </a:cubicBezTo>
                  <a:cubicBezTo>
                    <a:pt x="26505" y="36959"/>
                    <a:pt x="26379" y="36923"/>
                    <a:pt x="26268" y="36848"/>
                  </a:cubicBezTo>
                  <a:cubicBezTo>
                    <a:pt x="26232" y="36826"/>
                    <a:pt x="26204" y="36798"/>
                    <a:pt x="26175" y="36769"/>
                  </a:cubicBezTo>
                  <a:cubicBezTo>
                    <a:pt x="25713" y="36313"/>
                    <a:pt x="26127" y="35665"/>
                    <a:pt x="26631" y="35665"/>
                  </a:cubicBezTo>
                  <a:close/>
                  <a:moveTo>
                    <a:pt x="30916" y="35665"/>
                  </a:moveTo>
                  <a:cubicBezTo>
                    <a:pt x="31050" y="35665"/>
                    <a:pt x="31191" y="35711"/>
                    <a:pt x="31324" y="35820"/>
                  </a:cubicBezTo>
                  <a:cubicBezTo>
                    <a:pt x="31588" y="36041"/>
                    <a:pt x="31638" y="36427"/>
                    <a:pt x="31431" y="36698"/>
                  </a:cubicBezTo>
                  <a:cubicBezTo>
                    <a:pt x="31304" y="36868"/>
                    <a:pt x="31110" y="36959"/>
                    <a:pt x="30914" y="36959"/>
                  </a:cubicBezTo>
                  <a:cubicBezTo>
                    <a:pt x="30789" y="36959"/>
                    <a:pt x="30663" y="36923"/>
                    <a:pt x="30553" y="36848"/>
                  </a:cubicBezTo>
                  <a:cubicBezTo>
                    <a:pt x="30517" y="36826"/>
                    <a:pt x="30488" y="36798"/>
                    <a:pt x="30460" y="36769"/>
                  </a:cubicBezTo>
                  <a:cubicBezTo>
                    <a:pt x="29998" y="36313"/>
                    <a:pt x="30412" y="35665"/>
                    <a:pt x="30916" y="35665"/>
                  </a:cubicBezTo>
                  <a:close/>
                  <a:moveTo>
                    <a:pt x="24490" y="35677"/>
                  </a:moveTo>
                  <a:cubicBezTo>
                    <a:pt x="25061" y="35677"/>
                    <a:pt x="25347" y="36369"/>
                    <a:pt x="24940" y="36769"/>
                  </a:cubicBezTo>
                  <a:cubicBezTo>
                    <a:pt x="24808" y="36902"/>
                    <a:pt x="24646" y="36961"/>
                    <a:pt x="24488" y="36961"/>
                  </a:cubicBezTo>
                  <a:cubicBezTo>
                    <a:pt x="24160" y="36961"/>
                    <a:pt x="23847" y="36705"/>
                    <a:pt x="23847" y="36319"/>
                  </a:cubicBezTo>
                  <a:cubicBezTo>
                    <a:pt x="23840" y="35962"/>
                    <a:pt x="24133" y="35677"/>
                    <a:pt x="24483" y="35677"/>
                  </a:cubicBezTo>
                  <a:close/>
                  <a:moveTo>
                    <a:pt x="37344" y="35677"/>
                  </a:moveTo>
                  <a:cubicBezTo>
                    <a:pt x="37915" y="35677"/>
                    <a:pt x="38201" y="36369"/>
                    <a:pt x="37794" y="36769"/>
                  </a:cubicBezTo>
                  <a:cubicBezTo>
                    <a:pt x="37661" y="36902"/>
                    <a:pt x="37500" y="36961"/>
                    <a:pt x="37342" y="36961"/>
                  </a:cubicBezTo>
                  <a:cubicBezTo>
                    <a:pt x="37014" y="36961"/>
                    <a:pt x="36701" y="36705"/>
                    <a:pt x="36701" y="36319"/>
                  </a:cubicBezTo>
                  <a:cubicBezTo>
                    <a:pt x="36694" y="35962"/>
                    <a:pt x="36987" y="35677"/>
                    <a:pt x="37337" y="35677"/>
                  </a:cubicBezTo>
                  <a:close/>
                  <a:moveTo>
                    <a:pt x="13763" y="35675"/>
                  </a:moveTo>
                  <a:cubicBezTo>
                    <a:pt x="14154" y="35675"/>
                    <a:pt x="14534" y="36037"/>
                    <a:pt x="14386" y="36512"/>
                  </a:cubicBezTo>
                  <a:cubicBezTo>
                    <a:pt x="14292" y="36820"/>
                    <a:pt x="14037" y="36962"/>
                    <a:pt x="13782" y="36962"/>
                  </a:cubicBezTo>
                  <a:cubicBezTo>
                    <a:pt x="13458" y="36962"/>
                    <a:pt x="13132" y="36732"/>
                    <a:pt x="13136" y="36319"/>
                  </a:cubicBezTo>
                  <a:cubicBezTo>
                    <a:pt x="13129" y="36191"/>
                    <a:pt x="13172" y="36062"/>
                    <a:pt x="13243" y="35955"/>
                  </a:cubicBezTo>
                  <a:lnTo>
                    <a:pt x="13243" y="35962"/>
                  </a:lnTo>
                  <a:cubicBezTo>
                    <a:pt x="13379" y="35761"/>
                    <a:pt x="13572" y="35675"/>
                    <a:pt x="13763" y="35675"/>
                  </a:cubicBezTo>
                  <a:close/>
                  <a:moveTo>
                    <a:pt x="22332" y="35675"/>
                  </a:moveTo>
                  <a:cubicBezTo>
                    <a:pt x="22723" y="35675"/>
                    <a:pt x="23104" y="36037"/>
                    <a:pt x="22955" y="36512"/>
                  </a:cubicBezTo>
                  <a:cubicBezTo>
                    <a:pt x="22861" y="36820"/>
                    <a:pt x="22606" y="36962"/>
                    <a:pt x="22351" y="36962"/>
                  </a:cubicBezTo>
                  <a:cubicBezTo>
                    <a:pt x="22027" y="36962"/>
                    <a:pt x="21701" y="36732"/>
                    <a:pt x="21705" y="36319"/>
                  </a:cubicBezTo>
                  <a:cubicBezTo>
                    <a:pt x="21698" y="36191"/>
                    <a:pt x="21741" y="36062"/>
                    <a:pt x="21812" y="35955"/>
                  </a:cubicBezTo>
                  <a:lnTo>
                    <a:pt x="21812" y="35962"/>
                  </a:lnTo>
                  <a:cubicBezTo>
                    <a:pt x="21948" y="35761"/>
                    <a:pt x="22141" y="35675"/>
                    <a:pt x="22332" y="35675"/>
                  </a:cubicBezTo>
                  <a:close/>
                  <a:moveTo>
                    <a:pt x="35186" y="35675"/>
                  </a:moveTo>
                  <a:cubicBezTo>
                    <a:pt x="35577" y="35675"/>
                    <a:pt x="35957" y="36037"/>
                    <a:pt x="35808" y="36512"/>
                  </a:cubicBezTo>
                  <a:cubicBezTo>
                    <a:pt x="35714" y="36820"/>
                    <a:pt x="35460" y="36962"/>
                    <a:pt x="35205" y="36962"/>
                  </a:cubicBezTo>
                  <a:cubicBezTo>
                    <a:pt x="34880" y="36962"/>
                    <a:pt x="34555" y="36732"/>
                    <a:pt x="34559" y="36319"/>
                  </a:cubicBezTo>
                  <a:cubicBezTo>
                    <a:pt x="34552" y="36191"/>
                    <a:pt x="34594" y="36062"/>
                    <a:pt x="34666" y="35955"/>
                  </a:cubicBezTo>
                  <a:lnTo>
                    <a:pt x="34666" y="35962"/>
                  </a:lnTo>
                  <a:cubicBezTo>
                    <a:pt x="34802" y="35761"/>
                    <a:pt x="34995" y="35675"/>
                    <a:pt x="35186" y="35675"/>
                  </a:cubicBezTo>
                  <a:close/>
                  <a:moveTo>
                    <a:pt x="28775" y="35673"/>
                  </a:moveTo>
                  <a:cubicBezTo>
                    <a:pt x="28933" y="35673"/>
                    <a:pt x="29093" y="35731"/>
                    <a:pt x="29224" y="35862"/>
                  </a:cubicBezTo>
                  <a:cubicBezTo>
                    <a:pt x="29632" y="36269"/>
                    <a:pt x="29346" y="36962"/>
                    <a:pt x="28775" y="36962"/>
                  </a:cubicBezTo>
                  <a:cubicBezTo>
                    <a:pt x="28418" y="36962"/>
                    <a:pt x="28125" y="36669"/>
                    <a:pt x="28125" y="36312"/>
                  </a:cubicBezTo>
                  <a:lnTo>
                    <a:pt x="28125" y="36312"/>
                  </a:lnTo>
                  <a:lnTo>
                    <a:pt x="28132" y="36319"/>
                  </a:lnTo>
                  <a:cubicBezTo>
                    <a:pt x="28127" y="35932"/>
                    <a:pt x="28444" y="35673"/>
                    <a:pt x="28775" y="35673"/>
                  </a:cubicBezTo>
                  <a:close/>
                  <a:moveTo>
                    <a:pt x="33060" y="35673"/>
                  </a:moveTo>
                  <a:cubicBezTo>
                    <a:pt x="33217" y="35673"/>
                    <a:pt x="33378" y="35731"/>
                    <a:pt x="33509" y="35862"/>
                  </a:cubicBezTo>
                  <a:cubicBezTo>
                    <a:pt x="33916" y="36269"/>
                    <a:pt x="33630" y="36962"/>
                    <a:pt x="33059" y="36962"/>
                  </a:cubicBezTo>
                  <a:cubicBezTo>
                    <a:pt x="32702" y="36962"/>
                    <a:pt x="32409" y="36669"/>
                    <a:pt x="32409" y="36312"/>
                  </a:cubicBezTo>
                  <a:lnTo>
                    <a:pt x="32409" y="36312"/>
                  </a:lnTo>
                  <a:lnTo>
                    <a:pt x="32416" y="36319"/>
                  </a:lnTo>
                  <a:cubicBezTo>
                    <a:pt x="32412" y="35932"/>
                    <a:pt x="32728" y="35673"/>
                    <a:pt x="33060" y="35673"/>
                  </a:cubicBezTo>
                  <a:close/>
                  <a:moveTo>
                    <a:pt x="20209" y="35678"/>
                  </a:moveTo>
                  <a:cubicBezTo>
                    <a:pt x="20368" y="35678"/>
                    <a:pt x="20530" y="35737"/>
                    <a:pt x="20663" y="35870"/>
                  </a:cubicBezTo>
                  <a:cubicBezTo>
                    <a:pt x="21070" y="36277"/>
                    <a:pt x="20777" y="36962"/>
                    <a:pt x="20206" y="36962"/>
                  </a:cubicBezTo>
                  <a:cubicBezTo>
                    <a:pt x="20201" y="36962"/>
                    <a:pt x="20197" y="36962"/>
                    <a:pt x="20193" y="36962"/>
                  </a:cubicBezTo>
                  <a:cubicBezTo>
                    <a:pt x="19842" y="36962"/>
                    <a:pt x="19556" y="36672"/>
                    <a:pt x="19556" y="36312"/>
                  </a:cubicBezTo>
                  <a:lnTo>
                    <a:pt x="19556" y="36312"/>
                  </a:lnTo>
                  <a:lnTo>
                    <a:pt x="19563" y="36319"/>
                  </a:lnTo>
                  <a:cubicBezTo>
                    <a:pt x="19563" y="35934"/>
                    <a:pt x="19879" y="35678"/>
                    <a:pt x="20209" y="35678"/>
                  </a:cubicBezTo>
                  <a:close/>
                  <a:moveTo>
                    <a:pt x="45916" y="35678"/>
                  </a:moveTo>
                  <a:cubicBezTo>
                    <a:pt x="46075" y="35678"/>
                    <a:pt x="46238" y="35737"/>
                    <a:pt x="46370" y="35870"/>
                  </a:cubicBezTo>
                  <a:cubicBezTo>
                    <a:pt x="46777" y="36277"/>
                    <a:pt x="46484" y="36962"/>
                    <a:pt x="45913" y="36962"/>
                  </a:cubicBezTo>
                  <a:cubicBezTo>
                    <a:pt x="45908" y="36962"/>
                    <a:pt x="45904" y="36962"/>
                    <a:pt x="45900" y="36962"/>
                  </a:cubicBezTo>
                  <a:cubicBezTo>
                    <a:pt x="45549" y="36962"/>
                    <a:pt x="45263" y="36672"/>
                    <a:pt x="45263" y="36312"/>
                  </a:cubicBezTo>
                  <a:lnTo>
                    <a:pt x="45263" y="36312"/>
                  </a:lnTo>
                  <a:lnTo>
                    <a:pt x="45270" y="36319"/>
                  </a:lnTo>
                  <a:cubicBezTo>
                    <a:pt x="45270" y="35934"/>
                    <a:pt x="45586" y="35678"/>
                    <a:pt x="45916" y="35678"/>
                  </a:cubicBezTo>
                  <a:close/>
                  <a:moveTo>
                    <a:pt x="15921" y="35677"/>
                  </a:moveTo>
                  <a:cubicBezTo>
                    <a:pt x="16492" y="35677"/>
                    <a:pt x="16778" y="36369"/>
                    <a:pt x="16378" y="36776"/>
                  </a:cubicBezTo>
                  <a:cubicBezTo>
                    <a:pt x="16247" y="36905"/>
                    <a:pt x="16086" y="36963"/>
                    <a:pt x="15929" y="36963"/>
                  </a:cubicBezTo>
                  <a:cubicBezTo>
                    <a:pt x="15597" y="36963"/>
                    <a:pt x="15278" y="36707"/>
                    <a:pt x="15278" y="36319"/>
                  </a:cubicBezTo>
                  <a:cubicBezTo>
                    <a:pt x="15278" y="35962"/>
                    <a:pt x="15564" y="35677"/>
                    <a:pt x="15914" y="35677"/>
                  </a:cubicBezTo>
                  <a:close/>
                  <a:moveTo>
                    <a:pt x="41628" y="35677"/>
                  </a:moveTo>
                  <a:cubicBezTo>
                    <a:pt x="42199" y="35677"/>
                    <a:pt x="42485" y="36369"/>
                    <a:pt x="42085" y="36776"/>
                  </a:cubicBezTo>
                  <a:cubicBezTo>
                    <a:pt x="41954" y="36905"/>
                    <a:pt x="41794" y="36963"/>
                    <a:pt x="41636" y="36963"/>
                  </a:cubicBezTo>
                  <a:cubicBezTo>
                    <a:pt x="41304" y="36963"/>
                    <a:pt x="40986" y="36707"/>
                    <a:pt x="40986" y="36319"/>
                  </a:cubicBezTo>
                  <a:cubicBezTo>
                    <a:pt x="40986" y="35962"/>
                    <a:pt x="41271" y="35677"/>
                    <a:pt x="41621" y="35677"/>
                  </a:cubicBezTo>
                  <a:close/>
                  <a:moveTo>
                    <a:pt x="39486" y="35665"/>
                  </a:moveTo>
                  <a:cubicBezTo>
                    <a:pt x="39620" y="35665"/>
                    <a:pt x="39761" y="35711"/>
                    <a:pt x="39893" y="35820"/>
                  </a:cubicBezTo>
                  <a:cubicBezTo>
                    <a:pt x="40157" y="36041"/>
                    <a:pt x="40207" y="36427"/>
                    <a:pt x="40000" y="36705"/>
                  </a:cubicBezTo>
                  <a:cubicBezTo>
                    <a:pt x="39872" y="36873"/>
                    <a:pt x="39679" y="36964"/>
                    <a:pt x="39483" y="36964"/>
                  </a:cubicBezTo>
                  <a:cubicBezTo>
                    <a:pt x="39361" y="36964"/>
                    <a:pt x="39238" y="36929"/>
                    <a:pt x="39129" y="36855"/>
                  </a:cubicBezTo>
                  <a:cubicBezTo>
                    <a:pt x="39093" y="36826"/>
                    <a:pt x="39057" y="36798"/>
                    <a:pt x="39029" y="36769"/>
                  </a:cubicBezTo>
                  <a:lnTo>
                    <a:pt x="39029" y="36776"/>
                  </a:lnTo>
                  <a:cubicBezTo>
                    <a:pt x="38572" y="36314"/>
                    <a:pt x="38983" y="35665"/>
                    <a:pt x="39486" y="35665"/>
                  </a:cubicBezTo>
                  <a:close/>
                  <a:moveTo>
                    <a:pt x="43771" y="35665"/>
                  </a:moveTo>
                  <a:cubicBezTo>
                    <a:pt x="43905" y="35665"/>
                    <a:pt x="44045" y="35711"/>
                    <a:pt x="44178" y="35820"/>
                  </a:cubicBezTo>
                  <a:cubicBezTo>
                    <a:pt x="44442" y="36041"/>
                    <a:pt x="44492" y="36427"/>
                    <a:pt x="44285" y="36705"/>
                  </a:cubicBezTo>
                  <a:cubicBezTo>
                    <a:pt x="44157" y="36873"/>
                    <a:pt x="43964" y="36964"/>
                    <a:pt x="43767" y="36964"/>
                  </a:cubicBezTo>
                  <a:cubicBezTo>
                    <a:pt x="43646" y="36964"/>
                    <a:pt x="43523" y="36929"/>
                    <a:pt x="43413" y="36855"/>
                  </a:cubicBezTo>
                  <a:cubicBezTo>
                    <a:pt x="43378" y="36826"/>
                    <a:pt x="43342" y="36798"/>
                    <a:pt x="43313" y="36769"/>
                  </a:cubicBezTo>
                  <a:lnTo>
                    <a:pt x="43313" y="36776"/>
                  </a:lnTo>
                  <a:cubicBezTo>
                    <a:pt x="42857" y="36314"/>
                    <a:pt x="43268" y="35665"/>
                    <a:pt x="43771" y="35665"/>
                  </a:cubicBezTo>
                  <a:close/>
                  <a:moveTo>
                    <a:pt x="48053" y="35669"/>
                  </a:moveTo>
                  <a:cubicBezTo>
                    <a:pt x="48188" y="35669"/>
                    <a:pt x="48329" y="35716"/>
                    <a:pt x="48462" y="35827"/>
                  </a:cubicBezTo>
                  <a:cubicBezTo>
                    <a:pt x="48726" y="36041"/>
                    <a:pt x="48776" y="36434"/>
                    <a:pt x="48569" y="36705"/>
                  </a:cubicBezTo>
                  <a:cubicBezTo>
                    <a:pt x="48442" y="36876"/>
                    <a:pt x="48251" y="36966"/>
                    <a:pt x="48056" y="36966"/>
                  </a:cubicBezTo>
                  <a:cubicBezTo>
                    <a:pt x="47933" y="36966"/>
                    <a:pt x="47809" y="36930"/>
                    <a:pt x="47698" y="36855"/>
                  </a:cubicBezTo>
                  <a:cubicBezTo>
                    <a:pt x="47662" y="36834"/>
                    <a:pt x="47627" y="36805"/>
                    <a:pt x="47598" y="36769"/>
                  </a:cubicBezTo>
                  <a:lnTo>
                    <a:pt x="47598" y="36776"/>
                  </a:lnTo>
                  <a:cubicBezTo>
                    <a:pt x="47142" y="36321"/>
                    <a:pt x="47551" y="35669"/>
                    <a:pt x="48053" y="35669"/>
                  </a:cubicBezTo>
                  <a:close/>
                  <a:moveTo>
                    <a:pt x="18048" y="35675"/>
                  </a:moveTo>
                  <a:cubicBezTo>
                    <a:pt x="18440" y="35675"/>
                    <a:pt x="18821" y="36037"/>
                    <a:pt x="18677" y="36512"/>
                  </a:cubicBezTo>
                  <a:cubicBezTo>
                    <a:pt x="18580" y="36824"/>
                    <a:pt x="18325" y="36967"/>
                    <a:pt x="18069" y="36967"/>
                  </a:cubicBezTo>
                  <a:cubicBezTo>
                    <a:pt x="17745" y="36967"/>
                    <a:pt x="17421" y="36735"/>
                    <a:pt x="17421" y="36319"/>
                  </a:cubicBezTo>
                  <a:cubicBezTo>
                    <a:pt x="17421" y="36191"/>
                    <a:pt x="17456" y="36062"/>
                    <a:pt x="17528" y="35955"/>
                  </a:cubicBezTo>
                  <a:lnTo>
                    <a:pt x="17528" y="35962"/>
                  </a:lnTo>
                  <a:cubicBezTo>
                    <a:pt x="17664" y="35761"/>
                    <a:pt x="17857" y="35675"/>
                    <a:pt x="18048" y="35675"/>
                  </a:cubicBezTo>
                  <a:close/>
                  <a:moveTo>
                    <a:pt x="11629" y="35677"/>
                  </a:moveTo>
                  <a:lnTo>
                    <a:pt x="11636" y="35684"/>
                  </a:lnTo>
                  <a:cubicBezTo>
                    <a:pt x="12208" y="35684"/>
                    <a:pt x="12501" y="36369"/>
                    <a:pt x="12093" y="36776"/>
                  </a:cubicBezTo>
                  <a:cubicBezTo>
                    <a:pt x="11962" y="36908"/>
                    <a:pt x="11800" y="36968"/>
                    <a:pt x="11641" y="36968"/>
                  </a:cubicBezTo>
                  <a:cubicBezTo>
                    <a:pt x="11310" y="36968"/>
                    <a:pt x="10994" y="36710"/>
                    <a:pt x="10994" y="36319"/>
                  </a:cubicBezTo>
                  <a:cubicBezTo>
                    <a:pt x="10994" y="35970"/>
                    <a:pt x="11279" y="35677"/>
                    <a:pt x="11629" y="35677"/>
                  </a:cubicBezTo>
                  <a:close/>
                  <a:moveTo>
                    <a:pt x="50205" y="35683"/>
                  </a:moveTo>
                  <a:cubicBezTo>
                    <a:pt x="50363" y="35683"/>
                    <a:pt x="50523" y="35741"/>
                    <a:pt x="50654" y="35870"/>
                  </a:cubicBezTo>
                  <a:cubicBezTo>
                    <a:pt x="51061" y="36277"/>
                    <a:pt x="50769" y="36969"/>
                    <a:pt x="50197" y="36969"/>
                  </a:cubicBezTo>
                  <a:cubicBezTo>
                    <a:pt x="49840" y="36969"/>
                    <a:pt x="49547" y="36677"/>
                    <a:pt x="49547" y="36312"/>
                  </a:cubicBezTo>
                  <a:lnTo>
                    <a:pt x="49547" y="36312"/>
                  </a:lnTo>
                  <a:lnTo>
                    <a:pt x="49555" y="36327"/>
                  </a:lnTo>
                  <a:cubicBezTo>
                    <a:pt x="49555" y="35939"/>
                    <a:pt x="49873" y="35683"/>
                    <a:pt x="50205" y="35683"/>
                  </a:cubicBezTo>
                  <a:close/>
                  <a:moveTo>
                    <a:pt x="54490" y="35683"/>
                  </a:moveTo>
                  <a:cubicBezTo>
                    <a:pt x="54647" y="35683"/>
                    <a:pt x="54808" y="35741"/>
                    <a:pt x="54939" y="35870"/>
                  </a:cubicBezTo>
                  <a:cubicBezTo>
                    <a:pt x="55339" y="36277"/>
                    <a:pt x="55053" y="36969"/>
                    <a:pt x="54482" y="36969"/>
                  </a:cubicBezTo>
                  <a:cubicBezTo>
                    <a:pt x="54118" y="36969"/>
                    <a:pt x="53832" y="36677"/>
                    <a:pt x="53832" y="36312"/>
                  </a:cubicBezTo>
                  <a:lnTo>
                    <a:pt x="53832" y="36312"/>
                  </a:lnTo>
                  <a:lnTo>
                    <a:pt x="53839" y="36327"/>
                  </a:lnTo>
                  <a:cubicBezTo>
                    <a:pt x="53839" y="35939"/>
                    <a:pt x="54158" y="35683"/>
                    <a:pt x="54490" y="35683"/>
                  </a:cubicBezTo>
                  <a:close/>
                  <a:moveTo>
                    <a:pt x="9496" y="35681"/>
                  </a:moveTo>
                  <a:cubicBezTo>
                    <a:pt x="9734" y="35681"/>
                    <a:pt x="9962" y="35816"/>
                    <a:pt x="10073" y="36048"/>
                  </a:cubicBezTo>
                  <a:cubicBezTo>
                    <a:pt x="10223" y="36355"/>
                    <a:pt x="10101" y="36726"/>
                    <a:pt x="9801" y="36891"/>
                  </a:cubicBezTo>
                  <a:cubicBezTo>
                    <a:pt x="9704" y="36944"/>
                    <a:pt x="9599" y="36969"/>
                    <a:pt x="9495" y="36969"/>
                  </a:cubicBezTo>
                  <a:cubicBezTo>
                    <a:pt x="9277" y="36969"/>
                    <a:pt x="9065" y="36858"/>
                    <a:pt x="8944" y="36655"/>
                  </a:cubicBezTo>
                  <a:cubicBezTo>
                    <a:pt x="8766" y="36362"/>
                    <a:pt x="8852" y="35984"/>
                    <a:pt x="9137" y="35791"/>
                  </a:cubicBezTo>
                  <a:cubicBezTo>
                    <a:pt x="9166" y="35762"/>
                    <a:pt x="9201" y="35741"/>
                    <a:pt x="9244" y="35727"/>
                  </a:cubicBezTo>
                  <a:lnTo>
                    <a:pt x="9244" y="35734"/>
                  </a:lnTo>
                  <a:cubicBezTo>
                    <a:pt x="9326" y="35698"/>
                    <a:pt x="9412" y="35681"/>
                    <a:pt x="9496" y="35681"/>
                  </a:cubicBezTo>
                  <a:close/>
                  <a:moveTo>
                    <a:pt x="7345" y="35677"/>
                  </a:moveTo>
                  <a:lnTo>
                    <a:pt x="7352" y="35684"/>
                  </a:lnTo>
                  <a:cubicBezTo>
                    <a:pt x="7923" y="35684"/>
                    <a:pt x="8216" y="36377"/>
                    <a:pt x="7809" y="36784"/>
                  </a:cubicBezTo>
                  <a:cubicBezTo>
                    <a:pt x="7678" y="36912"/>
                    <a:pt x="7517" y="36970"/>
                    <a:pt x="7360" y="36970"/>
                  </a:cubicBezTo>
                  <a:cubicBezTo>
                    <a:pt x="7028" y="36970"/>
                    <a:pt x="6709" y="36714"/>
                    <a:pt x="6709" y="36327"/>
                  </a:cubicBezTo>
                  <a:cubicBezTo>
                    <a:pt x="6702" y="35970"/>
                    <a:pt x="6988" y="35677"/>
                    <a:pt x="7345" y="35677"/>
                  </a:cubicBezTo>
                  <a:close/>
                  <a:moveTo>
                    <a:pt x="52344" y="35677"/>
                  </a:moveTo>
                  <a:cubicBezTo>
                    <a:pt x="52479" y="35677"/>
                    <a:pt x="52621" y="35723"/>
                    <a:pt x="52754" y="35834"/>
                  </a:cubicBezTo>
                  <a:cubicBezTo>
                    <a:pt x="53018" y="36048"/>
                    <a:pt x="53068" y="36441"/>
                    <a:pt x="52861" y="36712"/>
                  </a:cubicBezTo>
                  <a:cubicBezTo>
                    <a:pt x="52734" y="36883"/>
                    <a:pt x="52540" y="36973"/>
                    <a:pt x="52343" y="36973"/>
                  </a:cubicBezTo>
                  <a:cubicBezTo>
                    <a:pt x="52219" y="36973"/>
                    <a:pt x="52093" y="36937"/>
                    <a:pt x="51983" y="36862"/>
                  </a:cubicBezTo>
                  <a:cubicBezTo>
                    <a:pt x="51947" y="36834"/>
                    <a:pt x="51911" y="36805"/>
                    <a:pt x="51883" y="36769"/>
                  </a:cubicBezTo>
                  <a:lnTo>
                    <a:pt x="51883" y="36769"/>
                  </a:lnTo>
                  <a:lnTo>
                    <a:pt x="51890" y="36784"/>
                  </a:lnTo>
                  <a:cubicBezTo>
                    <a:pt x="51428" y="36328"/>
                    <a:pt x="51841" y="35677"/>
                    <a:pt x="52344" y="35677"/>
                  </a:cubicBezTo>
                  <a:close/>
                  <a:moveTo>
                    <a:pt x="5201" y="35682"/>
                  </a:moveTo>
                  <a:cubicBezTo>
                    <a:pt x="5592" y="35682"/>
                    <a:pt x="5973" y="36044"/>
                    <a:pt x="5824" y="36519"/>
                  </a:cubicBezTo>
                  <a:cubicBezTo>
                    <a:pt x="5729" y="36831"/>
                    <a:pt x="5474" y="36974"/>
                    <a:pt x="5219" y="36974"/>
                  </a:cubicBezTo>
                  <a:cubicBezTo>
                    <a:pt x="4894" y="36974"/>
                    <a:pt x="4567" y="36742"/>
                    <a:pt x="4567" y="36327"/>
                  </a:cubicBezTo>
                  <a:cubicBezTo>
                    <a:pt x="4567" y="36198"/>
                    <a:pt x="4603" y="36070"/>
                    <a:pt x="4674" y="35955"/>
                  </a:cubicBezTo>
                  <a:lnTo>
                    <a:pt x="4681" y="35970"/>
                  </a:lnTo>
                  <a:cubicBezTo>
                    <a:pt x="4817" y="35768"/>
                    <a:pt x="5010" y="35682"/>
                    <a:pt x="5201" y="35682"/>
                  </a:cubicBezTo>
                  <a:close/>
                  <a:moveTo>
                    <a:pt x="3075" y="35684"/>
                  </a:moveTo>
                  <a:cubicBezTo>
                    <a:pt x="3417" y="35691"/>
                    <a:pt x="3696" y="35970"/>
                    <a:pt x="3710" y="36312"/>
                  </a:cubicBezTo>
                  <a:lnTo>
                    <a:pt x="3717" y="36327"/>
                  </a:lnTo>
                  <a:cubicBezTo>
                    <a:pt x="3717" y="36718"/>
                    <a:pt x="3401" y="36975"/>
                    <a:pt x="3070" y="36975"/>
                  </a:cubicBezTo>
                  <a:cubicBezTo>
                    <a:pt x="2911" y="36975"/>
                    <a:pt x="2749" y="36916"/>
                    <a:pt x="2618" y="36784"/>
                  </a:cubicBezTo>
                  <a:cubicBezTo>
                    <a:pt x="2210" y="36377"/>
                    <a:pt x="2496" y="35684"/>
                    <a:pt x="3075" y="35684"/>
                  </a:cubicBezTo>
                  <a:close/>
                  <a:moveTo>
                    <a:pt x="25561" y="36748"/>
                  </a:moveTo>
                  <a:cubicBezTo>
                    <a:pt x="26132" y="36748"/>
                    <a:pt x="26418" y="37441"/>
                    <a:pt x="26011" y="37840"/>
                  </a:cubicBezTo>
                  <a:cubicBezTo>
                    <a:pt x="25879" y="37973"/>
                    <a:pt x="25717" y="38032"/>
                    <a:pt x="25559" y="38032"/>
                  </a:cubicBezTo>
                  <a:cubicBezTo>
                    <a:pt x="25231" y="38032"/>
                    <a:pt x="24919" y="37776"/>
                    <a:pt x="24919" y="37391"/>
                  </a:cubicBezTo>
                  <a:cubicBezTo>
                    <a:pt x="24911" y="37034"/>
                    <a:pt x="25204" y="36748"/>
                    <a:pt x="25554" y="36748"/>
                  </a:cubicBezTo>
                  <a:close/>
                  <a:moveTo>
                    <a:pt x="27703" y="36748"/>
                  </a:moveTo>
                  <a:cubicBezTo>
                    <a:pt x="28275" y="36748"/>
                    <a:pt x="28560" y="37441"/>
                    <a:pt x="28153" y="37840"/>
                  </a:cubicBezTo>
                  <a:cubicBezTo>
                    <a:pt x="28021" y="37973"/>
                    <a:pt x="27860" y="38032"/>
                    <a:pt x="27702" y="38032"/>
                  </a:cubicBezTo>
                  <a:cubicBezTo>
                    <a:pt x="27373" y="38032"/>
                    <a:pt x="27061" y="37776"/>
                    <a:pt x="27061" y="37391"/>
                  </a:cubicBezTo>
                  <a:cubicBezTo>
                    <a:pt x="27054" y="37034"/>
                    <a:pt x="27346" y="36748"/>
                    <a:pt x="27696" y="36748"/>
                  </a:cubicBezTo>
                  <a:close/>
                  <a:moveTo>
                    <a:pt x="29846" y="36748"/>
                  </a:moveTo>
                  <a:cubicBezTo>
                    <a:pt x="30417" y="36748"/>
                    <a:pt x="30703" y="37441"/>
                    <a:pt x="30296" y="37840"/>
                  </a:cubicBezTo>
                  <a:cubicBezTo>
                    <a:pt x="30163" y="37973"/>
                    <a:pt x="30002" y="38032"/>
                    <a:pt x="29844" y="38032"/>
                  </a:cubicBezTo>
                  <a:cubicBezTo>
                    <a:pt x="29516" y="38032"/>
                    <a:pt x="29203" y="37776"/>
                    <a:pt x="29203" y="37391"/>
                  </a:cubicBezTo>
                  <a:cubicBezTo>
                    <a:pt x="29196" y="37034"/>
                    <a:pt x="29489" y="36748"/>
                    <a:pt x="29839" y="36748"/>
                  </a:cubicBezTo>
                  <a:close/>
                  <a:moveTo>
                    <a:pt x="31988" y="36748"/>
                  </a:moveTo>
                  <a:cubicBezTo>
                    <a:pt x="32559" y="36748"/>
                    <a:pt x="32845" y="37441"/>
                    <a:pt x="32438" y="37840"/>
                  </a:cubicBezTo>
                  <a:cubicBezTo>
                    <a:pt x="32306" y="37973"/>
                    <a:pt x="32144" y="38032"/>
                    <a:pt x="31986" y="38032"/>
                  </a:cubicBezTo>
                  <a:cubicBezTo>
                    <a:pt x="31658" y="38032"/>
                    <a:pt x="31345" y="37776"/>
                    <a:pt x="31345" y="37391"/>
                  </a:cubicBezTo>
                  <a:cubicBezTo>
                    <a:pt x="31338" y="37034"/>
                    <a:pt x="31631" y="36748"/>
                    <a:pt x="31981" y="36748"/>
                  </a:cubicBezTo>
                  <a:close/>
                  <a:moveTo>
                    <a:pt x="1993" y="36749"/>
                  </a:moveTo>
                  <a:cubicBezTo>
                    <a:pt x="2152" y="36749"/>
                    <a:pt x="2314" y="36809"/>
                    <a:pt x="2446" y="36941"/>
                  </a:cubicBezTo>
                  <a:cubicBezTo>
                    <a:pt x="2846" y="37341"/>
                    <a:pt x="2560" y="38033"/>
                    <a:pt x="1989" y="38033"/>
                  </a:cubicBezTo>
                  <a:cubicBezTo>
                    <a:pt x="1633" y="38033"/>
                    <a:pt x="1348" y="37742"/>
                    <a:pt x="1346" y="37387"/>
                  </a:cubicBezTo>
                  <a:lnTo>
                    <a:pt x="1346" y="37387"/>
                  </a:lnTo>
                  <a:cubicBezTo>
                    <a:pt x="1348" y="37003"/>
                    <a:pt x="1663" y="36749"/>
                    <a:pt x="1993" y="36749"/>
                  </a:cubicBezTo>
                  <a:close/>
                  <a:moveTo>
                    <a:pt x="17000" y="36747"/>
                  </a:moveTo>
                  <a:cubicBezTo>
                    <a:pt x="17158" y="36747"/>
                    <a:pt x="17318" y="36805"/>
                    <a:pt x="17449" y="36934"/>
                  </a:cubicBezTo>
                  <a:cubicBezTo>
                    <a:pt x="17849" y="37341"/>
                    <a:pt x="17563" y="38033"/>
                    <a:pt x="16992" y="38033"/>
                  </a:cubicBezTo>
                  <a:cubicBezTo>
                    <a:pt x="16635" y="38033"/>
                    <a:pt x="16342" y="37748"/>
                    <a:pt x="16342" y="37383"/>
                  </a:cubicBezTo>
                  <a:lnTo>
                    <a:pt x="16342" y="37383"/>
                  </a:lnTo>
                  <a:lnTo>
                    <a:pt x="16349" y="37391"/>
                  </a:lnTo>
                  <a:cubicBezTo>
                    <a:pt x="16349" y="37003"/>
                    <a:pt x="16668" y="36747"/>
                    <a:pt x="17000" y="36747"/>
                  </a:cubicBezTo>
                  <a:close/>
                  <a:moveTo>
                    <a:pt x="23427" y="36747"/>
                  </a:moveTo>
                  <a:cubicBezTo>
                    <a:pt x="23584" y="36747"/>
                    <a:pt x="23745" y="36805"/>
                    <a:pt x="23876" y="36934"/>
                  </a:cubicBezTo>
                  <a:cubicBezTo>
                    <a:pt x="24276" y="37341"/>
                    <a:pt x="23990" y="38033"/>
                    <a:pt x="23419" y="38033"/>
                  </a:cubicBezTo>
                  <a:cubicBezTo>
                    <a:pt x="23062" y="38033"/>
                    <a:pt x="22769" y="37748"/>
                    <a:pt x="22769" y="37383"/>
                  </a:cubicBezTo>
                  <a:lnTo>
                    <a:pt x="22769" y="37383"/>
                  </a:lnTo>
                  <a:lnTo>
                    <a:pt x="22776" y="37391"/>
                  </a:lnTo>
                  <a:cubicBezTo>
                    <a:pt x="22776" y="37003"/>
                    <a:pt x="23095" y="36747"/>
                    <a:pt x="23427" y="36747"/>
                  </a:cubicBezTo>
                  <a:close/>
                  <a:moveTo>
                    <a:pt x="34138" y="36747"/>
                  </a:moveTo>
                  <a:cubicBezTo>
                    <a:pt x="34296" y="36747"/>
                    <a:pt x="34456" y="36805"/>
                    <a:pt x="34587" y="36934"/>
                  </a:cubicBezTo>
                  <a:cubicBezTo>
                    <a:pt x="34987" y="37341"/>
                    <a:pt x="34702" y="38033"/>
                    <a:pt x="34130" y="38033"/>
                  </a:cubicBezTo>
                  <a:cubicBezTo>
                    <a:pt x="33773" y="38033"/>
                    <a:pt x="33480" y="37748"/>
                    <a:pt x="33480" y="37383"/>
                  </a:cubicBezTo>
                  <a:lnTo>
                    <a:pt x="33480" y="37383"/>
                  </a:lnTo>
                  <a:lnTo>
                    <a:pt x="33488" y="37391"/>
                  </a:lnTo>
                  <a:cubicBezTo>
                    <a:pt x="33488" y="37003"/>
                    <a:pt x="33806" y="36747"/>
                    <a:pt x="34138" y="36747"/>
                  </a:cubicBezTo>
                  <a:close/>
                  <a:moveTo>
                    <a:pt x="36280" y="36747"/>
                  </a:moveTo>
                  <a:cubicBezTo>
                    <a:pt x="36438" y="36747"/>
                    <a:pt x="36599" y="36805"/>
                    <a:pt x="36730" y="36934"/>
                  </a:cubicBezTo>
                  <a:cubicBezTo>
                    <a:pt x="37129" y="37341"/>
                    <a:pt x="36844" y="38033"/>
                    <a:pt x="36273" y="38033"/>
                  </a:cubicBezTo>
                  <a:cubicBezTo>
                    <a:pt x="35916" y="38033"/>
                    <a:pt x="35623" y="37748"/>
                    <a:pt x="35623" y="37383"/>
                  </a:cubicBezTo>
                  <a:lnTo>
                    <a:pt x="35623" y="37383"/>
                  </a:lnTo>
                  <a:lnTo>
                    <a:pt x="35630" y="37391"/>
                  </a:lnTo>
                  <a:cubicBezTo>
                    <a:pt x="35630" y="37003"/>
                    <a:pt x="35948" y="36747"/>
                    <a:pt x="36280" y="36747"/>
                  </a:cubicBezTo>
                  <a:close/>
                  <a:moveTo>
                    <a:pt x="38423" y="36747"/>
                  </a:moveTo>
                  <a:cubicBezTo>
                    <a:pt x="38580" y="36747"/>
                    <a:pt x="38741" y="36805"/>
                    <a:pt x="38872" y="36934"/>
                  </a:cubicBezTo>
                  <a:cubicBezTo>
                    <a:pt x="39272" y="37341"/>
                    <a:pt x="38986" y="38033"/>
                    <a:pt x="38415" y="38033"/>
                  </a:cubicBezTo>
                  <a:cubicBezTo>
                    <a:pt x="38058" y="38033"/>
                    <a:pt x="37765" y="37748"/>
                    <a:pt x="37765" y="37383"/>
                  </a:cubicBezTo>
                  <a:lnTo>
                    <a:pt x="37765" y="37383"/>
                  </a:lnTo>
                  <a:lnTo>
                    <a:pt x="37772" y="37391"/>
                  </a:lnTo>
                  <a:cubicBezTo>
                    <a:pt x="37772" y="37003"/>
                    <a:pt x="38091" y="36747"/>
                    <a:pt x="38423" y="36747"/>
                  </a:cubicBezTo>
                  <a:close/>
                  <a:moveTo>
                    <a:pt x="40565" y="36747"/>
                  </a:moveTo>
                  <a:cubicBezTo>
                    <a:pt x="40722" y="36747"/>
                    <a:pt x="40883" y="36805"/>
                    <a:pt x="41014" y="36934"/>
                  </a:cubicBezTo>
                  <a:cubicBezTo>
                    <a:pt x="41414" y="37341"/>
                    <a:pt x="41128" y="38033"/>
                    <a:pt x="40557" y="38033"/>
                  </a:cubicBezTo>
                  <a:cubicBezTo>
                    <a:pt x="40200" y="38033"/>
                    <a:pt x="39907" y="37748"/>
                    <a:pt x="39907" y="37383"/>
                  </a:cubicBezTo>
                  <a:lnTo>
                    <a:pt x="39907" y="37383"/>
                  </a:lnTo>
                  <a:lnTo>
                    <a:pt x="39914" y="37391"/>
                  </a:lnTo>
                  <a:cubicBezTo>
                    <a:pt x="39914" y="37003"/>
                    <a:pt x="40233" y="36747"/>
                    <a:pt x="40565" y="36747"/>
                  </a:cubicBezTo>
                  <a:close/>
                  <a:moveTo>
                    <a:pt x="42707" y="36747"/>
                  </a:moveTo>
                  <a:cubicBezTo>
                    <a:pt x="42865" y="36747"/>
                    <a:pt x="43025" y="36805"/>
                    <a:pt x="43156" y="36934"/>
                  </a:cubicBezTo>
                  <a:cubicBezTo>
                    <a:pt x="43556" y="37341"/>
                    <a:pt x="43271" y="38033"/>
                    <a:pt x="42699" y="38033"/>
                  </a:cubicBezTo>
                  <a:cubicBezTo>
                    <a:pt x="42342" y="38033"/>
                    <a:pt x="42050" y="37748"/>
                    <a:pt x="42050" y="37383"/>
                  </a:cubicBezTo>
                  <a:lnTo>
                    <a:pt x="42050" y="37383"/>
                  </a:lnTo>
                  <a:lnTo>
                    <a:pt x="42057" y="37391"/>
                  </a:lnTo>
                  <a:cubicBezTo>
                    <a:pt x="42057" y="37003"/>
                    <a:pt x="42375" y="36747"/>
                    <a:pt x="42707" y="36747"/>
                  </a:cubicBezTo>
                  <a:close/>
                  <a:moveTo>
                    <a:pt x="44845" y="36749"/>
                  </a:moveTo>
                  <a:cubicBezTo>
                    <a:pt x="45004" y="36749"/>
                    <a:pt x="45166" y="36809"/>
                    <a:pt x="45299" y="36941"/>
                  </a:cubicBezTo>
                  <a:cubicBezTo>
                    <a:pt x="45706" y="37348"/>
                    <a:pt x="45413" y="38033"/>
                    <a:pt x="44842" y="38033"/>
                  </a:cubicBezTo>
                  <a:cubicBezTo>
                    <a:pt x="44837" y="38033"/>
                    <a:pt x="44833" y="38033"/>
                    <a:pt x="44829" y="38033"/>
                  </a:cubicBezTo>
                  <a:cubicBezTo>
                    <a:pt x="44478" y="38033"/>
                    <a:pt x="44192" y="37743"/>
                    <a:pt x="44192" y="37383"/>
                  </a:cubicBezTo>
                  <a:lnTo>
                    <a:pt x="44192" y="37383"/>
                  </a:lnTo>
                  <a:lnTo>
                    <a:pt x="44199" y="37391"/>
                  </a:lnTo>
                  <a:cubicBezTo>
                    <a:pt x="44199" y="37005"/>
                    <a:pt x="44515" y="36749"/>
                    <a:pt x="44845" y="36749"/>
                  </a:cubicBezTo>
                  <a:close/>
                  <a:moveTo>
                    <a:pt x="46987" y="36749"/>
                  </a:moveTo>
                  <a:cubicBezTo>
                    <a:pt x="47146" y="36749"/>
                    <a:pt x="47309" y="36809"/>
                    <a:pt x="47441" y="36941"/>
                  </a:cubicBezTo>
                  <a:cubicBezTo>
                    <a:pt x="47841" y="37341"/>
                    <a:pt x="47555" y="38033"/>
                    <a:pt x="46984" y="38033"/>
                  </a:cubicBezTo>
                  <a:cubicBezTo>
                    <a:pt x="46980" y="38033"/>
                    <a:pt x="46975" y="38033"/>
                    <a:pt x="46971" y="38033"/>
                  </a:cubicBezTo>
                  <a:cubicBezTo>
                    <a:pt x="46620" y="38033"/>
                    <a:pt x="46334" y="37743"/>
                    <a:pt x="46334" y="37383"/>
                  </a:cubicBezTo>
                  <a:lnTo>
                    <a:pt x="46334" y="37383"/>
                  </a:lnTo>
                  <a:lnTo>
                    <a:pt x="46341" y="37391"/>
                  </a:lnTo>
                  <a:cubicBezTo>
                    <a:pt x="46341" y="37005"/>
                    <a:pt x="46657" y="36749"/>
                    <a:pt x="46987" y="36749"/>
                  </a:cubicBezTo>
                  <a:close/>
                  <a:moveTo>
                    <a:pt x="14850" y="36748"/>
                  </a:moveTo>
                  <a:cubicBezTo>
                    <a:pt x="15421" y="36748"/>
                    <a:pt x="15707" y="37441"/>
                    <a:pt x="15307" y="37848"/>
                  </a:cubicBezTo>
                  <a:cubicBezTo>
                    <a:pt x="15176" y="37976"/>
                    <a:pt x="15015" y="38034"/>
                    <a:pt x="14858" y="38034"/>
                  </a:cubicBezTo>
                  <a:cubicBezTo>
                    <a:pt x="14526" y="38034"/>
                    <a:pt x="14207" y="37778"/>
                    <a:pt x="14207" y="37391"/>
                  </a:cubicBezTo>
                  <a:cubicBezTo>
                    <a:pt x="14207" y="37034"/>
                    <a:pt x="14493" y="36748"/>
                    <a:pt x="14843" y="36748"/>
                  </a:cubicBezTo>
                  <a:close/>
                  <a:moveTo>
                    <a:pt x="8423" y="36748"/>
                  </a:moveTo>
                  <a:cubicBezTo>
                    <a:pt x="8773" y="36755"/>
                    <a:pt x="9059" y="37034"/>
                    <a:pt x="9066" y="37383"/>
                  </a:cubicBezTo>
                  <a:lnTo>
                    <a:pt x="9066" y="37391"/>
                  </a:lnTo>
                  <a:cubicBezTo>
                    <a:pt x="9066" y="37782"/>
                    <a:pt x="8749" y="38039"/>
                    <a:pt x="8419" y="38039"/>
                  </a:cubicBezTo>
                  <a:cubicBezTo>
                    <a:pt x="8260" y="38039"/>
                    <a:pt x="8098" y="37980"/>
                    <a:pt x="7966" y="37848"/>
                  </a:cubicBezTo>
                  <a:cubicBezTo>
                    <a:pt x="7566" y="37441"/>
                    <a:pt x="7852" y="36748"/>
                    <a:pt x="8423" y="36748"/>
                  </a:cubicBezTo>
                  <a:close/>
                  <a:moveTo>
                    <a:pt x="10565" y="36748"/>
                  </a:moveTo>
                  <a:cubicBezTo>
                    <a:pt x="11137" y="36748"/>
                    <a:pt x="11422" y="37441"/>
                    <a:pt x="11022" y="37848"/>
                  </a:cubicBezTo>
                  <a:cubicBezTo>
                    <a:pt x="10890" y="37980"/>
                    <a:pt x="10728" y="38039"/>
                    <a:pt x="10570" y="38039"/>
                  </a:cubicBezTo>
                  <a:cubicBezTo>
                    <a:pt x="10239" y="38039"/>
                    <a:pt x="9923" y="37782"/>
                    <a:pt x="9923" y="37391"/>
                  </a:cubicBezTo>
                  <a:cubicBezTo>
                    <a:pt x="9916" y="37041"/>
                    <a:pt x="10201" y="36748"/>
                    <a:pt x="10558" y="36748"/>
                  </a:cubicBezTo>
                  <a:close/>
                  <a:moveTo>
                    <a:pt x="12700" y="36748"/>
                  </a:moveTo>
                  <a:lnTo>
                    <a:pt x="12708" y="36755"/>
                  </a:lnTo>
                  <a:cubicBezTo>
                    <a:pt x="13279" y="36755"/>
                    <a:pt x="13572" y="37441"/>
                    <a:pt x="13165" y="37848"/>
                  </a:cubicBezTo>
                  <a:cubicBezTo>
                    <a:pt x="13033" y="37980"/>
                    <a:pt x="12871" y="38039"/>
                    <a:pt x="12712" y="38039"/>
                  </a:cubicBezTo>
                  <a:cubicBezTo>
                    <a:pt x="12381" y="38039"/>
                    <a:pt x="12065" y="37782"/>
                    <a:pt x="12065" y="37391"/>
                  </a:cubicBezTo>
                  <a:cubicBezTo>
                    <a:pt x="12065" y="37041"/>
                    <a:pt x="12351" y="36748"/>
                    <a:pt x="12700" y="36748"/>
                  </a:cubicBezTo>
                  <a:close/>
                  <a:moveTo>
                    <a:pt x="19127" y="36748"/>
                  </a:moveTo>
                  <a:lnTo>
                    <a:pt x="19134" y="36755"/>
                  </a:lnTo>
                  <a:cubicBezTo>
                    <a:pt x="19706" y="36755"/>
                    <a:pt x="19998" y="37441"/>
                    <a:pt x="19591" y="37848"/>
                  </a:cubicBezTo>
                  <a:cubicBezTo>
                    <a:pt x="19459" y="37980"/>
                    <a:pt x="19298" y="38039"/>
                    <a:pt x="19139" y="38039"/>
                  </a:cubicBezTo>
                  <a:cubicBezTo>
                    <a:pt x="18808" y="38039"/>
                    <a:pt x="18492" y="37782"/>
                    <a:pt x="18492" y="37391"/>
                  </a:cubicBezTo>
                  <a:cubicBezTo>
                    <a:pt x="18492" y="37041"/>
                    <a:pt x="18777" y="36748"/>
                    <a:pt x="19127" y="36748"/>
                  </a:cubicBezTo>
                  <a:close/>
                  <a:moveTo>
                    <a:pt x="21270" y="36748"/>
                  </a:moveTo>
                  <a:lnTo>
                    <a:pt x="21277" y="36755"/>
                  </a:lnTo>
                  <a:cubicBezTo>
                    <a:pt x="21848" y="36755"/>
                    <a:pt x="22141" y="37441"/>
                    <a:pt x="21734" y="37848"/>
                  </a:cubicBezTo>
                  <a:cubicBezTo>
                    <a:pt x="21602" y="37980"/>
                    <a:pt x="21440" y="38039"/>
                    <a:pt x="21281" y="38039"/>
                  </a:cubicBezTo>
                  <a:cubicBezTo>
                    <a:pt x="20950" y="38039"/>
                    <a:pt x="20634" y="37782"/>
                    <a:pt x="20634" y="37391"/>
                  </a:cubicBezTo>
                  <a:cubicBezTo>
                    <a:pt x="20634" y="37041"/>
                    <a:pt x="20920" y="36748"/>
                    <a:pt x="21270" y="36748"/>
                  </a:cubicBezTo>
                  <a:close/>
                  <a:moveTo>
                    <a:pt x="55546" y="36748"/>
                  </a:moveTo>
                  <a:cubicBezTo>
                    <a:pt x="55903" y="36748"/>
                    <a:pt x="56189" y="37034"/>
                    <a:pt x="56196" y="37383"/>
                  </a:cubicBezTo>
                  <a:lnTo>
                    <a:pt x="56189" y="37391"/>
                  </a:lnTo>
                  <a:cubicBezTo>
                    <a:pt x="56189" y="37782"/>
                    <a:pt x="55872" y="38039"/>
                    <a:pt x="55541" y="38039"/>
                  </a:cubicBezTo>
                  <a:cubicBezTo>
                    <a:pt x="55383" y="38039"/>
                    <a:pt x="55221" y="37980"/>
                    <a:pt x="55089" y="37848"/>
                  </a:cubicBezTo>
                  <a:cubicBezTo>
                    <a:pt x="54689" y="37441"/>
                    <a:pt x="54975" y="36748"/>
                    <a:pt x="55546" y="36748"/>
                  </a:cubicBezTo>
                  <a:close/>
                  <a:moveTo>
                    <a:pt x="49134" y="36751"/>
                  </a:moveTo>
                  <a:cubicBezTo>
                    <a:pt x="49291" y="36751"/>
                    <a:pt x="49452" y="36810"/>
                    <a:pt x="49583" y="36941"/>
                  </a:cubicBezTo>
                  <a:cubicBezTo>
                    <a:pt x="49990" y="37348"/>
                    <a:pt x="49697" y="38040"/>
                    <a:pt x="49126" y="38040"/>
                  </a:cubicBezTo>
                  <a:cubicBezTo>
                    <a:pt x="48769" y="38040"/>
                    <a:pt x="48476" y="37748"/>
                    <a:pt x="48476" y="37383"/>
                  </a:cubicBezTo>
                  <a:lnTo>
                    <a:pt x="48476" y="37383"/>
                  </a:lnTo>
                  <a:lnTo>
                    <a:pt x="48483" y="37398"/>
                  </a:lnTo>
                  <a:cubicBezTo>
                    <a:pt x="48483" y="37010"/>
                    <a:pt x="48802" y="36751"/>
                    <a:pt x="49134" y="36751"/>
                  </a:cubicBezTo>
                  <a:close/>
                  <a:moveTo>
                    <a:pt x="53418" y="36754"/>
                  </a:moveTo>
                  <a:cubicBezTo>
                    <a:pt x="53576" y="36754"/>
                    <a:pt x="53737" y="36812"/>
                    <a:pt x="53868" y="36941"/>
                  </a:cubicBezTo>
                  <a:cubicBezTo>
                    <a:pt x="54268" y="37348"/>
                    <a:pt x="53982" y="38040"/>
                    <a:pt x="53411" y="38040"/>
                  </a:cubicBezTo>
                  <a:cubicBezTo>
                    <a:pt x="53047" y="38040"/>
                    <a:pt x="52761" y="37748"/>
                    <a:pt x="52761" y="37383"/>
                  </a:cubicBezTo>
                  <a:lnTo>
                    <a:pt x="52761" y="37383"/>
                  </a:lnTo>
                  <a:lnTo>
                    <a:pt x="52768" y="37398"/>
                  </a:lnTo>
                  <a:cubicBezTo>
                    <a:pt x="52768" y="37010"/>
                    <a:pt x="53087" y="36754"/>
                    <a:pt x="53418" y="36754"/>
                  </a:cubicBezTo>
                  <a:close/>
                  <a:moveTo>
                    <a:pt x="51277" y="36757"/>
                  </a:moveTo>
                  <a:cubicBezTo>
                    <a:pt x="51435" y="36757"/>
                    <a:pt x="51596" y="36816"/>
                    <a:pt x="51725" y="36948"/>
                  </a:cubicBezTo>
                  <a:cubicBezTo>
                    <a:pt x="52132" y="37348"/>
                    <a:pt x="51847" y="38040"/>
                    <a:pt x="51276" y="38040"/>
                  </a:cubicBezTo>
                  <a:cubicBezTo>
                    <a:pt x="51271" y="38040"/>
                    <a:pt x="51267" y="38041"/>
                    <a:pt x="51263" y="38041"/>
                  </a:cubicBezTo>
                  <a:cubicBezTo>
                    <a:pt x="50904" y="38041"/>
                    <a:pt x="50612" y="37743"/>
                    <a:pt x="50619" y="37383"/>
                  </a:cubicBezTo>
                  <a:lnTo>
                    <a:pt x="50619" y="37383"/>
                  </a:lnTo>
                  <a:lnTo>
                    <a:pt x="50633" y="37398"/>
                  </a:lnTo>
                  <a:cubicBezTo>
                    <a:pt x="50633" y="37012"/>
                    <a:pt x="50949" y="36757"/>
                    <a:pt x="51277" y="36757"/>
                  </a:cubicBezTo>
                  <a:close/>
                  <a:moveTo>
                    <a:pt x="4131" y="36748"/>
                  </a:moveTo>
                  <a:lnTo>
                    <a:pt x="4146" y="36755"/>
                  </a:lnTo>
                  <a:cubicBezTo>
                    <a:pt x="4717" y="36755"/>
                    <a:pt x="5003" y="37448"/>
                    <a:pt x="4596" y="37855"/>
                  </a:cubicBezTo>
                  <a:cubicBezTo>
                    <a:pt x="4466" y="37987"/>
                    <a:pt x="4306" y="38046"/>
                    <a:pt x="4148" y="38046"/>
                  </a:cubicBezTo>
                  <a:cubicBezTo>
                    <a:pt x="3819" y="38046"/>
                    <a:pt x="3503" y="37789"/>
                    <a:pt x="3503" y="37398"/>
                  </a:cubicBezTo>
                  <a:cubicBezTo>
                    <a:pt x="3496" y="37041"/>
                    <a:pt x="3774" y="36748"/>
                    <a:pt x="4131" y="36748"/>
                  </a:cubicBezTo>
                  <a:close/>
                  <a:moveTo>
                    <a:pt x="6274" y="36748"/>
                  </a:moveTo>
                  <a:lnTo>
                    <a:pt x="6288" y="36755"/>
                  </a:lnTo>
                  <a:cubicBezTo>
                    <a:pt x="6859" y="36755"/>
                    <a:pt x="7145" y="37448"/>
                    <a:pt x="6738" y="37855"/>
                  </a:cubicBezTo>
                  <a:cubicBezTo>
                    <a:pt x="6608" y="37987"/>
                    <a:pt x="6448" y="38046"/>
                    <a:pt x="6290" y="38046"/>
                  </a:cubicBezTo>
                  <a:cubicBezTo>
                    <a:pt x="5962" y="38046"/>
                    <a:pt x="5645" y="37789"/>
                    <a:pt x="5645" y="37398"/>
                  </a:cubicBezTo>
                  <a:cubicBezTo>
                    <a:pt x="5638" y="37041"/>
                    <a:pt x="5917" y="36748"/>
                    <a:pt x="6274" y="36748"/>
                  </a:cubicBezTo>
                  <a:close/>
                  <a:moveTo>
                    <a:pt x="3064" y="37821"/>
                  </a:moveTo>
                  <a:cubicBezTo>
                    <a:pt x="3223" y="37821"/>
                    <a:pt x="3385" y="37880"/>
                    <a:pt x="3517" y="38012"/>
                  </a:cubicBezTo>
                  <a:cubicBezTo>
                    <a:pt x="3917" y="38412"/>
                    <a:pt x="3632" y="39104"/>
                    <a:pt x="3060" y="39104"/>
                  </a:cubicBezTo>
                  <a:cubicBezTo>
                    <a:pt x="2704" y="39104"/>
                    <a:pt x="2419" y="38814"/>
                    <a:pt x="2418" y="38458"/>
                  </a:cubicBezTo>
                  <a:lnTo>
                    <a:pt x="2418" y="38458"/>
                  </a:lnTo>
                  <a:cubicBezTo>
                    <a:pt x="2420" y="38074"/>
                    <a:pt x="2734" y="37821"/>
                    <a:pt x="3064" y="37821"/>
                  </a:cubicBezTo>
                  <a:close/>
                  <a:moveTo>
                    <a:pt x="28782" y="37818"/>
                  </a:moveTo>
                  <a:cubicBezTo>
                    <a:pt x="28940" y="37818"/>
                    <a:pt x="29101" y="37876"/>
                    <a:pt x="29232" y="38005"/>
                  </a:cubicBezTo>
                  <a:cubicBezTo>
                    <a:pt x="29632" y="38412"/>
                    <a:pt x="29346" y="39104"/>
                    <a:pt x="28775" y="39104"/>
                  </a:cubicBezTo>
                  <a:cubicBezTo>
                    <a:pt x="28418" y="39104"/>
                    <a:pt x="28125" y="38819"/>
                    <a:pt x="28125" y="38455"/>
                  </a:cubicBezTo>
                  <a:lnTo>
                    <a:pt x="28125" y="38455"/>
                  </a:lnTo>
                  <a:lnTo>
                    <a:pt x="28132" y="38462"/>
                  </a:lnTo>
                  <a:cubicBezTo>
                    <a:pt x="28132" y="38074"/>
                    <a:pt x="28450" y="37818"/>
                    <a:pt x="28782" y="37818"/>
                  </a:cubicBezTo>
                  <a:close/>
                  <a:moveTo>
                    <a:pt x="33067" y="37818"/>
                  </a:moveTo>
                  <a:cubicBezTo>
                    <a:pt x="33225" y="37818"/>
                    <a:pt x="33385" y="37876"/>
                    <a:pt x="33516" y="38005"/>
                  </a:cubicBezTo>
                  <a:cubicBezTo>
                    <a:pt x="33916" y="38412"/>
                    <a:pt x="33630" y="39104"/>
                    <a:pt x="33059" y="39104"/>
                  </a:cubicBezTo>
                  <a:cubicBezTo>
                    <a:pt x="32702" y="39104"/>
                    <a:pt x="32409" y="38819"/>
                    <a:pt x="32409" y="38455"/>
                  </a:cubicBezTo>
                  <a:lnTo>
                    <a:pt x="32409" y="38455"/>
                  </a:lnTo>
                  <a:lnTo>
                    <a:pt x="32416" y="38462"/>
                  </a:lnTo>
                  <a:cubicBezTo>
                    <a:pt x="32416" y="38074"/>
                    <a:pt x="32735" y="37818"/>
                    <a:pt x="33067" y="37818"/>
                  </a:cubicBezTo>
                  <a:close/>
                  <a:moveTo>
                    <a:pt x="54471" y="37821"/>
                  </a:moveTo>
                  <a:cubicBezTo>
                    <a:pt x="54802" y="37821"/>
                    <a:pt x="55117" y="38076"/>
                    <a:pt x="55117" y="38462"/>
                  </a:cubicBezTo>
                  <a:cubicBezTo>
                    <a:pt x="55117" y="38819"/>
                    <a:pt x="54832" y="39097"/>
                    <a:pt x="54475" y="39097"/>
                  </a:cubicBezTo>
                  <a:lnTo>
                    <a:pt x="54475" y="39104"/>
                  </a:lnTo>
                  <a:cubicBezTo>
                    <a:pt x="53903" y="39104"/>
                    <a:pt x="53618" y="38412"/>
                    <a:pt x="54018" y="38012"/>
                  </a:cubicBezTo>
                  <a:cubicBezTo>
                    <a:pt x="54150" y="37880"/>
                    <a:pt x="54312" y="37821"/>
                    <a:pt x="54471" y="37821"/>
                  </a:cubicBezTo>
                  <a:close/>
                  <a:moveTo>
                    <a:pt x="20209" y="37821"/>
                  </a:moveTo>
                  <a:cubicBezTo>
                    <a:pt x="20368" y="37821"/>
                    <a:pt x="20530" y="37880"/>
                    <a:pt x="20663" y="38012"/>
                  </a:cubicBezTo>
                  <a:cubicBezTo>
                    <a:pt x="21070" y="38419"/>
                    <a:pt x="20777" y="39104"/>
                    <a:pt x="20206" y="39104"/>
                  </a:cubicBezTo>
                  <a:cubicBezTo>
                    <a:pt x="20201" y="39104"/>
                    <a:pt x="20197" y="39105"/>
                    <a:pt x="20193" y="39105"/>
                  </a:cubicBezTo>
                  <a:cubicBezTo>
                    <a:pt x="19842" y="39105"/>
                    <a:pt x="19556" y="38814"/>
                    <a:pt x="19556" y="38455"/>
                  </a:cubicBezTo>
                  <a:lnTo>
                    <a:pt x="19556" y="38455"/>
                  </a:lnTo>
                  <a:lnTo>
                    <a:pt x="19563" y="38462"/>
                  </a:lnTo>
                  <a:cubicBezTo>
                    <a:pt x="19563" y="38076"/>
                    <a:pt x="19879" y="37821"/>
                    <a:pt x="20209" y="37821"/>
                  </a:cubicBezTo>
                  <a:close/>
                  <a:moveTo>
                    <a:pt x="45916" y="37821"/>
                  </a:moveTo>
                  <a:cubicBezTo>
                    <a:pt x="46075" y="37821"/>
                    <a:pt x="46238" y="37880"/>
                    <a:pt x="46370" y="38012"/>
                  </a:cubicBezTo>
                  <a:cubicBezTo>
                    <a:pt x="46770" y="38412"/>
                    <a:pt x="46484" y="39104"/>
                    <a:pt x="45913" y="39104"/>
                  </a:cubicBezTo>
                  <a:cubicBezTo>
                    <a:pt x="45908" y="39104"/>
                    <a:pt x="45904" y="39105"/>
                    <a:pt x="45900" y="39105"/>
                  </a:cubicBezTo>
                  <a:cubicBezTo>
                    <a:pt x="45549" y="39105"/>
                    <a:pt x="45263" y="38814"/>
                    <a:pt x="45263" y="38455"/>
                  </a:cubicBezTo>
                  <a:lnTo>
                    <a:pt x="45263" y="38455"/>
                  </a:lnTo>
                  <a:lnTo>
                    <a:pt x="45270" y="38462"/>
                  </a:lnTo>
                  <a:cubicBezTo>
                    <a:pt x="45270" y="38076"/>
                    <a:pt x="45586" y="37821"/>
                    <a:pt x="45916" y="37821"/>
                  </a:cubicBezTo>
                  <a:close/>
                  <a:moveTo>
                    <a:pt x="15921" y="37819"/>
                  </a:moveTo>
                  <a:cubicBezTo>
                    <a:pt x="16492" y="37819"/>
                    <a:pt x="16778" y="38512"/>
                    <a:pt x="16378" y="38919"/>
                  </a:cubicBezTo>
                  <a:cubicBezTo>
                    <a:pt x="16247" y="39047"/>
                    <a:pt x="16086" y="39105"/>
                    <a:pt x="15929" y="39105"/>
                  </a:cubicBezTo>
                  <a:cubicBezTo>
                    <a:pt x="15597" y="39105"/>
                    <a:pt x="15278" y="38849"/>
                    <a:pt x="15278" y="38462"/>
                  </a:cubicBezTo>
                  <a:cubicBezTo>
                    <a:pt x="15278" y="38105"/>
                    <a:pt x="15564" y="37819"/>
                    <a:pt x="15914" y="37819"/>
                  </a:cubicBezTo>
                  <a:close/>
                  <a:moveTo>
                    <a:pt x="24490" y="37819"/>
                  </a:moveTo>
                  <a:cubicBezTo>
                    <a:pt x="25061" y="37819"/>
                    <a:pt x="25347" y="38512"/>
                    <a:pt x="24947" y="38919"/>
                  </a:cubicBezTo>
                  <a:cubicBezTo>
                    <a:pt x="24816" y="39047"/>
                    <a:pt x="24655" y="39105"/>
                    <a:pt x="24498" y="39105"/>
                  </a:cubicBezTo>
                  <a:cubicBezTo>
                    <a:pt x="24166" y="39105"/>
                    <a:pt x="23847" y="38849"/>
                    <a:pt x="23847" y="38462"/>
                  </a:cubicBezTo>
                  <a:cubicBezTo>
                    <a:pt x="23847" y="38105"/>
                    <a:pt x="24133" y="37819"/>
                    <a:pt x="24483" y="37819"/>
                  </a:cubicBezTo>
                  <a:close/>
                  <a:moveTo>
                    <a:pt x="37344" y="37819"/>
                  </a:moveTo>
                  <a:cubicBezTo>
                    <a:pt x="37915" y="37819"/>
                    <a:pt x="38201" y="38512"/>
                    <a:pt x="37801" y="38919"/>
                  </a:cubicBezTo>
                  <a:cubicBezTo>
                    <a:pt x="37670" y="39047"/>
                    <a:pt x="37509" y="39105"/>
                    <a:pt x="37351" y="39105"/>
                  </a:cubicBezTo>
                  <a:cubicBezTo>
                    <a:pt x="37020" y="39105"/>
                    <a:pt x="36701" y="38849"/>
                    <a:pt x="36701" y="38462"/>
                  </a:cubicBezTo>
                  <a:cubicBezTo>
                    <a:pt x="36701" y="38105"/>
                    <a:pt x="36987" y="37819"/>
                    <a:pt x="37337" y="37819"/>
                  </a:cubicBezTo>
                  <a:close/>
                  <a:moveTo>
                    <a:pt x="41628" y="37819"/>
                  </a:moveTo>
                  <a:cubicBezTo>
                    <a:pt x="42199" y="37819"/>
                    <a:pt x="42485" y="38512"/>
                    <a:pt x="42085" y="38919"/>
                  </a:cubicBezTo>
                  <a:cubicBezTo>
                    <a:pt x="41954" y="39047"/>
                    <a:pt x="41794" y="39105"/>
                    <a:pt x="41636" y="39105"/>
                  </a:cubicBezTo>
                  <a:cubicBezTo>
                    <a:pt x="41304" y="39105"/>
                    <a:pt x="40986" y="38849"/>
                    <a:pt x="40986" y="38462"/>
                  </a:cubicBezTo>
                  <a:cubicBezTo>
                    <a:pt x="40986" y="38105"/>
                    <a:pt x="41271" y="37819"/>
                    <a:pt x="41621" y="37819"/>
                  </a:cubicBezTo>
                  <a:close/>
                  <a:moveTo>
                    <a:pt x="26632" y="37807"/>
                  </a:moveTo>
                  <a:cubicBezTo>
                    <a:pt x="26766" y="37807"/>
                    <a:pt x="26907" y="37854"/>
                    <a:pt x="27039" y="37962"/>
                  </a:cubicBezTo>
                  <a:cubicBezTo>
                    <a:pt x="27304" y="38183"/>
                    <a:pt x="27354" y="38569"/>
                    <a:pt x="27146" y="38847"/>
                  </a:cubicBezTo>
                  <a:cubicBezTo>
                    <a:pt x="27019" y="39015"/>
                    <a:pt x="26825" y="39106"/>
                    <a:pt x="26629" y="39106"/>
                  </a:cubicBezTo>
                  <a:cubicBezTo>
                    <a:pt x="26508" y="39106"/>
                    <a:pt x="26385" y="39071"/>
                    <a:pt x="26275" y="38997"/>
                  </a:cubicBezTo>
                  <a:cubicBezTo>
                    <a:pt x="26240" y="38969"/>
                    <a:pt x="26204" y="38940"/>
                    <a:pt x="26175" y="38912"/>
                  </a:cubicBezTo>
                  <a:lnTo>
                    <a:pt x="26175" y="38919"/>
                  </a:lnTo>
                  <a:cubicBezTo>
                    <a:pt x="25719" y="38457"/>
                    <a:pt x="26130" y="37807"/>
                    <a:pt x="26632" y="37807"/>
                  </a:cubicBezTo>
                  <a:close/>
                  <a:moveTo>
                    <a:pt x="30917" y="37807"/>
                  </a:moveTo>
                  <a:cubicBezTo>
                    <a:pt x="31051" y="37807"/>
                    <a:pt x="31192" y="37854"/>
                    <a:pt x="31324" y="37962"/>
                  </a:cubicBezTo>
                  <a:cubicBezTo>
                    <a:pt x="31588" y="38183"/>
                    <a:pt x="31638" y="38569"/>
                    <a:pt x="31431" y="38847"/>
                  </a:cubicBezTo>
                  <a:cubicBezTo>
                    <a:pt x="31303" y="39015"/>
                    <a:pt x="31110" y="39106"/>
                    <a:pt x="30914" y="39106"/>
                  </a:cubicBezTo>
                  <a:cubicBezTo>
                    <a:pt x="30792" y="39106"/>
                    <a:pt x="30669" y="39071"/>
                    <a:pt x="30560" y="38997"/>
                  </a:cubicBezTo>
                  <a:cubicBezTo>
                    <a:pt x="30524" y="38969"/>
                    <a:pt x="30488" y="38940"/>
                    <a:pt x="30460" y="38912"/>
                  </a:cubicBezTo>
                  <a:lnTo>
                    <a:pt x="30460" y="38919"/>
                  </a:lnTo>
                  <a:cubicBezTo>
                    <a:pt x="30003" y="38457"/>
                    <a:pt x="30414" y="37807"/>
                    <a:pt x="30917" y="37807"/>
                  </a:cubicBezTo>
                  <a:close/>
                  <a:moveTo>
                    <a:pt x="39486" y="37807"/>
                  </a:moveTo>
                  <a:cubicBezTo>
                    <a:pt x="39620" y="37807"/>
                    <a:pt x="39761" y="37854"/>
                    <a:pt x="39893" y="37962"/>
                  </a:cubicBezTo>
                  <a:cubicBezTo>
                    <a:pt x="40157" y="38183"/>
                    <a:pt x="40207" y="38569"/>
                    <a:pt x="40000" y="38847"/>
                  </a:cubicBezTo>
                  <a:cubicBezTo>
                    <a:pt x="39872" y="39015"/>
                    <a:pt x="39679" y="39106"/>
                    <a:pt x="39483" y="39106"/>
                  </a:cubicBezTo>
                  <a:cubicBezTo>
                    <a:pt x="39361" y="39106"/>
                    <a:pt x="39238" y="39071"/>
                    <a:pt x="39129" y="38997"/>
                  </a:cubicBezTo>
                  <a:cubicBezTo>
                    <a:pt x="39093" y="38969"/>
                    <a:pt x="39057" y="38940"/>
                    <a:pt x="39029" y="38912"/>
                  </a:cubicBezTo>
                  <a:lnTo>
                    <a:pt x="39029" y="38919"/>
                  </a:lnTo>
                  <a:cubicBezTo>
                    <a:pt x="38572" y="38457"/>
                    <a:pt x="38983" y="37807"/>
                    <a:pt x="39486" y="37807"/>
                  </a:cubicBezTo>
                  <a:close/>
                  <a:moveTo>
                    <a:pt x="43773" y="37814"/>
                  </a:moveTo>
                  <a:cubicBezTo>
                    <a:pt x="43907" y="37814"/>
                    <a:pt x="44047" y="37861"/>
                    <a:pt x="44178" y="37969"/>
                  </a:cubicBezTo>
                  <a:cubicBezTo>
                    <a:pt x="44449" y="38183"/>
                    <a:pt x="44492" y="38576"/>
                    <a:pt x="44292" y="38847"/>
                  </a:cubicBezTo>
                  <a:cubicBezTo>
                    <a:pt x="44165" y="39018"/>
                    <a:pt x="43971" y="39108"/>
                    <a:pt x="43774" y="39108"/>
                  </a:cubicBezTo>
                  <a:cubicBezTo>
                    <a:pt x="43650" y="39108"/>
                    <a:pt x="43524" y="39072"/>
                    <a:pt x="43413" y="38997"/>
                  </a:cubicBezTo>
                  <a:cubicBezTo>
                    <a:pt x="43378" y="38976"/>
                    <a:pt x="43342" y="38947"/>
                    <a:pt x="43313" y="38912"/>
                  </a:cubicBezTo>
                  <a:lnTo>
                    <a:pt x="43313" y="38912"/>
                  </a:lnTo>
                  <a:cubicBezTo>
                    <a:pt x="43316" y="38914"/>
                    <a:pt x="43318" y="38916"/>
                    <a:pt x="43321" y="38919"/>
                  </a:cubicBezTo>
                  <a:lnTo>
                    <a:pt x="43313" y="38912"/>
                  </a:lnTo>
                  <a:lnTo>
                    <a:pt x="43313" y="38912"/>
                  </a:lnTo>
                  <a:cubicBezTo>
                    <a:pt x="43313" y="38912"/>
                    <a:pt x="43313" y="38912"/>
                    <a:pt x="43313" y="38912"/>
                  </a:cubicBezTo>
                  <a:lnTo>
                    <a:pt x="43313" y="38912"/>
                  </a:lnTo>
                  <a:cubicBezTo>
                    <a:pt x="42863" y="38456"/>
                    <a:pt x="43275" y="37814"/>
                    <a:pt x="43773" y="37814"/>
                  </a:cubicBezTo>
                  <a:close/>
                  <a:moveTo>
                    <a:pt x="48058" y="37814"/>
                  </a:moveTo>
                  <a:cubicBezTo>
                    <a:pt x="48191" y="37814"/>
                    <a:pt x="48331" y="37861"/>
                    <a:pt x="48462" y="37969"/>
                  </a:cubicBezTo>
                  <a:cubicBezTo>
                    <a:pt x="48733" y="38190"/>
                    <a:pt x="48776" y="38576"/>
                    <a:pt x="48576" y="38847"/>
                  </a:cubicBezTo>
                  <a:cubicBezTo>
                    <a:pt x="48449" y="39018"/>
                    <a:pt x="48256" y="39108"/>
                    <a:pt x="48059" y="39108"/>
                  </a:cubicBezTo>
                  <a:cubicBezTo>
                    <a:pt x="47934" y="39108"/>
                    <a:pt x="47809" y="39072"/>
                    <a:pt x="47698" y="38997"/>
                  </a:cubicBezTo>
                  <a:cubicBezTo>
                    <a:pt x="47662" y="38976"/>
                    <a:pt x="47627" y="38947"/>
                    <a:pt x="47598" y="38912"/>
                  </a:cubicBezTo>
                  <a:lnTo>
                    <a:pt x="47598" y="38912"/>
                  </a:lnTo>
                  <a:cubicBezTo>
                    <a:pt x="47600" y="38914"/>
                    <a:pt x="47603" y="38916"/>
                    <a:pt x="47605" y="38919"/>
                  </a:cubicBezTo>
                  <a:lnTo>
                    <a:pt x="47598" y="38912"/>
                  </a:lnTo>
                  <a:lnTo>
                    <a:pt x="47598" y="38912"/>
                  </a:lnTo>
                  <a:cubicBezTo>
                    <a:pt x="47598" y="38912"/>
                    <a:pt x="47598" y="38912"/>
                    <a:pt x="47598" y="38912"/>
                  </a:cubicBezTo>
                  <a:lnTo>
                    <a:pt x="47598" y="38912"/>
                  </a:lnTo>
                  <a:cubicBezTo>
                    <a:pt x="47147" y="38456"/>
                    <a:pt x="47560" y="37814"/>
                    <a:pt x="48058" y="37814"/>
                  </a:cubicBezTo>
                  <a:close/>
                  <a:moveTo>
                    <a:pt x="9479" y="37817"/>
                  </a:moveTo>
                  <a:cubicBezTo>
                    <a:pt x="9870" y="37817"/>
                    <a:pt x="10252" y="38179"/>
                    <a:pt x="10108" y="38655"/>
                  </a:cubicBezTo>
                  <a:cubicBezTo>
                    <a:pt x="10011" y="38966"/>
                    <a:pt x="9756" y="39110"/>
                    <a:pt x="9500" y="39110"/>
                  </a:cubicBezTo>
                  <a:cubicBezTo>
                    <a:pt x="9176" y="39110"/>
                    <a:pt x="8852" y="38877"/>
                    <a:pt x="8852" y="38462"/>
                  </a:cubicBezTo>
                  <a:cubicBezTo>
                    <a:pt x="8852" y="38333"/>
                    <a:pt x="8887" y="38205"/>
                    <a:pt x="8959" y="38098"/>
                  </a:cubicBezTo>
                  <a:lnTo>
                    <a:pt x="8959" y="38105"/>
                  </a:lnTo>
                  <a:cubicBezTo>
                    <a:pt x="9094" y="37903"/>
                    <a:pt x="9288" y="37817"/>
                    <a:pt x="9479" y="37817"/>
                  </a:cubicBezTo>
                  <a:close/>
                  <a:moveTo>
                    <a:pt x="13763" y="37817"/>
                  </a:moveTo>
                  <a:cubicBezTo>
                    <a:pt x="14155" y="37817"/>
                    <a:pt x="14537" y="38179"/>
                    <a:pt x="14393" y="38655"/>
                  </a:cubicBezTo>
                  <a:cubicBezTo>
                    <a:pt x="14295" y="38966"/>
                    <a:pt x="14040" y="39110"/>
                    <a:pt x="13785" y="39110"/>
                  </a:cubicBezTo>
                  <a:cubicBezTo>
                    <a:pt x="13460" y="39110"/>
                    <a:pt x="13136" y="38877"/>
                    <a:pt x="13136" y="38462"/>
                  </a:cubicBezTo>
                  <a:cubicBezTo>
                    <a:pt x="13136" y="38333"/>
                    <a:pt x="13172" y="38205"/>
                    <a:pt x="13243" y="38098"/>
                  </a:cubicBezTo>
                  <a:lnTo>
                    <a:pt x="13243" y="38105"/>
                  </a:lnTo>
                  <a:cubicBezTo>
                    <a:pt x="13379" y="37903"/>
                    <a:pt x="13572" y="37817"/>
                    <a:pt x="13763" y="37817"/>
                  </a:cubicBezTo>
                  <a:close/>
                  <a:moveTo>
                    <a:pt x="18048" y="37817"/>
                  </a:moveTo>
                  <a:cubicBezTo>
                    <a:pt x="18440" y="37817"/>
                    <a:pt x="18821" y="38179"/>
                    <a:pt x="18677" y="38655"/>
                  </a:cubicBezTo>
                  <a:cubicBezTo>
                    <a:pt x="18580" y="38966"/>
                    <a:pt x="18325" y="39110"/>
                    <a:pt x="18069" y="39110"/>
                  </a:cubicBezTo>
                  <a:cubicBezTo>
                    <a:pt x="17745" y="39110"/>
                    <a:pt x="17421" y="38877"/>
                    <a:pt x="17421" y="38462"/>
                  </a:cubicBezTo>
                  <a:cubicBezTo>
                    <a:pt x="17421" y="38333"/>
                    <a:pt x="17456" y="38205"/>
                    <a:pt x="17528" y="38098"/>
                  </a:cubicBezTo>
                  <a:lnTo>
                    <a:pt x="17528" y="38105"/>
                  </a:lnTo>
                  <a:cubicBezTo>
                    <a:pt x="17664" y="37903"/>
                    <a:pt x="17857" y="37817"/>
                    <a:pt x="18048" y="37817"/>
                  </a:cubicBezTo>
                  <a:close/>
                  <a:moveTo>
                    <a:pt x="22332" y="37817"/>
                  </a:moveTo>
                  <a:cubicBezTo>
                    <a:pt x="22724" y="37817"/>
                    <a:pt x="23106" y="38179"/>
                    <a:pt x="22962" y="38655"/>
                  </a:cubicBezTo>
                  <a:cubicBezTo>
                    <a:pt x="22864" y="38966"/>
                    <a:pt x="22609" y="39110"/>
                    <a:pt x="22354" y="39110"/>
                  </a:cubicBezTo>
                  <a:cubicBezTo>
                    <a:pt x="22029" y="39110"/>
                    <a:pt x="21705" y="38877"/>
                    <a:pt x="21705" y="38462"/>
                  </a:cubicBezTo>
                  <a:cubicBezTo>
                    <a:pt x="21705" y="38333"/>
                    <a:pt x="21741" y="38205"/>
                    <a:pt x="21812" y="38098"/>
                  </a:cubicBezTo>
                  <a:lnTo>
                    <a:pt x="21812" y="38105"/>
                  </a:lnTo>
                  <a:cubicBezTo>
                    <a:pt x="21948" y="37903"/>
                    <a:pt x="22141" y="37817"/>
                    <a:pt x="22332" y="37817"/>
                  </a:cubicBezTo>
                  <a:close/>
                  <a:moveTo>
                    <a:pt x="35186" y="37817"/>
                  </a:moveTo>
                  <a:cubicBezTo>
                    <a:pt x="35578" y="37817"/>
                    <a:pt x="35960" y="38179"/>
                    <a:pt x="35816" y="38655"/>
                  </a:cubicBezTo>
                  <a:cubicBezTo>
                    <a:pt x="35718" y="38966"/>
                    <a:pt x="35463" y="39110"/>
                    <a:pt x="35207" y="39110"/>
                  </a:cubicBezTo>
                  <a:cubicBezTo>
                    <a:pt x="34883" y="39110"/>
                    <a:pt x="34559" y="38877"/>
                    <a:pt x="34559" y="38462"/>
                  </a:cubicBezTo>
                  <a:cubicBezTo>
                    <a:pt x="34559" y="38333"/>
                    <a:pt x="34594" y="38205"/>
                    <a:pt x="34666" y="38098"/>
                  </a:cubicBezTo>
                  <a:lnTo>
                    <a:pt x="34666" y="38105"/>
                  </a:lnTo>
                  <a:cubicBezTo>
                    <a:pt x="34802" y="37903"/>
                    <a:pt x="34995" y="37817"/>
                    <a:pt x="35186" y="37817"/>
                  </a:cubicBezTo>
                  <a:close/>
                  <a:moveTo>
                    <a:pt x="11636" y="37819"/>
                  </a:moveTo>
                  <a:cubicBezTo>
                    <a:pt x="12208" y="37819"/>
                    <a:pt x="12493" y="38512"/>
                    <a:pt x="12093" y="38919"/>
                  </a:cubicBezTo>
                  <a:cubicBezTo>
                    <a:pt x="11962" y="39051"/>
                    <a:pt x="11800" y="39110"/>
                    <a:pt x="11641" y="39110"/>
                  </a:cubicBezTo>
                  <a:cubicBezTo>
                    <a:pt x="11310" y="39110"/>
                    <a:pt x="10994" y="38853"/>
                    <a:pt x="10994" y="38462"/>
                  </a:cubicBezTo>
                  <a:cubicBezTo>
                    <a:pt x="10987" y="38112"/>
                    <a:pt x="11272" y="37819"/>
                    <a:pt x="11629" y="37819"/>
                  </a:cubicBezTo>
                  <a:close/>
                  <a:moveTo>
                    <a:pt x="50205" y="37825"/>
                  </a:moveTo>
                  <a:cubicBezTo>
                    <a:pt x="50363" y="37825"/>
                    <a:pt x="50523" y="37883"/>
                    <a:pt x="50654" y="38012"/>
                  </a:cubicBezTo>
                  <a:cubicBezTo>
                    <a:pt x="51061" y="38419"/>
                    <a:pt x="50769" y="39112"/>
                    <a:pt x="50197" y="39112"/>
                  </a:cubicBezTo>
                  <a:cubicBezTo>
                    <a:pt x="49840" y="39112"/>
                    <a:pt x="49547" y="38819"/>
                    <a:pt x="49547" y="38455"/>
                  </a:cubicBezTo>
                  <a:lnTo>
                    <a:pt x="49547" y="38455"/>
                  </a:lnTo>
                  <a:lnTo>
                    <a:pt x="49555" y="38469"/>
                  </a:lnTo>
                  <a:cubicBezTo>
                    <a:pt x="49555" y="38081"/>
                    <a:pt x="49873" y="37825"/>
                    <a:pt x="50205" y="37825"/>
                  </a:cubicBezTo>
                  <a:close/>
                  <a:moveTo>
                    <a:pt x="52321" y="37825"/>
                  </a:moveTo>
                  <a:cubicBezTo>
                    <a:pt x="52368" y="37825"/>
                    <a:pt x="52417" y="37830"/>
                    <a:pt x="52468" y="37840"/>
                  </a:cubicBezTo>
                  <a:cubicBezTo>
                    <a:pt x="52789" y="37905"/>
                    <a:pt x="53011" y="38205"/>
                    <a:pt x="52982" y="38533"/>
                  </a:cubicBezTo>
                  <a:cubicBezTo>
                    <a:pt x="52947" y="38862"/>
                    <a:pt x="52668" y="39112"/>
                    <a:pt x="52340" y="39112"/>
                  </a:cubicBezTo>
                  <a:cubicBezTo>
                    <a:pt x="52254" y="39112"/>
                    <a:pt x="52168" y="39090"/>
                    <a:pt x="52090" y="39047"/>
                  </a:cubicBezTo>
                  <a:lnTo>
                    <a:pt x="52090" y="39062"/>
                  </a:lnTo>
                  <a:cubicBezTo>
                    <a:pt x="51424" y="38782"/>
                    <a:pt x="51671" y="37825"/>
                    <a:pt x="52321" y="37825"/>
                  </a:cubicBezTo>
                  <a:close/>
                  <a:moveTo>
                    <a:pt x="7352" y="37826"/>
                  </a:moveTo>
                  <a:cubicBezTo>
                    <a:pt x="7702" y="37826"/>
                    <a:pt x="7987" y="38112"/>
                    <a:pt x="7995" y="38455"/>
                  </a:cubicBezTo>
                  <a:lnTo>
                    <a:pt x="7995" y="38469"/>
                  </a:lnTo>
                  <a:cubicBezTo>
                    <a:pt x="7995" y="38856"/>
                    <a:pt x="7676" y="39112"/>
                    <a:pt x="7346" y="39112"/>
                  </a:cubicBezTo>
                  <a:cubicBezTo>
                    <a:pt x="7190" y="39112"/>
                    <a:pt x="7031" y="39055"/>
                    <a:pt x="6902" y="38926"/>
                  </a:cubicBezTo>
                  <a:cubicBezTo>
                    <a:pt x="6495" y="38519"/>
                    <a:pt x="6781" y="37826"/>
                    <a:pt x="7352" y="37826"/>
                  </a:cubicBezTo>
                  <a:close/>
                  <a:moveTo>
                    <a:pt x="5201" y="37824"/>
                  </a:moveTo>
                  <a:cubicBezTo>
                    <a:pt x="5592" y="37824"/>
                    <a:pt x="5973" y="38187"/>
                    <a:pt x="5824" y="38662"/>
                  </a:cubicBezTo>
                  <a:cubicBezTo>
                    <a:pt x="5729" y="38973"/>
                    <a:pt x="5474" y="39117"/>
                    <a:pt x="5219" y="39117"/>
                  </a:cubicBezTo>
                  <a:cubicBezTo>
                    <a:pt x="4894" y="39117"/>
                    <a:pt x="4567" y="38884"/>
                    <a:pt x="4567" y="38469"/>
                  </a:cubicBezTo>
                  <a:cubicBezTo>
                    <a:pt x="4567" y="38340"/>
                    <a:pt x="4603" y="38212"/>
                    <a:pt x="4674" y="38098"/>
                  </a:cubicBezTo>
                  <a:lnTo>
                    <a:pt x="4681" y="38112"/>
                  </a:lnTo>
                  <a:cubicBezTo>
                    <a:pt x="4817" y="37910"/>
                    <a:pt x="5010" y="37824"/>
                    <a:pt x="5201" y="37824"/>
                  </a:cubicBezTo>
                  <a:close/>
                  <a:moveTo>
                    <a:pt x="4135" y="38892"/>
                  </a:moveTo>
                  <a:cubicBezTo>
                    <a:pt x="4294" y="38892"/>
                    <a:pt x="4456" y="38951"/>
                    <a:pt x="4588" y="39083"/>
                  </a:cubicBezTo>
                  <a:cubicBezTo>
                    <a:pt x="4988" y="39483"/>
                    <a:pt x="4703" y="40176"/>
                    <a:pt x="4131" y="40176"/>
                  </a:cubicBezTo>
                  <a:cubicBezTo>
                    <a:pt x="3776" y="40176"/>
                    <a:pt x="3491" y="39885"/>
                    <a:pt x="3489" y="39529"/>
                  </a:cubicBezTo>
                  <a:lnTo>
                    <a:pt x="3489" y="39529"/>
                  </a:lnTo>
                  <a:cubicBezTo>
                    <a:pt x="3491" y="39146"/>
                    <a:pt x="3806" y="38892"/>
                    <a:pt x="4135" y="38892"/>
                  </a:cubicBezTo>
                  <a:close/>
                  <a:moveTo>
                    <a:pt x="23427" y="38889"/>
                  </a:moveTo>
                  <a:cubicBezTo>
                    <a:pt x="23584" y="38889"/>
                    <a:pt x="23745" y="38947"/>
                    <a:pt x="23876" y="39076"/>
                  </a:cubicBezTo>
                  <a:cubicBezTo>
                    <a:pt x="24276" y="39483"/>
                    <a:pt x="23990" y="40176"/>
                    <a:pt x="23419" y="40176"/>
                  </a:cubicBezTo>
                  <a:cubicBezTo>
                    <a:pt x="23062" y="40176"/>
                    <a:pt x="22769" y="39890"/>
                    <a:pt x="22769" y="39526"/>
                  </a:cubicBezTo>
                  <a:lnTo>
                    <a:pt x="22769" y="39526"/>
                  </a:lnTo>
                  <a:lnTo>
                    <a:pt x="22776" y="39533"/>
                  </a:lnTo>
                  <a:cubicBezTo>
                    <a:pt x="22776" y="39145"/>
                    <a:pt x="23095" y="38889"/>
                    <a:pt x="23427" y="38889"/>
                  </a:cubicBezTo>
                  <a:close/>
                  <a:moveTo>
                    <a:pt x="34138" y="38889"/>
                  </a:moveTo>
                  <a:cubicBezTo>
                    <a:pt x="34296" y="38889"/>
                    <a:pt x="34456" y="38947"/>
                    <a:pt x="34587" y="39076"/>
                  </a:cubicBezTo>
                  <a:cubicBezTo>
                    <a:pt x="34987" y="39483"/>
                    <a:pt x="34702" y="40176"/>
                    <a:pt x="34130" y="40176"/>
                  </a:cubicBezTo>
                  <a:cubicBezTo>
                    <a:pt x="33773" y="40176"/>
                    <a:pt x="33480" y="39890"/>
                    <a:pt x="33480" y="39526"/>
                  </a:cubicBezTo>
                  <a:lnTo>
                    <a:pt x="33480" y="39526"/>
                  </a:lnTo>
                  <a:lnTo>
                    <a:pt x="33488" y="39533"/>
                  </a:lnTo>
                  <a:cubicBezTo>
                    <a:pt x="33488" y="39145"/>
                    <a:pt x="33806" y="38889"/>
                    <a:pt x="34138" y="38889"/>
                  </a:cubicBezTo>
                  <a:close/>
                  <a:moveTo>
                    <a:pt x="36280" y="38889"/>
                  </a:moveTo>
                  <a:cubicBezTo>
                    <a:pt x="36438" y="38889"/>
                    <a:pt x="36599" y="38947"/>
                    <a:pt x="36730" y="39076"/>
                  </a:cubicBezTo>
                  <a:cubicBezTo>
                    <a:pt x="37129" y="39483"/>
                    <a:pt x="36844" y="40176"/>
                    <a:pt x="36273" y="40176"/>
                  </a:cubicBezTo>
                  <a:cubicBezTo>
                    <a:pt x="35916" y="40176"/>
                    <a:pt x="35623" y="39890"/>
                    <a:pt x="35623" y="39526"/>
                  </a:cubicBezTo>
                  <a:lnTo>
                    <a:pt x="35623" y="39526"/>
                  </a:lnTo>
                  <a:lnTo>
                    <a:pt x="35630" y="39533"/>
                  </a:lnTo>
                  <a:cubicBezTo>
                    <a:pt x="35630" y="39145"/>
                    <a:pt x="35948" y="38889"/>
                    <a:pt x="36280" y="38889"/>
                  </a:cubicBezTo>
                  <a:close/>
                  <a:moveTo>
                    <a:pt x="38423" y="38889"/>
                  </a:moveTo>
                  <a:cubicBezTo>
                    <a:pt x="38580" y="38889"/>
                    <a:pt x="38741" y="38947"/>
                    <a:pt x="38872" y="39076"/>
                  </a:cubicBezTo>
                  <a:cubicBezTo>
                    <a:pt x="39272" y="39483"/>
                    <a:pt x="38986" y="40176"/>
                    <a:pt x="38415" y="40176"/>
                  </a:cubicBezTo>
                  <a:cubicBezTo>
                    <a:pt x="38058" y="40176"/>
                    <a:pt x="37765" y="39890"/>
                    <a:pt x="37765" y="39526"/>
                  </a:cubicBezTo>
                  <a:lnTo>
                    <a:pt x="37765" y="39526"/>
                  </a:lnTo>
                  <a:lnTo>
                    <a:pt x="37772" y="39533"/>
                  </a:lnTo>
                  <a:cubicBezTo>
                    <a:pt x="37772" y="39145"/>
                    <a:pt x="38091" y="38889"/>
                    <a:pt x="38423" y="38889"/>
                  </a:cubicBezTo>
                  <a:close/>
                  <a:moveTo>
                    <a:pt x="53400" y="38892"/>
                  </a:moveTo>
                  <a:cubicBezTo>
                    <a:pt x="53730" y="38892"/>
                    <a:pt x="54046" y="39147"/>
                    <a:pt x="54046" y="39533"/>
                  </a:cubicBezTo>
                  <a:cubicBezTo>
                    <a:pt x="54046" y="39890"/>
                    <a:pt x="53761" y="40168"/>
                    <a:pt x="53404" y="40168"/>
                  </a:cubicBezTo>
                  <a:lnTo>
                    <a:pt x="53404" y="40176"/>
                  </a:lnTo>
                  <a:cubicBezTo>
                    <a:pt x="52832" y="40176"/>
                    <a:pt x="52547" y="39483"/>
                    <a:pt x="52947" y="39083"/>
                  </a:cubicBezTo>
                  <a:cubicBezTo>
                    <a:pt x="53079" y="38951"/>
                    <a:pt x="53241" y="38892"/>
                    <a:pt x="53400" y="38892"/>
                  </a:cubicBezTo>
                  <a:close/>
                  <a:moveTo>
                    <a:pt x="16996" y="38892"/>
                  </a:moveTo>
                  <a:cubicBezTo>
                    <a:pt x="17155" y="38892"/>
                    <a:pt x="17317" y="38951"/>
                    <a:pt x="17449" y="39083"/>
                  </a:cubicBezTo>
                  <a:cubicBezTo>
                    <a:pt x="17856" y="39490"/>
                    <a:pt x="17563" y="40176"/>
                    <a:pt x="16992" y="40176"/>
                  </a:cubicBezTo>
                  <a:cubicBezTo>
                    <a:pt x="16988" y="40176"/>
                    <a:pt x="16984" y="40176"/>
                    <a:pt x="16979" y="40176"/>
                  </a:cubicBezTo>
                  <a:cubicBezTo>
                    <a:pt x="16628" y="40176"/>
                    <a:pt x="16342" y="39886"/>
                    <a:pt x="16342" y="39526"/>
                  </a:cubicBezTo>
                  <a:lnTo>
                    <a:pt x="16342" y="39526"/>
                  </a:lnTo>
                  <a:lnTo>
                    <a:pt x="16349" y="39533"/>
                  </a:lnTo>
                  <a:cubicBezTo>
                    <a:pt x="16349" y="39147"/>
                    <a:pt x="16665" y="38892"/>
                    <a:pt x="16996" y="38892"/>
                  </a:cubicBezTo>
                  <a:close/>
                  <a:moveTo>
                    <a:pt x="40561" y="38892"/>
                  </a:moveTo>
                  <a:cubicBezTo>
                    <a:pt x="40720" y="38892"/>
                    <a:pt x="40882" y="38951"/>
                    <a:pt x="41014" y="39083"/>
                  </a:cubicBezTo>
                  <a:cubicBezTo>
                    <a:pt x="41421" y="39490"/>
                    <a:pt x="41128" y="40176"/>
                    <a:pt x="40557" y="40176"/>
                  </a:cubicBezTo>
                  <a:cubicBezTo>
                    <a:pt x="40553" y="40176"/>
                    <a:pt x="40549" y="40176"/>
                    <a:pt x="40544" y="40176"/>
                  </a:cubicBezTo>
                  <a:cubicBezTo>
                    <a:pt x="40193" y="40176"/>
                    <a:pt x="39907" y="39886"/>
                    <a:pt x="39907" y="39526"/>
                  </a:cubicBezTo>
                  <a:lnTo>
                    <a:pt x="39907" y="39526"/>
                  </a:lnTo>
                  <a:lnTo>
                    <a:pt x="39914" y="39533"/>
                  </a:lnTo>
                  <a:cubicBezTo>
                    <a:pt x="39914" y="39147"/>
                    <a:pt x="40230" y="38892"/>
                    <a:pt x="40561" y="38892"/>
                  </a:cubicBezTo>
                  <a:close/>
                  <a:moveTo>
                    <a:pt x="42703" y="38892"/>
                  </a:moveTo>
                  <a:cubicBezTo>
                    <a:pt x="42862" y="38892"/>
                    <a:pt x="43024" y="38951"/>
                    <a:pt x="43156" y="39083"/>
                  </a:cubicBezTo>
                  <a:cubicBezTo>
                    <a:pt x="43563" y="39490"/>
                    <a:pt x="43271" y="40176"/>
                    <a:pt x="42699" y="40176"/>
                  </a:cubicBezTo>
                  <a:cubicBezTo>
                    <a:pt x="42695" y="40176"/>
                    <a:pt x="42691" y="40176"/>
                    <a:pt x="42687" y="40176"/>
                  </a:cubicBezTo>
                  <a:cubicBezTo>
                    <a:pt x="42335" y="40176"/>
                    <a:pt x="42050" y="39886"/>
                    <a:pt x="42050" y="39526"/>
                  </a:cubicBezTo>
                  <a:lnTo>
                    <a:pt x="42050" y="39526"/>
                  </a:lnTo>
                  <a:lnTo>
                    <a:pt x="42057" y="39533"/>
                  </a:lnTo>
                  <a:cubicBezTo>
                    <a:pt x="42057" y="39147"/>
                    <a:pt x="42372" y="38892"/>
                    <a:pt x="42703" y="38892"/>
                  </a:cubicBezTo>
                  <a:close/>
                  <a:moveTo>
                    <a:pt x="44845" y="38892"/>
                  </a:moveTo>
                  <a:cubicBezTo>
                    <a:pt x="45004" y="38892"/>
                    <a:pt x="45166" y="38951"/>
                    <a:pt x="45299" y="39083"/>
                  </a:cubicBezTo>
                  <a:cubicBezTo>
                    <a:pt x="45699" y="39483"/>
                    <a:pt x="45413" y="40176"/>
                    <a:pt x="44842" y="40176"/>
                  </a:cubicBezTo>
                  <a:cubicBezTo>
                    <a:pt x="44837" y="40176"/>
                    <a:pt x="44833" y="40176"/>
                    <a:pt x="44829" y="40176"/>
                  </a:cubicBezTo>
                  <a:cubicBezTo>
                    <a:pt x="44478" y="40176"/>
                    <a:pt x="44192" y="39886"/>
                    <a:pt x="44192" y="39526"/>
                  </a:cubicBezTo>
                  <a:lnTo>
                    <a:pt x="44192" y="39526"/>
                  </a:lnTo>
                  <a:lnTo>
                    <a:pt x="44199" y="39533"/>
                  </a:lnTo>
                  <a:cubicBezTo>
                    <a:pt x="44199" y="39147"/>
                    <a:pt x="44515" y="38892"/>
                    <a:pt x="44845" y="38892"/>
                  </a:cubicBezTo>
                  <a:close/>
                  <a:moveTo>
                    <a:pt x="25561" y="38890"/>
                  </a:moveTo>
                  <a:cubicBezTo>
                    <a:pt x="26132" y="38890"/>
                    <a:pt x="26418" y="39583"/>
                    <a:pt x="26018" y="39990"/>
                  </a:cubicBezTo>
                  <a:cubicBezTo>
                    <a:pt x="25887" y="40119"/>
                    <a:pt x="25727" y="40176"/>
                    <a:pt x="25569" y="40176"/>
                  </a:cubicBezTo>
                  <a:cubicBezTo>
                    <a:pt x="25237" y="40176"/>
                    <a:pt x="24919" y="39920"/>
                    <a:pt x="24919" y="39533"/>
                  </a:cubicBezTo>
                  <a:cubicBezTo>
                    <a:pt x="24919" y="39176"/>
                    <a:pt x="25204" y="38890"/>
                    <a:pt x="25554" y="38890"/>
                  </a:cubicBezTo>
                  <a:close/>
                  <a:moveTo>
                    <a:pt x="27703" y="38890"/>
                  </a:moveTo>
                  <a:cubicBezTo>
                    <a:pt x="28275" y="38890"/>
                    <a:pt x="28560" y="39583"/>
                    <a:pt x="28160" y="39990"/>
                  </a:cubicBezTo>
                  <a:cubicBezTo>
                    <a:pt x="28029" y="40119"/>
                    <a:pt x="27869" y="40176"/>
                    <a:pt x="27711" y="40176"/>
                  </a:cubicBezTo>
                  <a:cubicBezTo>
                    <a:pt x="27379" y="40176"/>
                    <a:pt x="27061" y="39920"/>
                    <a:pt x="27061" y="39533"/>
                  </a:cubicBezTo>
                  <a:cubicBezTo>
                    <a:pt x="27061" y="39176"/>
                    <a:pt x="27346" y="38890"/>
                    <a:pt x="27696" y="38890"/>
                  </a:cubicBezTo>
                  <a:close/>
                  <a:moveTo>
                    <a:pt x="29846" y="38890"/>
                  </a:moveTo>
                  <a:cubicBezTo>
                    <a:pt x="30417" y="38890"/>
                    <a:pt x="30703" y="39583"/>
                    <a:pt x="30303" y="39990"/>
                  </a:cubicBezTo>
                  <a:cubicBezTo>
                    <a:pt x="30172" y="40119"/>
                    <a:pt x="30011" y="40176"/>
                    <a:pt x="29854" y="40176"/>
                  </a:cubicBezTo>
                  <a:cubicBezTo>
                    <a:pt x="29522" y="40176"/>
                    <a:pt x="29203" y="39920"/>
                    <a:pt x="29203" y="39533"/>
                  </a:cubicBezTo>
                  <a:cubicBezTo>
                    <a:pt x="29203" y="39176"/>
                    <a:pt x="29489" y="38890"/>
                    <a:pt x="29839" y="38890"/>
                  </a:cubicBezTo>
                  <a:close/>
                  <a:moveTo>
                    <a:pt x="31988" y="38890"/>
                  </a:moveTo>
                  <a:cubicBezTo>
                    <a:pt x="32559" y="38890"/>
                    <a:pt x="32845" y="39583"/>
                    <a:pt x="32445" y="39990"/>
                  </a:cubicBezTo>
                  <a:cubicBezTo>
                    <a:pt x="32314" y="40119"/>
                    <a:pt x="32153" y="40176"/>
                    <a:pt x="31996" y="40176"/>
                  </a:cubicBezTo>
                  <a:cubicBezTo>
                    <a:pt x="31664" y="40176"/>
                    <a:pt x="31345" y="39920"/>
                    <a:pt x="31345" y="39533"/>
                  </a:cubicBezTo>
                  <a:cubicBezTo>
                    <a:pt x="31345" y="39176"/>
                    <a:pt x="31631" y="38890"/>
                    <a:pt x="31981" y="38890"/>
                  </a:cubicBezTo>
                  <a:close/>
                  <a:moveTo>
                    <a:pt x="12708" y="38890"/>
                  </a:moveTo>
                  <a:cubicBezTo>
                    <a:pt x="13279" y="38890"/>
                    <a:pt x="13565" y="39583"/>
                    <a:pt x="13165" y="39990"/>
                  </a:cubicBezTo>
                  <a:cubicBezTo>
                    <a:pt x="13033" y="40122"/>
                    <a:pt x="12871" y="40181"/>
                    <a:pt x="12712" y="40181"/>
                  </a:cubicBezTo>
                  <a:cubicBezTo>
                    <a:pt x="12381" y="40181"/>
                    <a:pt x="12065" y="39924"/>
                    <a:pt x="12065" y="39533"/>
                  </a:cubicBezTo>
                  <a:cubicBezTo>
                    <a:pt x="12058" y="39183"/>
                    <a:pt x="12343" y="38890"/>
                    <a:pt x="12700" y="38890"/>
                  </a:cubicBezTo>
                  <a:close/>
                  <a:moveTo>
                    <a:pt x="14843" y="38890"/>
                  </a:moveTo>
                  <a:lnTo>
                    <a:pt x="14850" y="38897"/>
                  </a:lnTo>
                  <a:cubicBezTo>
                    <a:pt x="15421" y="38897"/>
                    <a:pt x="15714" y="39583"/>
                    <a:pt x="15307" y="39990"/>
                  </a:cubicBezTo>
                  <a:cubicBezTo>
                    <a:pt x="15175" y="40122"/>
                    <a:pt x="15013" y="40181"/>
                    <a:pt x="14854" y="40181"/>
                  </a:cubicBezTo>
                  <a:cubicBezTo>
                    <a:pt x="14524" y="40181"/>
                    <a:pt x="14207" y="39924"/>
                    <a:pt x="14207" y="39533"/>
                  </a:cubicBezTo>
                  <a:cubicBezTo>
                    <a:pt x="14207" y="39183"/>
                    <a:pt x="14493" y="38890"/>
                    <a:pt x="14843" y="38890"/>
                  </a:cubicBezTo>
                  <a:close/>
                  <a:moveTo>
                    <a:pt x="19127" y="38890"/>
                  </a:moveTo>
                  <a:lnTo>
                    <a:pt x="19134" y="38897"/>
                  </a:lnTo>
                  <a:cubicBezTo>
                    <a:pt x="19706" y="38897"/>
                    <a:pt x="19998" y="39583"/>
                    <a:pt x="19591" y="39990"/>
                  </a:cubicBezTo>
                  <a:cubicBezTo>
                    <a:pt x="19459" y="40122"/>
                    <a:pt x="19298" y="40181"/>
                    <a:pt x="19139" y="40181"/>
                  </a:cubicBezTo>
                  <a:cubicBezTo>
                    <a:pt x="18808" y="40181"/>
                    <a:pt x="18492" y="39924"/>
                    <a:pt x="18492" y="39533"/>
                  </a:cubicBezTo>
                  <a:cubicBezTo>
                    <a:pt x="18492" y="39183"/>
                    <a:pt x="18777" y="38890"/>
                    <a:pt x="19127" y="38890"/>
                  </a:cubicBezTo>
                  <a:close/>
                  <a:moveTo>
                    <a:pt x="21270" y="38890"/>
                  </a:moveTo>
                  <a:lnTo>
                    <a:pt x="21277" y="38897"/>
                  </a:lnTo>
                  <a:cubicBezTo>
                    <a:pt x="21848" y="38897"/>
                    <a:pt x="22141" y="39583"/>
                    <a:pt x="21734" y="39990"/>
                  </a:cubicBezTo>
                  <a:cubicBezTo>
                    <a:pt x="21602" y="40122"/>
                    <a:pt x="21440" y="40181"/>
                    <a:pt x="21281" y="40181"/>
                  </a:cubicBezTo>
                  <a:cubicBezTo>
                    <a:pt x="20950" y="40181"/>
                    <a:pt x="20634" y="39924"/>
                    <a:pt x="20634" y="39533"/>
                  </a:cubicBezTo>
                  <a:cubicBezTo>
                    <a:pt x="20634" y="39183"/>
                    <a:pt x="20920" y="38890"/>
                    <a:pt x="21270" y="38890"/>
                  </a:cubicBezTo>
                  <a:close/>
                  <a:moveTo>
                    <a:pt x="10558" y="38890"/>
                  </a:moveTo>
                  <a:lnTo>
                    <a:pt x="10565" y="38897"/>
                  </a:lnTo>
                  <a:cubicBezTo>
                    <a:pt x="11137" y="38897"/>
                    <a:pt x="11429" y="39590"/>
                    <a:pt x="11022" y="39990"/>
                  </a:cubicBezTo>
                  <a:cubicBezTo>
                    <a:pt x="10890" y="40122"/>
                    <a:pt x="10728" y="40181"/>
                    <a:pt x="10569" y="40181"/>
                  </a:cubicBezTo>
                  <a:cubicBezTo>
                    <a:pt x="10238" y="40181"/>
                    <a:pt x="9923" y="39926"/>
                    <a:pt x="9923" y="39540"/>
                  </a:cubicBezTo>
                  <a:cubicBezTo>
                    <a:pt x="9923" y="39183"/>
                    <a:pt x="10201" y="38890"/>
                    <a:pt x="10558" y="38890"/>
                  </a:cubicBezTo>
                  <a:close/>
                  <a:moveTo>
                    <a:pt x="46991" y="38893"/>
                  </a:moveTo>
                  <a:cubicBezTo>
                    <a:pt x="47149" y="38893"/>
                    <a:pt x="47310" y="38952"/>
                    <a:pt x="47441" y="39083"/>
                  </a:cubicBezTo>
                  <a:cubicBezTo>
                    <a:pt x="47848" y="39490"/>
                    <a:pt x="47555" y="40183"/>
                    <a:pt x="46984" y="40183"/>
                  </a:cubicBezTo>
                  <a:cubicBezTo>
                    <a:pt x="46627" y="40183"/>
                    <a:pt x="46334" y="39890"/>
                    <a:pt x="46334" y="39526"/>
                  </a:cubicBezTo>
                  <a:lnTo>
                    <a:pt x="46334" y="39526"/>
                  </a:lnTo>
                  <a:lnTo>
                    <a:pt x="46341" y="39540"/>
                  </a:lnTo>
                  <a:cubicBezTo>
                    <a:pt x="46341" y="39153"/>
                    <a:pt x="46660" y="38893"/>
                    <a:pt x="46991" y="38893"/>
                  </a:cubicBezTo>
                  <a:close/>
                  <a:moveTo>
                    <a:pt x="49134" y="38897"/>
                  </a:moveTo>
                  <a:cubicBezTo>
                    <a:pt x="49292" y="38897"/>
                    <a:pt x="49452" y="38954"/>
                    <a:pt x="49583" y="39083"/>
                  </a:cubicBezTo>
                  <a:cubicBezTo>
                    <a:pt x="49990" y="39490"/>
                    <a:pt x="49697" y="40183"/>
                    <a:pt x="49126" y="40183"/>
                  </a:cubicBezTo>
                  <a:cubicBezTo>
                    <a:pt x="48769" y="40183"/>
                    <a:pt x="48476" y="39890"/>
                    <a:pt x="48476" y="39526"/>
                  </a:cubicBezTo>
                  <a:lnTo>
                    <a:pt x="48476" y="39526"/>
                  </a:lnTo>
                  <a:lnTo>
                    <a:pt x="48483" y="39540"/>
                  </a:lnTo>
                  <a:cubicBezTo>
                    <a:pt x="48483" y="39153"/>
                    <a:pt x="48802" y="38897"/>
                    <a:pt x="49134" y="38897"/>
                  </a:cubicBezTo>
                  <a:close/>
                  <a:moveTo>
                    <a:pt x="51277" y="38899"/>
                  </a:moveTo>
                  <a:cubicBezTo>
                    <a:pt x="51435" y="38899"/>
                    <a:pt x="51596" y="38958"/>
                    <a:pt x="51725" y="39090"/>
                  </a:cubicBezTo>
                  <a:cubicBezTo>
                    <a:pt x="52132" y="39490"/>
                    <a:pt x="51847" y="40183"/>
                    <a:pt x="51276" y="40183"/>
                  </a:cubicBezTo>
                  <a:cubicBezTo>
                    <a:pt x="51271" y="40183"/>
                    <a:pt x="51267" y="40183"/>
                    <a:pt x="51263" y="40183"/>
                  </a:cubicBezTo>
                  <a:cubicBezTo>
                    <a:pt x="50904" y="40183"/>
                    <a:pt x="50612" y="39886"/>
                    <a:pt x="50619" y="39526"/>
                  </a:cubicBezTo>
                  <a:lnTo>
                    <a:pt x="50619" y="39526"/>
                  </a:lnTo>
                  <a:lnTo>
                    <a:pt x="50633" y="39540"/>
                  </a:lnTo>
                  <a:cubicBezTo>
                    <a:pt x="50633" y="39154"/>
                    <a:pt x="50949" y="38899"/>
                    <a:pt x="51277" y="38899"/>
                  </a:cubicBezTo>
                  <a:close/>
                  <a:moveTo>
                    <a:pt x="8416" y="38890"/>
                  </a:moveTo>
                  <a:lnTo>
                    <a:pt x="8423" y="38897"/>
                  </a:lnTo>
                  <a:cubicBezTo>
                    <a:pt x="8994" y="38897"/>
                    <a:pt x="9287" y="39590"/>
                    <a:pt x="8880" y="39997"/>
                  </a:cubicBezTo>
                  <a:cubicBezTo>
                    <a:pt x="8749" y="40126"/>
                    <a:pt x="8588" y="40183"/>
                    <a:pt x="8431" y="40183"/>
                  </a:cubicBezTo>
                  <a:cubicBezTo>
                    <a:pt x="8099" y="40183"/>
                    <a:pt x="7780" y="39927"/>
                    <a:pt x="7780" y="39540"/>
                  </a:cubicBezTo>
                  <a:cubicBezTo>
                    <a:pt x="7773" y="39183"/>
                    <a:pt x="8059" y="38890"/>
                    <a:pt x="8416" y="38890"/>
                  </a:cubicBezTo>
                  <a:close/>
                  <a:moveTo>
                    <a:pt x="6288" y="38897"/>
                  </a:moveTo>
                  <a:cubicBezTo>
                    <a:pt x="6631" y="38904"/>
                    <a:pt x="6909" y="39183"/>
                    <a:pt x="6923" y="39526"/>
                  </a:cubicBezTo>
                  <a:lnTo>
                    <a:pt x="6931" y="39540"/>
                  </a:lnTo>
                  <a:cubicBezTo>
                    <a:pt x="6931" y="39931"/>
                    <a:pt x="6614" y="40188"/>
                    <a:pt x="6283" y="40188"/>
                  </a:cubicBezTo>
                  <a:cubicBezTo>
                    <a:pt x="6125" y="40188"/>
                    <a:pt x="5963" y="40129"/>
                    <a:pt x="5831" y="39997"/>
                  </a:cubicBezTo>
                  <a:cubicBezTo>
                    <a:pt x="5424" y="39590"/>
                    <a:pt x="5710" y="38897"/>
                    <a:pt x="6288" y="38897"/>
                  </a:cubicBezTo>
                  <a:close/>
                  <a:moveTo>
                    <a:pt x="28782" y="39961"/>
                  </a:moveTo>
                  <a:cubicBezTo>
                    <a:pt x="28940" y="39961"/>
                    <a:pt x="29101" y="40018"/>
                    <a:pt x="29232" y="40147"/>
                  </a:cubicBezTo>
                  <a:cubicBezTo>
                    <a:pt x="29632" y="40554"/>
                    <a:pt x="29346" y="41247"/>
                    <a:pt x="28775" y="41247"/>
                  </a:cubicBezTo>
                  <a:cubicBezTo>
                    <a:pt x="28418" y="41247"/>
                    <a:pt x="28125" y="40961"/>
                    <a:pt x="28125" y="40597"/>
                  </a:cubicBezTo>
                  <a:lnTo>
                    <a:pt x="28125" y="40597"/>
                  </a:lnTo>
                  <a:lnTo>
                    <a:pt x="28132" y="40604"/>
                  </a:lnTo>
                  <a:cubicBezTo>
                    <a:pt x="28132" y="40217"/>
                    <a:pt x="28450" y="39961"/>
                    <a:pt x="28782" y="39961"/>
                  </a:cubicBezTo>
                  <a:close/>
                  <a:moveTo>
                    <a:pt x="33067" y="39961"/>
                  </a:moveTo>
                  <a:cubicBezTo>
                    <a:pt x="33225" y="39961"/>
                    <a:pt x="33385" y="40018"/>
                    <a:pt x="33516" y="40147"/>
                  </a:cubicBezTo>
                  <a:cubicBezTo>
                    <a:pt x="33916" y="40554"/>
                    <a:pt x="33630" y="41247"/>
                    <a:pt x="33059" y="41247"/>
                  </a:cubicBezTo>
                  <a:cubicBezTo>
                    <a:pt x="32702" y="41247"/>
                    <a:pt x="32409" y="40961"/>
                    <a:pt x="32409" y="40597"/>
                  </a:cubicBezTo>
                  <a:lnTo>
                    <a:pt x="32409" y="40597"/>
                  </a:lnTo>
                  <a:lnTo>
                    <a:pt x="32416" y="40604"/>
                  </a:lnTo>
                  <a:cubicBezTo>
                    <a:pt x="32416" y="40217"/>
                    <a:pt x="32735" y="39961"/>
                    <a:pt x="33067" y="39961"/>
                  </a:cubicBezTo>
                  <a:close/>
                  <a:moveTo>
                    <a:pt x="24490" y="39961"/>
                  </a:moveTo>
                  <a:cubicBezTo>
                    <a:pt x="25061" y="39961"/>
                    <a:pt x="25347" y="40654"/>
                    <a:pt x="24947" y="41061"/>
                  </a:cubicBezTo>
                  <a:cubicBezTo>
                    <a:pt x="24816" y="41190"/>
                    <a:pt x="24655" y="41247"/>
                    <a:pt x="24498" y="41247"/>
                  </a:cubicBezTo>
                  <a:cubicBezTo>
                    <a:pt x="24166" y="41247"/>
                    <a:pt x="23847" y="40991"/>
                    <a:pt x="23847" y="40604"/>
                  </a:cubicBezTo>
                  <a:cubicBezTo>
                    <a:pt x="23847" y="40247"/>
                    <a:pt x="24133" y="39961"/>
                    <a:pt x="24483" y="39961"/>
                  </a:cubicBezTo>
                  <a:close/>
                  <a:moveTo>
                    <a:pt x="37344" y="39961"/>
                  </a:moveTo>
                  <a:cubicBezTo>
                    <a:pt x="37915" y="39961"/>
                    <a:pt x="38201" y="40654"/>
                    <a:pt x="37801" y="41061"/>
                  </a:cubicBezTo>
                  <a:cubicBezTo>
                    <a:pt x="37670" y="41190"/>
                    <a:pt x="37509" y="41247"/>
                    <a:pt x="37351" y="41247"/>
                  </a:cubicBezTo>
                  <a:cubicBezTo>
                    <a:pt x="37020" y="41247"/>
                    <a:pt x="36701" y="40991"/>
                    <a:pt x="36701" y="40604"/>
                  </a:cubicBezTo>
                  <a:cubicBezTo>
                    <a:pt x="36701" y="40247"/>
                    <a:pt x="36987" y="39961"/>
                    <a:pt x="37337" y="39961"/>
                  </a:cubicBezTo>
                  <a:close/>
                  <a:moveTo>
                    <a:pt x="26632" y="39950"/>
                  </a:moveTo>
                  <a:cubicBezTo>
                    <a:pt x="26766" y="39950"/>
                    <a:pt x="26907" y="39996"/>
                    <a:pt x="27039" y="40104"/>
                  </a:cubicBezTo>
                  <a:cubicBezTo>
                    <a:pt x="27304" y="40325"/>
                    <a:pt x="27354" y="40711"/>
                    <a:pt x="27146" y="40990"/>
                  </a:cubicBezTo>
                  <a:cubicBezTo>
                    <a:pt x="27019" y="41157"/>
                    <a:pt x="26825" y="41248"/>
                    <a:pt x="26629" y="41248"/>
                  </a:cubicBezTo>
                  <a:cubicBezTo>
                    <a:pt x="26508" y="41248"/>
                    <a:pt x="26385" y="41213"/>
                    <a:pt x="26275" y="41140"/>
                  </a:cubicBezTo>
                  <a:cubicBezTo>
                    <a:pt x="26240" y="41111"/>
                    <a:pt x="26204" y="41082"/>
                    <a:pt x="26175" y="41054"/>
                  </a:cubicBezTo>
                  <a:lnTo>
                    <a:pt x="26175" y="41061"/>
                  </a:lnTo>
                  <a:cubicBezTo>
                    <a:pt x="25719" y="40599"/>
                    <a:pt x="26130" y="39950"/>
                    <a:pt x="26632" y="39950"/>
                  </a:cubicBezTo>
                  <a:close/>
                  <a:moveTo>
                    <a:pt x="30917" y="39950"/>
                  </a:moveTo>
                  <a:cubicBezTo>
                    <a:pt x="31051" y="39950"/>
                    <a:pt x="31192" y="39996"/>
                    <a:pt x="31324" y="40104"/>
                  </a:cubicBezTo>
                  <a:cubicBezTo>
                    <a:pt x="31588" y="40325"/>
                    <a:pt x="31638" y="40711"/>
                    <a:pt x="31431" y="40990"/>
                  </a:cubicBezTo>
                  <a:cubicBezTo>
                    <a:pt x="31303" y="41157"/>
                    <a:pt x="31110" y="41248"/>
                    <a:pt x="30914" y="41248"/>
                  </a:cubicBezTo>
                  <a:cubicBezTo>
                    <a:pt x="30792" y="41248"/>
                    <a:pt x="30669" y="41213"/>
                    <a:pt x="30560" y="41140"/>
                  </a:cubicBezTo>
                  <a:cubicBezTo>
                    <a:pt x="30524" y="41111"/>
                    <a:pt x="30488" y="41082"/>
                    <a:pt x="30460" y="41054"/>
                  </a:cubicBezTo>
                  <a:lnTo>
                    <a:pt x="30460" y="41061"/>
                  </a:lnTo>
                  <a:cubicBezTo>
                    <a:pt x="30003" y="40599"/>
                    <a:pt x="30414" y="39950"/>
                    <a:pt x="30917" y="39950"/>
                  </a:cubicBezTo>
                  <a:close/>
                  <a:moveTo>
                    <a:pt x="39489" y="39957"/>
                  </a:moveTo>
                  <a:cubicBezTo>
                    <a:pt x="39622" y="39957"/>
                    <a:pt x="39762" y="40003"/>
                    <a:pt x="39893" y="40111"/>
                  </a:cubicBezTo>
                  <a:cubicBezTo>
                    <a:pt x="40164" y="40325"/>
                    <a:pt x="40207" y="40718"/>
                    <a:pt x="40007" y="40990"/>
                  </a:cubicBezTo>
                  <a:cubicBezTo>
                    <a:pt x="39880" y="41160"/>
                    <a:pt x="39687" y="41250"/>
                    <a:pt x="39490" y="41250"/>
                  </a:cubicBezTo>
                  <a:cubicBezTo>
                    <a:pt x="39365" y="41250"/>
                    <a:pt x="39240" y="41214"/>
                    <a:pt x="39129" y="41140"/>
                  </a:cubicBezTo>
                  <a:cubicBezTo>
                    <a:pt x="39093" y="41118"/>
                    <a:pt x="39058" y="41090"/>
                    <a:pt x="39029" y="41054"/>
                  </a:cubicBezTo>
                  <a:lnTo>
                    <a:pt x="39029" y="41054"/>
                  </a:lnTo>
                  <a:cubicBezTo>
                    <a:pt x="39031" y="41056"/>
                    <a:pt x="39034" y="41059"/>
                    <a:pt x="39036" y="41061"/>
                  </a:cubicBezTo>
                  <a:lnTo>
                    <a:pt x="39029" y="41054"/>
                  </a:lnTo>
                  <a:lnTo>
                    <a:pt x="39029" y="41054"/>
                  </a:lnTo>
                  <a:cubicBezTo>
                    <a:pt x="39029" y="41054"/>
                    <a:pt x="39029" y="41054"/>
                    <a:pt x="39029" y="41054"/>
                  </a:cubicBezTo>
                  <a:lnTo>
                    <a:pt x="39029" y="41054"/>
                  </a:lnTo>
                  <a:cubicBezTo>
                    <a:pt x="38578" y="40598"/>
                    <a:pt x="38991" y="39957"/>
                    <a:pt x="39489" y="39957"/>
                  </a:cubicBezTo>
                  <a:close/>
                  <a:moveTo>
                    <a:pt x="43768" y="39954"/>
                  </a:moveTo>
                  <a:cubicBezTo>
                    <a:pt x="43903" y="39954"/>
                    <a:pt x="44044" y="40001"/>
                    <a:pt x="44178" y="40111"/>
                  </a:cubicBezTo>
                  <a:cubicBezTo>
                    <a:pt x="44442" y="40325"/>
                    <a:pt x="44492" y="40718"/>
                    <a:pt x="44285" y="40990"/>
                  </a:cubicBezTo>
                  <a:cubicBezTo>
                    <a:pt x="44158" y="41160"/>
                    <a:pt x="43967" y="41250"/>
                    <a:pt x="43772" y="41250"/>
                  </a:cubicBezTo>
                  <a:cubicBezTo>
                    <a:pt x="43649" y="41250"/>
                    <a:pt x="43524" y="41214"/>
                    <a:pt x="43413" y="41140"/>
                  </a:cubicBezTo>
                  <a:cubicBezTo>
                    <a:pt x="43378" y="41118"/>
                    <a:pt x="43342" y="41090"/>
                    <a:pt x="43313" y="41054"/>
                  </a:cubicBezTo>
                  <a:lnTo>
                    <a:pt x="43313" y="41061"/>
                  </a:lnTo>
                  <a:cubicBezTo>
                    <a:pt x="42858" y="40605"/>
                    <a:pt x="43267" y="39954"/>
                    <a:pt x="43768" y="39954"/>
                  </a:cubicBezTo>
                  <a:close/>
                  <a:moveTo>
                    <a:pt x="13763" y="39959"/>
                  </a:moveTo>
                  <a:cubicBezTo>
                    <a:pt x="14154" y="39959"/>
                    <a:pt x="14534" y="40322"/>
                    <a:pt x="14386" y="40797"/>
                  </a:cubicBezTo>
                  <a:cubicBezTo>
                    <a:pt x="14291" y="41108"/>
                    <a:pt x="14036" y="41252"/>
                    <a:pt x="13781" y="41252"/>
                  </a:cubicBezTo>
                  <a:cubicBezTo>
                    <a:pt x="13457" y="41252"/>
                    <a:pt x="13132" y="41020"/>
                    <a:pt x="13136" y="40604"/>
                  </a:cubicBezTo>
                  <a:cubicBezTo>
                    <a:pt x="13129" y="40475"/>
                    <a:pt x="13172" y="40347"/>
                    <a:pt x="13243" y="40240"/>
                  </a:cubicBezTo>
                  <a:lnTo>
                    <a:pt x="13243" y="40247"/>
                  </a:lnTo>
                  <a:cubicBezTo>
                    <a:pt x="13379" y="40046"/>
                    <a:pt x="13572" y="39959"/>
                    <a:pt x="13763" y="39959"/>
                  </a:cubicBezTo>
                  <a:close/>
                  <a:moveTo>
                    <a:pt x="18055" y="39963"/>
                  </a:moveTo>
                  <a:cubicBezTo>
                    <a:pt x="18446" y="39963"/>
                    <a:pt x="18826" y="40322"/>
                    <a:pt x="18677" y="40797"/>
                  </a:cubicBezTo>
                  <a:cubicBezTo>
                    <a:pt x="18583" y="41108"/>
                    <a:pt x="18328" y="41252"/>
                    <a:pt x="18072" y="41252"/>
                  </a:cubicBezTo>
                  <a:cubicBezTo>
                    <a:pt x="17747" y="41252"/>
                    <a:pt x="17421" y="41020"/>
                    <a:pt x="17421" y="40604"/>
                  </a:cubicBezTo>
                  <a:cubicBezTo>
                    <a:pt x="17421" y="40475"/>
                    <a:pt x="17456" y="40347"/>
                    <a:pt x="17528" y="40240"/>
                  </a:cubicBezTo>
                  <a:lnTo>
                    <a:pt x="17535" y="40247"/>
                  </a:lnTo>
                  <a:cubicBezTo>
                    <a:pt x="17671" y="40048"/>
                    <a:pt x="17864" y="39963"/>
                    <a:pt x="18055" y="39963"/>
                  </a:cubicBezTo>
                  <a:close/>
                  <a:moveTo>
                    <a:pt x="22332" y="39959"/>
                  </a:moveTo>
                  <a:cubicBezTo>
                    <a:pt x="22724" y="39959"/>
                    <a:pt x="23106" y="40322"/>
                    <a:pt x="22962" y="40797"/>
                  </a:cubicBezTo>
                  <a:cubicBezTo>
                    <a:pt x="22864" y="41108"/>
                    <a:pt x="22609" y="41252"/>
                    <a:pt x="22354" y="41252"/>
                  </a:cubicBezTo>
                  <a:cubicBezTo>
                    <a:pt x="22029" y="41252"/>
                    <a:pt x="21705" y="41020"/>
                    <a:pt x="21705" y="40604"/>
                  </a:cubicBezTo>
                  <a:cubicBezTo>
                    <a:pt x="21705" y="40475"/>
                    <a:pt x="21741" y="40347"/>
                    <a:pt x="21812" y="40240"/>
                  </a:cubicBezTo>
                  <a:lnTo>
                    <a:pt x="21812" y="40247"/>
                  </a:lnTo>
                  <a:cubicBezTo>
                    <a:pt x="21948" y="40046"/>
                    <a:pt x="22141" y="39959"/>
                    <a:pt x="22332" y="39959"/>
                  </a:cubicBezTo>
                  <a:close/>
                  <a:moveTo>
                    <a:pt x="35186" y="39959"/>
                  </a:moveTo>
                  <a:cubicBezTo>
                    <a:pt x="35578" y="39959"/>
                    <a:pt x="35960" y="40322"/>
                    <a:pt x="35816" y="40797"/>
                  </a:cubicBezTo>
                  <a:cubicBezTo>
                    <a:pt x="35718" y="41108"/>
                    <a:pt x="35463" y="41252"/>
                    <a:pt x="35207" y="41252"/>
                  </a:cubicBezTo>
                  <a:cubicBezTo>
                    <a:pt x="34883" y="41252"/>
                    <a:pt x="34559" y="41020"/>
                    <a:pt x="34559" y="40604"/>
                  </a:cubicBezTo>
                  <a:cubicBezTo>
                    <a:pt x="34559" y="40475"/>
                    <a:pt x="34594" y="40347"/>
                    <a:pt x="34666" y="40240"/>
                  </a:cubicBezTo>
                  <a:lnTo>
                    <a:pt x="34666" y="40247"/>
                  </a:lnTo>
                  <a:cubicBezTo>
                    <a:pt x="34802" y="40046"/>
                    <a:pt x="34995" y="39959"/>
                    <a:pt x="35186" y="39959"/>
                  </a:cubicBezTo>
                  <a:close/>
                  <a:moveTo>
                    <a:pt x="15914" y="39961"/>
                  </a:moveTo>
                  <a:lnTo>
                    <a:pt x="15921" y="39968"/>
                  </a:lnTo>
                  <a:cubicBezTo>
                    <a:pt x="16492" y="39968"/>
                    <a:pt x="16785" y="40654"/>
                    <a:pt x="16378" y="41061"/>
                  </a:cubicBezTo>
                  <a:cubicBezTo>
                    <a:pt x="16246" y="41193"/>
                    <a:pt x="16084" y="41252"/>
                    <a:pt x="15925" y="41252"/>
                  </a:cubicBezTo>
                  <a:cubicBezTo>
                    <a:pt x="15595" y="41252"/>
                    <a:pt x="15278" y="40995"/>
                    <a:pt x="15278" y="40604"/>
                  </a:cubicBezTo>
                  <a:cubicBezTo>
                    <a:pt x="15278" y="40254"/>
                    <a:pt x="15564" y="39961"/>
                    <a:pt x="15914" y="39961"/>
                  </a:cubicBezTo>
                  <a:close/>
                  <a:moveTo>
                    <a:pt x="41621" y="39961"/>
                  </a:moveTo>
                  <a:lnTo>
                    <a:pt x="41628" y="39968"/>
                  </a:lnTo>
                  <a:cubicBezTo>
                    <a:pt x="42199" y="39968"/>
                    <a:pt x="42492" y="40654"/>
                    <a:pt x="42085" y="41061"/>
                  </a:cubicBezTo>
                  <a:cubicBezTo>
                    <a:pt x="41953" y="41193"/>
                    <a:pt x="41791" y="41252"/>
                    <a:pt x="41633" y="41252"/>
                  </a:cubicBezTo>
                  <a:cubicBezTo>
                    <a:pt x="41302" y="41252"/>
                    <a:pt x="40986" y="40995"/>
                    <a:pt x="40986" y="40604"/>
                  </a:cubicBezTo>
                  <a:cubicBezTo>
                    <a:pt x="40986" y="40254"/>
                    <a:pt x="41271" y="39961"/>
                    <a:pt x="41621" y="39961"/>
                  </a:cubicBezTo>
                  <a:close/>
                  <a:moveTo>
                    <a:pt x="11629" y="39961"/>
                  </a:moveTo>
                  <a:lnTo>
                    <a:pt x="11636" y="39968"/>
                  </a:lnTo>
                  <a:cubicBezTo>
                    <a:pt x="12208" y="39968"/>
                    <a:pt x="12501" y="40661"/>
                    <a:pt x="12093" y="41061"/>
                  </a:cubicBezTo>
                  <a:cubicBezTo>
                    <a:pt x="11961" y="41193"/>
                    <a:pt x="11799" y="41252"/>
                    <a:pt x="11640" y="41252"/>
                  </a:cubicBezTo>
                  <a:cubicBezTo>
                    <a:pt x="11310" y="41252"/>
                    <a:pt x="10994" y="40997"/>
                    <a:pt x="10994" y="40611"/>
                  </a:cubicBezTo>
                  <a:cubicBezTo>
                    <a:pt x="10994" y="40254"/>
                    <a:pt x="11272" y="39961"/>
                    <a:pt x="11629" y="39961"/>
                  </a:cubicBezTo>
                  <a:close/>
                  <a:moveTo>
                    <a:pt x="48058" y="39957"/>
                  </a:moveTo>
                  <a:cubicBezTo>
                    <a:pt x="48192" y="39957"/>
                    <a:pt x="48331" y="40003"/>
                    <a:pt x="48462" y="40111"/>
                  </a:cubicBezTo>
                  <a:cubicBezTo>
                    <a:pt x="48733" y="40333"/>
                    <a:pt x="48776" y="40718"/>
                    <a:pt x="48576" y="40997"/>
                  </a:cubicBezTo>
                  <a:cubicBezTo>
                    <a:pt x="48449" y="41164"/>
                    <a:pt x="48253" y="41252"/>
                    <a:pt x="48056" y="41252"/>
                  </a:cubicBezTo>
                  <a:cubicBezTo>
                    <a:pt x="47932" y="41252"/>
                    <a:pt x="47808" y="41218"/>
                    <a:pt x="47698" y="41147"/>
                  </a:cubicBezTo>
                  <a:cubicBezTo>
                    <a:pt x="47662" y="41118"/>
                    <a:pt x="47627" y="41090"/>
                    <a:pt x="47598" y="41054"/>
                  </a:cubicBezTo>
                  <a:lnTo>
                    <a:pt x="47598" y="41054"/>
                  </a:lnTo>
                  <a:lnTo>
                    <a:pt x="47605" y="41068"/>
                  </a:lnTo>
                  <a:cubicBezTo>
                    <a:pt x="47143" y="40606"/>
                    <a:pt x="47557" y="39957"/>
                    <a:pt x="48058" y="39957"/>
                  </a:cubicBezTo>
                  <a:close/>
                  <a:moveTo>
                    <a:pt x="9480" y="39966"/>
                  </a:moveTo>
                  <a:cubicBezTo>
                    <a:pt x="9871" y="39966"/>
                    <a:pt x="10252" y="40327"/>
                    <a:pt x="10108" y="40797"/>
                  </a:cubicBezTo>
                  <a:cubicBezTo>
                    <a:pt x="10011" y="41109"/>
                    <a:pt x="9754" y="41252"/>
                    <a:pt x="9499" y="41252"/>
                  </a:cubicBezTo>
                  <a:cubicBezTo>
                    <a:pt x="9175" y="41252"/>
                    <a:pt x="8852" y="41022"/>
                    <a:pt x="8852" y="40611"/>
                  </a:cubicBezTo>
                  <a:cubicBezTo>
                    <a:pt x="8852" y="40475"/>
                    <a:pt x="8887" y="40347"/>
                    <a:pt x="8959" y="40240"/>
                  </a:cubicBezTo>
                  <a:lnTo>
                    <a:pt x="8959" y="40254"/>
                  </a:lnTo>
                  <a:cubicBezTo>
                    <a:pt x="9095" y="40052"/>
                    <a:pt x="9288" y="39966"/>
                    <a:pt x="9480" y="39966"/>
                  </a:cubicBezTo>
                  <a:close/>
                  <a:moveTo>
                    <a:pt x="45920" y="39965"/>
                  </a:moveTo>
                  <a:cubicBezTo>
                    <a:pt x="46078" y="39965"/>
                    <a:pt x="46239" y="40023"/>
                    <a:pt x="46370" y="40154"/>
                  </a:cubicBezTo>
                  <a:cubicBezTo>
                    <a:pt x="46777" y="40561"/>
                    <a:pt x="46484" y="41254"/>
                    <a:pt x="45913" y="41254"/>
                  </a:cubicBezTo>
                  <a:cubicBezTo>
                    <a:pt x="45556" y="41254"/>
                    <a:pt x="45263" y="40961"/>
                    <a:pt x="45263" y="40597"/>
                  </a:cubicBezTo>
                  <a:lnTo>
                    <a:pt x="45263" y="40597"/>
                  </a:lnTo>
                  <a:lnTo>
                    <a:pt x="45270" y="40611"/>
                  </a:lnTo>
                  <a:cubicBezTo>
                    <a:pt x="45270" y="40224"/>
                    <a:pt x="45588" y="39965"/>
                    <a:pt x="45920" y="39965"/>
                  </a:cubicBezTo>
                  <a:close/>
                  <a:moveTo>
                    <a:pt x="20218" y="39968"/>
                  </a:moveTo>
                  <a:cubicBezTo>
                    <a:pt x="20375" y="39968"/>
                    <a:pt x="20534" y="40025"/>
                    <a:pt x="20663" y="40154"/>
                  </a:cubicBezTo>
                  <a:cubicBezTo>
                    <a:pt x="21070" y="40561"/>
                    <a:pt x="20784" y="41254"/>
                    <a:pt x="20213" y="41254"/>
                  </a:cubicBezTo>
                  <a:cubicBezTo>
                    <a:pt x="20208" y="41254"/>
                    <a:pt x="20204" y="41254"/>
                    <a:pt x="20200" y="41254"/>
                  </a:cubicBezTo>
                  <a:cubicBezTo>
                    <a:pt x="19842" y="41254"/>
                    <a:pt x="19556" y="40957"/>
                    <a:pt x="19556" y="40597"/>
                  </a:cubicBezTo>
                  <a:lnTo>
                    <a:pt x="19556" y="40597"/>
                  </a:lnTo>
                  <a:lnTo>
                    <a:pt x="19570" y="40611"/>
                  </a:lnTo>
                  <a:cubicBezTo>
                    <a:pt x="19570" y="40224"/>
                    <a:pt x="19889" y="39968"/>
                    <a:pt x="20218" y="39968"/>
                  </a:cubicBezTo>
                  <a:close/>
                  <a:moveTo>
                    <a:pt x="50206" y="39970"/>
                  </a:moveTo>
                  <a:cubicBezTo>
                    <a:pt x="50364" y="39970"/>
                    <a:pt x="50524" y="40029"/>
                    <a:pt x="50654" y="40161"/>
                  </a:cubicBezTo>
                  <a:cubicBezTo>
                    <a:pt x="51061" y="40561"/>
                    <a:pt x="50776" y="41254"/>
                    <a:pt x="50204" y="41254"/>
                  </a:cubicBezTo>
                  <a:cubicBezTo>
                    <a:pt x="50200" y="41254"/>
                    <a:pt x="50196" y="41254"/>
                    <a:pt x="50192" y="41254"/>
                  </a:cubicBezTo>
                  <a:cubicBezTo>
                    <a:pt x="49833" y="41254"/>
                    <a:pt x="49540" y="40957"/>
                    <a:pt x="49547" y="40597"/>
                  </a:cubicBezTo>
                  <a:lnTo>
                    <a:pt x="49547" y="40597"/>
                  </a:lnTo>
                  <a:lnTo>
                    <a:pt x="49562" y="40611"/>
                  </a:lnTo>
                  <a:cubicBezTo>
                    <a:pt x="49562" y="40225"/>
                    <a:pt x="49878" y="39970"/>
                    <a:pt x="50206" y="39970"/>
                  </a:cubicBezTo>
                  <a:close/>
                  <a:moveTo>
                    <a:pt x="52340" y="39957"/>
                  </a:moveTo>
                  <a:cubicBezTo>
                    <a:pt x="52474" y="39957"/>
                    <a:pt x="52614" y="40003"/>
                    <a:pt x="52747" y="40111"/>
                  </a:cubicBezTo>
                  <a:cubicBezTo>
                    <a:pt x="53011" y="40333"/>
                    <a:pt x="53061" y="40718"/>
                    <a:pt x="52854" y="40997"/>
                  </a:cubicBezTo>
                  <a:cubicBezTo>
                    <a:pt x="52726" y="41164"/>
                    <a:pt x="52533" y="41256"/>
                    <a:pt x="52336" y="41256"/>
                  </a:cubicBezTo>
                  <a:cubicBezTo>
                    <a:pt x="52215" y="41256"/>
                    <a:pt x="52092" y="41220"/>
                    <a:pt x="51983" y="41147"/>
                  </a:cubicBezTo>
                  <a:cubicBezTo>
                    <a:pt x="51947" y="41118"/>
                    <a:pt x="51911" y="41090"/>
                    <a:pt x="51883" y="41054"/>
                  </a:cubicBezTo>
                  <a:lnTo>
                    <a:pt x="51883" y="41068"/>
                  </a:lnTo>
                  <a:cubicBezTo>
                    <a:pt x="51426" y="40606"/>
                    <a:pt x="51837" y="39957"/>
                    <a:pt x="52340" y="39957"/>
                  </a:cubicBezTo>
                  <a:close/>
                  <a:moveTo>
                    <a:pt x="7345" y="39961"/>
                  </a:moveTo>
                  <a:lnTo>
                    <a:pt x="7359" y="39968"/>
                  </a:lnTo>
                  <a:cubicBezTo>
                    <a:pt x="7930" y="39968"/>
                    <a:pt x="8216" y="40661"/>
                    <a:pt x="7809" y="41068"/>
                  </a:cubicBezTo>
                  <a:cubicBezTo>
                    <a:pt x="7679" y="41200"/>
                    <a:pt x="7519" y="41259"/>
                    <a:pt x="7361" y="41259"/>
                  </a:cubicBezTo>
                  <a:cubicBezTo>
                    <a:pt x="7033" y="41259"/>
                    <a:pt x="6716" y="41002"/>
                    <a:pt x="6716" y="40611"/>
                  </a:cubicBezTo>
                  <a:cubicBezTo>
                    <a:pt x="6709" y="40254"/>
                    <a:pt x="6988" y="39961"/>
                    <a:pt x="7345" y="39961"/>
                  </a:cubicBezTo>
                  <a:close/>
                  <a:moveTo>
                    <a:pt x="5209" y="39970"/>
                  </a:moveTo>
                  <a:cubicBezTo>
                    <a:pt x="5453" y="39970"/>
                    <a:pt x="5683" y="40104"/>
                    <a:pt x="5795" y="40333"/>
                  </a:cubicBezTo>
                  <a:cubicBezTo>
                    <a:pt x="5945" y="40647"/>
                    <a:pt x="5824" y="41018"/>
                    <a:pt x="5517" y="41182"/>
                  </a:cubicBezTo>
                  <a:cubicBezTo>
                    <a:pt x="5421" y="41235"/>
                    <a:pt x="5318" y="41260"/>
                    <a:pt x="5215" y="41260"/>
                  </a:cubicBezTo>
                  <a:cubicBezTo>
                    <a:pt x="4996" y="41260"/>
                    <a:pt x="4781" y="41146"/>
                    <a:pt x="4660" y="40947"/>
                  </a:cubicBezTo>
                  <a:cubicBezTo>
                    <a:pt x="4481" y="40654"/>
                    <a:pt x="4567" y="40276"/>
                    <a:pt x="4853" y="40083"/>
                  </a:cubicBezTo>
                  <a:cubicBezTo>
                    <a:pt x="4881" y="40054"/>
                    <a:pt x="4917" y="40026"/>
                    <a:pt x="4960" y="40011"/>
                  </a:cubicBezTo>
                  <a:lnTo>
                    <a:pt x="4960" y="40018"/>
                  </a:lnTo>
                  <a:cubicBezTo>
                    <a:pt x="5042" y="39986"/>
                    <a:pt x="5126" y="39970"/>
                    <a:pt x="5209" y="39970"/>
                  </a:cubicBezTo>
                  <a:close/>
                  <a:moveTo>
                    <a:pt x="4135" y="41034"/>
                  </a:moveTo>
                  <a:cubicBezTo>
                    <a:pt x="4294" y="41034"/>
                    <a:pt x="4456" y="41093"/>
                    <a:pt x="4588" y="41225"/>
                  </a:cubicBezTo>
                  <a:cubicBezTo>
                    <a:pt x="4988" y="41625"/>
                    <a:pt x="4703" y="42318"/>
                    <a:pt x="4131" y="42318"/>
                  </a:cubicBezTo>
                  <a:cubicBezTo>
                    <a:pt x="3776" y="42318"/>
                    <a:pt x="3491" y="42027"/>
                    <a:pt x="3489" y="41671"/>
                  </a:cubicBezTo>
                  <a:lnTo>
                    <a:pt x="3489" y="41671"/>
                  </a:lnTo>
                  <a:cubicBezTo>
                    <a:pt x="3491" y="41288"/>
                    <a:pt x="3806" y="41034"/>
                    <a:pt x="4135" y="41034"/>
                  </a:cubicBezTo>
                  <a:close/>
                  <a:moveTo>
                    <a:pt x="16996" y="41034"/>
                  </a:moveTo>
                  <a:cubicBezTo>
                    <a:pt x="17155" y="41034"/>
                    <a:pt x="17317" y="41093"/>
                    <a:pt x="17449" y="41225"/>
                  </a:cubicBezTo>
                  <a:cubicBezTo>
                    <a:pt x="17849" y="41625"/>
                    <a:pt x="17563" y="42318"/>
                    <a:pt x="16992" y="42318"/>
                  </a:cubicBezTo>
                  <a:cubicBezTo>
                    <a:pt x="16988" y="42318"/>
                    <a:pt x="16984" y="42318"/>
                    <a:pt x="16979" y="42318"/>
                  </a:cubicBezTo>
                  <a:cubicBezTo>
                    <a:pt x="16628" y="42318"/>
                    <a:pt x="16342" y="42028"/>
                    <a:pt x="16342" y="41668"/>
                  </a:cubicBezTo>
                  <a:lnTo>
                    <a:pt x="16342" y="41668"/>
                  </a:lnTo>
                  <a:lnTo>
                    <a:pt x="16349" y="41675"/>
                  </a:lnTo>
                  <a:cubicBezTo>
                    <a:pt x="16349" y="41289"/>
                    <a:pt x="16665" y="41034"/>
                    <a:pt x="16996" y="41034"/>
                  </a:cubicBezTo>
                  <a:close/>
                  <a:moveTo>
                    <a:pt x="23422" y="41034"/>
                  </a:moveTo>
                  <a:cubicBezTo>
                    <a:pt x="23581" y="41034"/>
                    <a:pt x="23744" y="41093"/>
                    <a:pt x="23876" y="41225"/>
                  </a:cubicBezTo>
                  <a:cubicBezTo>
                    <a:pt x="24283" y="41632"/>
                    <a:pt x="23990" y="42318"/>
                    <a:pt x="23419" y="42318"/>
                  </a:cubicBezTo>
                  <a:cubicBezTo>
                    <a:pt x="23415" y="42318"/>
                    <a:pt x="23410" y="42318"/>
                    <a:pt x="23406" y="42318"/>
                  </a:cubicBezTo>
                  <a:cubicBezTo>
                    <a:pt x="23055" y="42318"/>
                    <a:pt x="22769" y="42028"/>
                    <a:pt x="22769" y="41668"/>
                  </a:cubicBezTo>
                  <a:lnTo>
                    <a:pt x="22769" y="41668"/>
                  </a:lnTo>
                  <a:lnTo>
                    <a:pt x="22776" y="41675"/>
                  </a:lnTo>
                  <a:cubicBezTo>
                    <a:pt x="22776" y="41289"/>
                    <a:pt x="23092" y="41034"/>
                    <a:pt x="23422" y="41034"/>
                  </a:cubicBezTo>
                  <a:close/>
                  <a:moveTo>
                    <a:pt x="34134" y="41034"/>
                  </a:moveTo>
                  <a:cubicBezTo>
                    <a:pt x="34293" y="41034"/>
                    <a:pt x="34455" y="41093"/>
                    <a:pt x="34587" y="41225"/>
                  </a:cubicBezTo>
                  <a:cubicBezTo>
                    <a:pt x="34994" y="41632"/>
                    <a:pt x="34702" y="42318"/>
                    <a:pt x="34130" y="42318"/>
                  </a:cubicBezTo>
                  <a:cubicBezTo>
                    <a:pt x="34126" y="42318"/>
                    <a:pt x="34122" y="42318"/>
                    <a:pt x="34117" y="42318"/>
                  </a:cubicBezTo>
                  <a:cubicBezTo>
                    <a:pt x="33766" y="42318"/>
                    <a:pt x="33480" y="42028"/>
                    <a:pt x="33480" y="41668"/>
                  </a:cubicBezTo>
                  <a:lnTo>
                    <a:pt x="33480" y="41668"/>
                  </a:lnTo>
                  <a:lnTo>
                    <a:pt x="33488" y="41675"/>
                  </a:lnTo>
                  <a:cubicBezTo>
                    <a:pt x="33488" y="41289"/>
                    <a:pt x="33803" y="41034"/>
                    <a:pt x="34134" y="41034"/>
                  </a:cubicBezTo>
                  <a:close/>
                  <a:moveTo>
                    <a:pt x="36276" y="41034"/>
                  </a:moveTo>
                  <a:cubicBezTo>
                    <a:pt x="36435" y="41034"/>
                    <a:pt x="36597" y="41093"/>
                    <a:pt x="36730" y="41225"/>
                  </a:cubicBezTo>
                  <a:cubicBezTo>
                    <a:pt x="37137" y="41632"/>
                    <a:pt x="36844" y="42318"/>
                    <a:pt x="36273" y="42318"/>
                  </a:cubicBezTo>
                  <a:cubicBezTo>
                    <a:pt x="36268" y="42318"/>
                    <a:pt x="36264" y="42318"/>
                    <a:pt x="36260" y="42318"/>
                  </a:cubicBezTo>
                  <a:cubicBezTo>
                    <a:pt x="35909" y="42318"/>
                    <a:pt x="35623" y="42028"/>
                    <a:pt x="35623" y="41668"/>
                  </a:cubicBezTo>
                  <a:lnTo>
                    <a:pt x="35623" y="41668"/>
                  </a:lnTo>
                  <a:lnTo>
                    <a:pt x="35630" y="41675"/>
                  </a:lnTo>
                  <a:cubicBezTo>
                    <a:pt x="35630" y="41289"/>
                    <a:pt x="35946" y="41034"/>
                    <a:pt x="36276" y="41034"/>
                  </a:cubicBezTo>
                  <a:close/>
                  <a:moveTo>
                    <a:pt x="38418" y="41034"/>
                  </a:moveTo>
                  <a:cubicBezTo>
                    <a:pt x="38577" y="41034"/>
                    <a:pt x="38740" y="41093"/>
                    <a:pt x="38872" y="41225"/>
                  </a:cubicBezTo>
                  <a:cubicBezTo>
                    <a:pt x="39279" y="41632"/>
                    <a:pt x="38986" y="42318"/>
                    <a:pt x="38415" y="42318"/>
                  </a:cubicBezTo>
                  <a:cubicBezTo>
                    <a:pt x="38411" y="42318"/>
                    <a:pt x="38406" y="42318"/>
                    <a:pt x="38402" y="42318"/>
                  </a:cubicBezTo>
                  <a:cubicBezTo>
                    <a:pt x="38051" y="42318"/>
                    <a:pt x="37765" y="42028"/>
                    <a:pt x="37765" y="41668"/>
                  </a:cubicBezTo>
                  <a:lnTo>
                    <a:pt x="37765" y="41668"/>
                  </a:lnTo>
                  <a:lnTo>
                    <a:pt x="37772" y="41675"/>
                  </a:lnTo>
                  <a:cubicBezTo>
                    <a:pt x="37772" y="41289"/>
                    <a:pt x="38088" y="41034"/>
                    <a:pt x="38418" y="41034"/>
                  </a:cubicBezTo>
                  <a:close/>
                  <a:moveTo>
                    <a:pt x="40561" y="41034"/>
                  </a:moveTo>
                  <a:cubicBezTo>
                    <a:pt x="40720" y="41034"/>
                    <a:pt x="40882" y="41093"/>
                    <a:pt x="41014" y="41225"/>
                  </a:cubicBezTo>
                  <a:cubicBezTo>
                    <a:pt x="41414" y="41625"/>
                    <a:pt x="41128" y="42318"/>
                    <a:pt x="40557" y="42318"/>
                  </a:cubicBezTo>
                  <a:cubicBezTo>
                    <a:pt x="40553" y="42318"/>
                    <a:pt x="40549" y="42318"/>
                    <a:pt x="40544" y="42318"/>
                  </a:cubicBezTo>
                  <a:cubicBezTo>
                    <a:pt x="40193" y="42318"/>
                    <a:pt x="39907" y="42028"/>
                    <a:pt x="39907" y="41668"/>
                  </a:cubicBezTo>
                  <a:lnTo>
                    <a:pt x="39907" y="41668"/>
                  </a:lnTo>
                  <a:lnTo>
                    <a:pt x="39914" y="41675"/>
                  </a:lnTo>
                  <a:cubicBezTo>
                    <a:pt x="39914" y="41289"/>
                    <a:pt x="40230" y="41034"/>
                    <a:pt x="40561" y="41034"/>
                  </a:cubicBezTo>
                  <a:close/>
                  <a:moveTo>
                    <a:pt x="42703" y="41034"/>
                  </a:moveTo>
                  <a:cubicBezTo>
                    <a:pt x="42862" y="41034"/>
                    <a:pt x="43024" y="41093"/>
                    <a:pt x="43156" y="41225"/>
                  </a:cubicBezTo>
                  <a:cubicBezTo>
                    <a:pt x="43556" y="41625"/>
                    <a:pt x="43271" y="42318"/>
                    <a:pt x="42699" y="42318"/>
                  </a:cubicBezTo>
                  <a:cubicBezTo>
                    <a:pt x="42695" y="42318"/>
                    <a:pt x="42691" y="42318"/>
                    <a:pt x="42687" y="42318"/>
                  </a:cubicBezTo>
                  <a:cubicBezTo>
                    <a:pt x="42335" y="42318"/>
                    <a:pt x="42050" y="42028"/>
                    <a:pt x="42050" y="41668"/>
                  </a:cubicBezTo>
                  <a:lnTo>
                    <a:pt x="42050" y="41668"/>
                  </a:lnTo>
                  <a:lnTo>
                    <a:pt x="42057" y="41675"/>
                  </a:lnTo>
                  <a:cubicBezTo>
                    <a:pt x="42057" y="41289"/>
                    <a:pt x="42372" y="41034"/>
                    <a:pt x="42703" y="41034"/>
                  </a:cubicBezTo>
                  <a:close/>
                  <a:moveTo>
                    <a:pt x="25561" y="41032"/>
                  </a:moveTo>
                  <a:cubicBezTo>
                    <a:pt x="26132" y="41032"/>
                    <a:pt x="26418" y="41725"/>
                    <a:pt x="26018" y="42132"/>
                  </a:cubicBezTo>
                  <a:cubicBezTo>
                    <a:pt x="25887" y="42261"/>
                    <a:pt x="25727" y="42319"/>
                    <a:pt x="25569" y="42319"/>
                  </a:cubicBezTo>
                  <a:cubicBezTo>
                    <a:pt x="25237" y="42319"/>
                    <a:pt x="24919" y="42062"/>
                    <a:pt x="24919" y="41675"/>
                  </a:cubicBezTo>
                  <a:cubicBezTo>
                    <a:pt x="24919" y="41318"/>
                    <a:pt x="25204" y="41032"/>
                    <a:pt x="25554" y="41032"/>
                  </a:cubicBezTo>
                  <a:close/>
                  <a:moveTo>
                    <a:pt x="27703" y="41032"/>
                  </a:moveTo>
                  <a:cubicBezTo>
                    <a:pt x="28275" y="41032"/>
                    <a:pt x="28560" y="41725"/>
                    <a:pt x="28160" y="42132"/>
                  </a:cubicBezTo>
                  <a:cubicBezTo>
                    <a:pt x="28029" y="42261"/>
                    <a:pt x="27869" y="42319"/>
                    <a:pt x="27711" y="42319"/>
                  </a:cubicBezTo>
                  <a:cubicBezTo>
                    <a:pt x="27379" y="42319"/>
                    <a:pt x="27061" y="42062"/>
                    <a:pt x="27061" y="41675"/>
                  </a:cubicBezTo>
                  <a:cubicBezTo>
                    <a:pt x="27061" y="41318"/>
                    <a:pt x="27346" y="41032"/>
                    <a:pt x="27696" y="41032"/>
                  </a:cubicBezTo>
                  <a:close/>
                  <a:moveTo>
                    <a:pt x="29846" y="41032"/>
                  </a:moveTo>
                  <a:cubicBezTo>
                    <a:pt x="30417" y="41032"/>
                    <a:pt x="30703" y="41725"/>
                    <a:pt x="30303" y="42132"/>
                  </a:cubicBezTo>
                  <a:cubicBezTo>
                    <a:pt x="30172" y="42261"/>
                    <a:pt x="30011" y="42319"/>
                    <a:pt x="29854" y="42319"/>
                  </a:cubicBezTo>
                  <a:cubicBezTo>
                    <a:pt x="29522" y="42319"/>
                    <a:pt x="29203" y="42062"/>
                    <a:pt x="29203" y="41675"/>
                  </a:cubicBezTo>
                  <a:cubicBezTo>
                    <a:pt x="29203" y="41318"/>
                    <a:pt x="29489" y="41032"/>
                    <a:pt x="29839" y="41032"/>
                  </a:cubicBezTo>
                  <a:close/>
                  <a:moveTo>
                    <a:pt x="31988" y="41032"/>
                  </a:moveTo>
                  <a:cubicBezTo>
                    <a:pt x="32559" y="41032"/>
                    <a:pt x="32845" y="41725"/>
                    <a:pt x="32445" y="42132"/>
                  </a:cubicBezTo>
                  <a:cubicBezTo>
                    <a:pt x="32314" y="42261"/>
                    <a:pt x="32153" y="42319"/>
                    <a:pt x="31996" y="42319"/>
                  </a:cubicBezTo>
                  <a:cubicBezTo>
                    <a:pt x="31664" y="42319"/>
                    <a:pt x="31345" y="42062"/>
                    <a:pt x="31345" y="41675"/>
                  </a:cubicBezTo>
                  <a:cubicBezTo>
                    <a:pt x="31345" y="41318"/>
                    <a:pt x="31631" y="41032"/>
                    <a:pt x="31981" y="41032"/>
                  </a:cubicBezTo>
                  <a:close/>
                  <a:moveTo>
                    <a:pt x="14850" y="41032"/>
                  </a:moveTo>
                  <a:cubicBezTo>
                    <a:pt x="15421" y="41032"/>
                    <a:pt x="15707" y="41725"/>
                    <a:pt x="15307" y="42132"/>
                  </a:cubicBezTo>
                  <a:cubicBezTo>
                    <a:pt x="15175" y="42264"/>
                    <a:pt x="15013" y="42323"/>
                    <a:pt x="14854" y="42323"/>
                  </a:cubicBezTo>
                  <a:cubicBezTo>
                    <a:pt x="14524" y="42323"/>
                    <a:pt x="14207" y="42066"/>
                    <a:pt x="14207" y="41675"/>
                  </a:cubicBezTo>
                  <a:cubicBezTo>
                    <a:pt x="14200" y="41325"/>
                    <a:pt x="14486" y="41032"/>
                    <a:pt x="14843" y="41032"/>
                  </a:cubicBezTo>
                  <a:close/>
                  <a:moveTo>
                    <a:pt x="53404" y="41032"/>
                  </a:moveTo>
                  <a:cubicBezTo>
                    <a:pt x="53761" y="41032"/>
                    <a:pt x="54046" y="41318"/>
                    <a:pt x="54053" y="41668"/>
                  </a:cubicBezTo>
                  <a:lnTo>
                    <a:pt x="54046" y="41675"/>
                  </a:lnTo>
                  <a:cubicBezTo>
                    <a:pt x="54046" y="42066"/>
                    <a:pt x="53730" y="42323"/>
                    <a:pt x="53399" y="42323"/>
                  </a:cubicBezTo>
                  <a:cubicBezTo>
                    <a:pt x="53240" y="42323"/>
                    <a:pt x="53078" y="42264"/>
                    <a:pt x="52947" y="42132"/>
                  </a:cubicBezTo>
                  <a:cubicBezTo>
                    <a:pt x="52547" y="41725"/>
                    <a:pt x="52832" y="41032"/>
                    <a:pt x="53404" y="41032"/>
                  </a:cubicBezTo>
                  <a:close/>
                  <a:moveTo>
                    <a:pt x="12700" y="41032"/>
                  </a:moveTo>
                  <a:lnTo>
                    <a:pt x="12708" y="41040"/>
                  </a:lnTo>
                  <a:cubicBezTo>
                    <a:pt x="13279" y="41040"/>
                    <a:pt x="13572" y="41732"/>
                    <a:pt x="13165" y="42132"/>
                  </a:cubicBezTo>
                  <a:cubicBezTo>
                    <a:pt x="13032" y="42264"/>
                    <a:pt x="12870" y="42323"/>
                    <a:pt x="12711" y="42323"/>
                  </a:cubicBezTo>
                  <a:cubicBezTo>
                    <a:pt x="12381" y="42323"/>
                    <a:pt x="12065" y="42068"/>
                    <a:pt x="12065" y="41682"/>
                  </a:cubicBezTo>
                  <a:cubicBezTo>
                    <a:pt x="12065" y="41325"/>
                    <a:pt x="12343" y="41032"/>
                    <a:pt x="12700" y="41032"/>
                  </a:cubicBezTo>
                  <a:close/>
                  <a:moveTo>
                    <a:pt x="44849" y="41036"/>
                  </a:moveTo>
                  <a:cubicBezTo>
                    <a:pt x="45007" y="41036"/>
                    <a:pt x="45168" y="41094"/>
                    <a:pt x="45299" y="41225"/>
                  </a:cubicBezTo>
                  <a:cubicBezTo>
                    <a:pt x="45706" y="41632"/>
                    <a:pt x="45413" y="42325"/>
                    <a:pt x="44842" y="42325"/>
                  </a:cubicBezTo>
                  <a:cubicBezTo>
                    <a:pt x="44485" y="42325"/>
                    <a:pt x="44192" y="42032"/>
                    <a:pt x="44192" y="41668"/>
                  </a:cubicBezTo>
                  <a:lnTo>
                    <a:pt x="44192" y="41668"/>
                  </a:lnTo>
                  <a:lnTo>
                    <a:pt x="44199" y="41682"/>
                  </a:lnTo>
                  <a:cubicBezTo>
                    <a:pt x="44199" y="41295"/>
                    <a:pt x="44517" y="41036"/>
                    <a:pt x="44849" y="41036"/>
                  </a:cubicBezTo>
                  <a:close/>
                  <a:moveTo>
                    <a:pt x="46992" y="41039"/>
                  </a:moveTo>
                  <a:cubicBezTo>
                    <a:pt x="47149" y="41039"/>
                    <a:pt x="47310" y="41097"/>
                    <a:pt x="47441" y="41225"/>
                  </a:cubicBezTo>
                  <a:cubicBezTo>
                    <a:pt x="47848" y="41632"/>
                    <a:pt x="47555" y="42325"/>
                    <a:pt x="46984" y="42325"/>
                  </a:cubicBezTo>
                  <a:cubicBezTo>
                    <a:pt x="46627" y="42325"/>
                    <a:pt x="46334" y="42032"/>
                    <a:pt x="46334" y="41668"/>
                  </a:cubicBezTo>
                  <a:lnTo>
                    <a:pt x="46334" y="41668"/>
                  </a:lnTo>
                  <a:lnTo>
                    <a:pt x="46341" y="41682"/>
                  </a:lnTo>
                  <a:cubicBezTo>
                    <a:pt x="46341" y="41295"/>
                    <a:pt x="46660" y="41039"/>
                    <a:pt x="46992" y="41039"/>
                  </a:cubicBezTo>
                  <a:close/>
                  <a:moveTo>
                    <a:pt x="51276" y="41039"/>
                  </a:moveTo>
                  <a:cubicBezTo>
                    <a:pt x="51434" y="41039"/>
                    <a:pt x="51594" y="41097"/>
                    <a:pt x="51725" y="41225"/>
                  </a:cubicBezTo>
                  <a:cubicBezTo>
                    <a:pt x="52125" y="41632"/>
                    <a:pt x="51840" y="42325"/>
                    <a:pt x="51268" y="42325"/>
                  </a:cubicBezTo>
                  <a:cubicBezTo>
                    <a:pt x="50904" y="42325"/>
                    <a:pt x="50619" y="42032"/>
                    <a:pt x="50619" y="41668"/>
                  </a:cubicBezTo>
                  <a:lnTo>
                    <a:pt x="50619" y="41668"/>
                  </a:lnTo>
                  <a:lnTo>
                    <a:pt x="50626" y="41682"/>
                  </a:lnTo>
                  <a:cubicBezTo>
                    <a:pt x="50626" y="41295"/>
                    <a:pt x="50944" y="41039"/>
                    <a:pt x="51276" y="41039"/>
                  </a:cubicBezTo>
                  <a:close/>
                  <a:moveTo>
                    <a:pt x="49135" y="41041"/>
                  </a:moveTo>
                  <a:cubicBezTo>
                    <a:pt x="49293" y="41041"/>
                    <a:pt x="49453" y="41100"/>
                    <a:pt x="49583" y="41232"/>
                  </a:cubicBezTo>
                  <a:cubicBezTo>
                    <a:pt x="49990" y="41632"/>
                    <a:pt x="49705" y="42325"/>
                    <a:pt x="49133" y="42325"/>
                  </a:cubicBezTo>
                  <a:cubicBezTo>
                    <a:pt x="49129" y="42325"/>
                    <a:pt x="49125" y="42325"/>
                    <a:pt x="49121" y="42325"/>
                  </a:cubicBezTo>
                  <a:cubicBezTo>
                    <a:pt x="48762" y="42325"/>
                    <a:pt x="48469" y="42028"/>
                    <a:pt x="48476" y="41668"/>
                  </a:cubicBezTo>
                  <a:lnTo>
                    <a:pt x="48476" y="41668"/>
                  </a:lnTo>
                  <a:lnTo>
                    <a:pt x="48491" y="41682"/>
                  </a:lnTo>
                  <a:cubicBezTo>
                    <a:pt x="48491" y="41297"/>
                    <a:pt x="48806" y="41041"/>
                    <a:pt x="49135" y="41041"/>
                  </a:cubicBezTo>
                  <a:close/>
                  <a:moveTo>
                    <a:pt x="10558" y="41032"/>
                  </a:moveTo>
                  <a:lnTo>
                    <a:pt x="10565" y="41040"/>
                  </a:lnTo>
                  <a:cubicBezTo>
                    <a:pt x="11137" y="41040"/>
                    <a:pt x="11429" y="41732"/>
                    <a:pt x="11022" y="42139"/>
                  </a:cubicBezTo>
                  <a:cubicBezTo>
                    <a:pt x="10891" y="42268"/>
                    <a:pt x="10731" y="42326"/>
                    <a:pt x="10573" y="42326"/>
                  </a:cubicBezTo>
                  <a:cubicBezTo>
                    <a:pt x="10241" y="42326"/>
                    <a:pt x="9923" y="42070"/>
                    <a:pt x="9923" y="41682"/>
                  </a:cubicBezTo>
                  <a:cubicBezTo>
                    <a:pt x="9916" y="41325"/>
                    <a:pt x="10201" y="41032"/>
                    <a:pt x="10558" y="41032"/>
                  </a:cubicBezTo>
                  <a:close/>
                  <a:moveTo>
                    <a:pt x="19127" y="41032"/>
                  </a:moveTo>
                  <a:lnTo>
                    <a:pt x="19142" y="41040"/>
                  </a:lnTo>
                  <a:cubicBezTo>
                    <a:pt x="19713" y="41040"/>
                    <a:pt x="19998" y="41732"/>
                    <a:pt x="19591" y="42139"/>
                  </a:cubicBezTo>
                  <a:cubicBezTo>
                    <a:pt x="19463" y="42268"/>
                    <a:pt x="19304" y="42326"/>
                    <a:pt x="19147" y="42326"/>
                  </a:cubicBezTo>
                  <a:cubicBezTo>
                    <a:pt x="18817" y="42326"/>
                    <a:pt x="18499" y="42070"/>
                    <a:pt x="18499" y="41682"/>
                  </a:cubicBezTo>
                  <a:cubicBezTo>
                    <a:pt x="18492" y="41325"/>
                    <a:pt x="18777" y="41032"/>
                    <a:pt x="19127" y="41032"/>
                  </a:cubicBezTo>
                  <a:close/>
                  <a:moveTo>
                    <a:pt x="21270" y="41032"/>
                  </a:moveTo>
                  <a:lnTo>
                    <a:pt x="21284" y="41040"/>
                  </a:lnTo>
                  <a:cubicBezTo>
                    <a:pt x="21855" y="41040"/>
                    <a:pt x="22141" y="41732"/>
                    <a:pt x="21734" y="42139"/>
                  </a:cubicBezTo>
                  <a:cubicBezTo>
                    <a:pt x="21605" y="42268"/>
                    <a:pt x="21446" y="42326"/>
                    <a:pt x="21289" y="42326"/>
                  </a:cubicBezTo>
                  <a:cubicBezTo>
                    <a:pt x="20960" y="42326"/>
                    <a:pt x="20641" y="42070"/>
                    <a:pt x="20641" y="41682"/>
                  </a:cubicBezTo>
                  <a:cubicBezTo>
                    <a:pt x="20634" y="41325"/>
                    <a:pt x="20920" y="41032"/>
                    <a:pt x="21270" y="41032"/>
                  </a:cubicBezTo>
                  <a:close/>
                  <a:moveTo>
                    <a:pt x="6274" y="41032"/>
                  </a:moveTo>
                  <a:lnTo>
                    <a:pt x="6281" y="41040"/>
                  </a:lnTo>
                  <a:cubicBezTo>
                    <a:pt x="6852" y="41040"/>
                    <a:pt x="7145" y="41732"/>
                    <a:pt x="6738" y="42139"/>
                  </a:cubicBezTo>
                  <a:cubicBezTo>
                    <a:pt x="6607" y="42270"/>
                    <a:pt x="6446" y="42329"/>
                    <a:pt x="6288" y="42329"/>
                  </a:cubicBezTo>
                  <a:cubicBezTo>
                    <a:pt x="5956" y="42329"/>
                    <a:pt x="5638" y="42070"/>
                    <a:pt x="5638" y="41682"/>
                  </a:cubicBezTo>
                  <a:cubicBezTo>
                    <a:pt x="5631" y="41325"/>
                    <a:pt x="5917" y="41032"/>
                    <a:pt x="6274" y="41032"/>
                  </a:cubicBezTo>
                  <a:close/>
                  <a:moveTo>
                    <a:pt x="8416" y="41032"/>
                  </a:moveTo>
                  <a:lnTo>
                    <a:pt x="8430" y="41040"/>
                  </a:lnTo>
                  <a:cubicBezTo>
                    <a:pt x="9001" y="41040"/>
                    <a:pt x="9287" y="41732"/>
                    <a:pt x="8880" y="42139"/>
                  </a:cubicBezTo>
                  <a:cubicBezTo>
                    <a:pt x="8750" y="42271"/>
                    <a:pt x="8590" y="42330"/>
                    <a:pt x="8432" y="42330"/>
                  </a:cubicBezTo>
                  <a:cubicBezTo>
                    <a:pt x="8104" y="42330"/>
                    <a:pt x="7788" y="42073"/>
                    <a:pt x="7788" y="41682"/>
                  </a:cubicBezTo>
                  <a:cubicBezTo>
                    <a:pt x="7780" y="41325"/>
                    <a:pt x="8059" y="41032"/>
                    <a:pt x="8416" y="41032"/>
                  </a:cubicBezTo>
                  <a:close/>
                  <a:moveTo>
                    <a:pt x="5189" y="42104"/>
                  </a:moveTo>
                  <a:cubicBezTo>
                    <a:pt x="5235" y="42104"/>
                    <a:pt x="5282" y="42108"/>
                    <a:pt x="5331" y="42118"/>
                  </a:cubicBezTo>
                  <a:cubicBezTo>
                    <a:pt x="5652" y="42182"/>
                    <a:pt x="5874" y="42482"/>
                    <a:pt x="5845" y="42811"/>
                  </a:cubicBezTo>
                  <a:cubicBezTo>
                    <a:pt x="5809" y="43139"/>
                    <a:pt x="5531" y="43389"/>
                    <a:pt x="5203" y="43389"/>
                  </a:cubicBezTo>
                  <a:cubicBezTo>
                    <a:pt x="5117" y="43389"/>
                    <a:pt x="5031" y="43368"/>
                    <a:pt x="4960" y="43332"/>
                  </a:cubicBezTo>
                  <a:lnTo>
                    <a:pt x="4953" y="43339"/>
                  </a:lnTo>
                  <a:cubicBezTo>
                    <a:pt x="4285" y="43058"/>
                    <a:pt x="4535" y="42104"/>
                    <a:pt x="5189" y="42104"/>
                  </a:cubicBezTo>
                  <a:close/>
                  <a:moveTo>
                    <a:pt x="52329" y="42105"/>
                  </a:moveTo>
                  <a:cubicBezTo>
                    <a:pt x="52659" y="42105"/>
                    <a:pt x="52975" y="42361"/>
                    <a:pt x="52975" y="42746"/>
                  </a:cubicBezTo>
                  <a:cubicBezTo>
                    <a:pt x="52975" y="43099"/>
                    <a:pt x="52696" y="43382"/>
                    <a:pt x="52346" y="43382"/>
                  </a:cubicBezTo>
                  <a:cubicBezTo>
                    <a:pt x="52341" y="43382"/>
                    <a:pt x="52337" y="43382"/>
                    <a:pt x="52332" y="43382"/>
                  </a:cubicBezTo>
                  <a:lnTo>
                    <a:pt x="52332" y="43389"/>
                  </a:lnTo>
                  <a:cubicBezTo>
                    <a:pt x="51761" y="43389"/>
                    <a:pt x="51476" y="42696"/>
                    <a:pt x="51875" y="42296"/>
                  </a:cubicBezTo>
                  <a:cubicBezTo>
                    <a:pt x="52008" y="42164"/>
                    <a:pt x="52170" y="42105"/>
                    <a:pt x="52329" y="42105"/>
                  </a:cubicBezTo>
                  <a:close/>
                  <a:moveTo>
                    <a:pt x="28778" y="42105"/>
                  </a:moveTo>
                  <a:cubicBezTo>
                    <a:pt x="28937" y="42105"/>
                    <a:pt x="29099" y="42164"/>
                    <a:pt x="29232" y="42296"/>
                  </a:cubicBezTo>
                  <a:cubicBezTo>
                    <a:pt x="29639" y="42703"/>
                    <a:pt x="29346" y="43389"/>
                    <a:pt x="28775" y="43389"/>
                  </a:cubicBezTo>
                  <a:cubicBezTo>
                    <a:pt x="28770" y="43389"/>
                    <a:pt x="28766" y="43389"/>
                    <a:pt x="28762" y="43389"/>
                  </a:cubicBezTo>
                  <a:cubicBezTo>
                    <a:pt x="28411" y="43389"/>
                    <a:pt x="28125" y="43099"/>
                    <a:pt x="28125" y="42739"/>
                  </a:cubicBezTo>
                  <a:lnTo>
                    <a:pt x="28125" y="42739"/>
                  </a:lnTo>
                  <a:lnTo>
                    <a:pt x="28132" y="42746"/>
                  </a:lnTo>
                  <a:cubicBezTo>
                    <a:pt x="28132" y="42361"/>
                    <a:pt x="28448" y="42105"/>
                    <a:pt x="28778" y="42105"/>
                  </a:cubicBezTo>
                  <a:close/>
                  <a:moveTo>
                    <a:pt x="33063" y="42105"/>
                  </a:moveTo>
                  <a:cubicBezTo>
                    <a:pt x="33222" y="42105"/>
                    <a:pt x="33384" y="42164"/>
                    <a:pt x="33516" y="42296"/>
                  </a:cubicBezTo>
                  <a:cubicBezTo>
                    <a:pt x="33923" y="42703"/>
                    <a:pt x="33630" y="43389"/>
                    <a:pt x="33059" y="43389"/>
                  </a:cubicBezTo>
                  <a:cubicBezTo>
                    <a:pt x="33055" y="43389"/>
                    <a:pt x="33051" y="43389"/>
                    <a:pt x="33046" y="43389"/>
                  </a:cubicBezTo>
                  <a:cubicBezTo>
                    <a:pt x="32695" y="43389"/>
                    <a:pt x="32409" y="43099"/>
                    <a:pt x="32409" y="42739"/>
                  </a:cubicBezTo>
                  <a:lnTo>
                    <a:pt x="32409" y="42739"/>
                  </a:lnTo>
                  <a:lnTo>
                    <a:pt x="32416" y="42746"/>
                  </a:lnTo>
                  <a:cubicBezTo>
                    <a:pt x="32416" y="42361"/>
                    <a:pt x="32732" y="42105"/>
                    <a:pt x="33063" y="42105"/>
                  </a:cubicBezTo>
                  <a:close/>
                  <a:moveTo>
                    <a:pt x="26635" y="42099"/>
                  </a:moveTo>
                  <a:cubicBezTo>
                    <a:pt x="26769" y="42099"/>
                    <a:pt x="26908" y="42145"/>
                    <a:pt x="27039" y="42254"/>
                  </a:cubicBezTo>
                  <a:cubicBezTo>
                    <a:pt x="27311" y="42468"/>
                    <a:pt x="27354" y="42860"/>
                    <a:pt x="27154" y="43132"/>
                  </a:cubicBezTo>
                  <a:cubicBezTo>
                    <a:pt x="27027" y="43302"/>
                    <a:pt x="26833" y="43393"/>
                    <a:pt x="26636" y="43393"/>
                  </a:cubicBezTo>
                  <a:cubicBezTo>
                    <a:pt x="26512" y="43393"/>
                    <a:pt x="26386" y="43357"/>
                    <a:pt x="26275" y="43282"/>
                  </a:cubicBezTo>
                  <a:cubicBezTo>
                    <a:pt x="26240" y="43260"/>
                    <a:pt x="26204" y="43232"/>
                    <a:pt x="26175" y="43196"/>
                  </a:cubicBezTo>
                  <a:lnTo>
                    <a:pt x="26175" y="43196"/>
                  </a:lnTo>
                  <a:cubicBezTo>
                    <a:pt x="26178" y="43199"/>
                    <a:pt x="26180" y="43201"/>
                    <a:pt x="26182" y="43203"/>
                  </a:cubicBezTo>
                  <a:lnTo>
                    <a:pt x="26175" y="43196"/>
                  </a:lnTo>
                  <a:lnTo>
                    <a:pt x="26175" y="43196"/>
                  </a:lnTo>
                  <a:cubicBezTo>
                    <a:pt x="26175" y="43196"/>
                    <a:pt x="26175" y="43196"/>
                    <a:pt x="26175" y="43196"/>
                  </a:cubicBezTo>
                  <a:lnTo>
                    <a:pt x="26175" y="43196"/>
                  </a:lnTo>
                  <a:cubicBezTo>
                    <a:pt x="25725" y="42740"/>
                    <a:pt x="26137" y="42099"/>
                    <a:pt x="26635" y="42099"/>
                  </a:cubicBezTo>
                  <a:close/>
                  <a:moveTo>
                    <a:pt x="30920" y="42099"/>
                  </a:moveTo>
                  <a:cubicBezTo>
                    <a:pt x="31053" y="42099"/>
                    <a:pt x="31193" y="42145"/>
                    <a:pt x="31324" y="42254"/>
                  </a:cubicBezTo>
                  <a:cubicBezTo>
                    <a:pt x="31595" y="42468"/>
                    <a:pt x="31638" y="42860"/>
                    <a:pt x="31438" y="43132"/>
                  </a:cubicBezTo>
                  <a:cubicBezTo>
                    <a:pt x="31311" y="43302"/>
                    <a:pt x="31118" y="43393"/>
                    <a:pt x="30921" y="43393"/>
                  </a:cubicBezTo>
                  <a:cubicBezTo>
                    <a:pt x="30796" y="43393"/>
                    <a:pt x="30671" y="43357"/>
                    <a:pt x="30560" y="43282"/>
                  </a:cubicBezTo>
                  <a:cubicBezTo>
                    <a:pt x="30524" y="43260"/>
                    <a:pt x="30488" y="43232"/>
                    <a:pt x="30460" y="43196"/>
                  </a:cubicBezTo>
                  <a:lnTo>
                    <a:pt x="30460" y="43196"/>
                  </a:lnTo>
                  <a:cubicBezTo>
                    <a:pt x="30462" y="43199"/>
                    <a:pt x="30465" y="43201"/>
                    <a:pt x="30467" y="43203"/>
                  </a:cubicBezTo>
                  <a:lnTo>
                    <a:pt x="30460" y="43196"/>
                  </a:lnTo>
                  <a:lnTo>
                    <a:pt x="30460" y="43196"/>
                  </a:lnTo>
                  <a:cubicBezTo>
                    <a:pt x="30460" y="43196"/>
                    <a:pt x="30460" y="43196"/>
                    <a:pt x="30460" y="43196"/>
                  </a:cubicBezTo>
                  <a:lnTo>
                    <a:pt x="30460" y="43196"/>
                  </a:lnTo>
                  <a:cubicBezTo>
                    <a:pt x="30009" y="42740"/>
                    <a:pt x="30422" y="42099"/>
                    <a:pt x="30920" y="42099"/>
                  </a:cubicBezTo>
                  <a:close/>
                  <a:moveTo>
                    <a:pt x="39484" y="42096"/>
                  </a:moveTo>
                  <a:cubicBezTo>
                    <a:pt x="39619" y="42096"/>
                    <a:pt x="39760" y="42143"/>
                    <a:pt x="39893" y="42254"/>
                  </a:cubicBezTo>
                  <a:cubicBezTo>
                    <a:pt x="40157" y="42468"/>
                    <a:pt x="40207" y="42860"/>
                    <a:pt x="40000" y="43132"/>
                  </a:cubicBezTo>
                  <a:cubicBezTo>
                    <a:pt x="39873" y="43302"/>
                    <a:pt x="39682" y="43393"/>
                    <a:pt x="39487" y="43393"/>
                  </a:cubicBezTo>
                  <a:cubicBezTo>
                    <a:pt x="39364" y="43393"/>
                    <a:pt x="39240" y="43357"/>
                    <a:pt x="39129" y="43282"/>
                  </a:cubicBezTo>
                  <a:cubicBezTo>
                    <a:pt x="39093" y="43260"/>
                    <a:pt x="39057" y="43232"/>
                    <a:pt x="39029" y="43196"/>
                  </a:cubicBezTo>
                  <a:lnTo>
                    <a:pt x="39029" y="43203"/>
                  </a:lnTo>
                  <a:cubicBezTo>
                    <a:pt x="38573" y="42747"/>
                    <a:pt x="38982" y="42096"/>
                    <a:pt x="39484" y="42096"/>
                  </a:cubicBezTo>
                  <a:close/>
                  <a:moveTo>
                    <a:pt x="43773" y="42099"/>
                  </a:moveTo>
                  <a:cubicBezTo>
                    <a:pt x="43907" y="42099"/>
                    <a:pt x="44047" y="42145"/>
                    <a:pt x="44178" y="42254"/>
                  </a:cubicBezTo>
                  <a:cubicBezTo>
                    <a:pt x="44449" y="42475"/>
                    <a:pt x="44492" y="42860"/>
                    <a:pt x="44292" y="43132"/>
                  </a:cubicBezTo>
                  <a:cubicBezTo>
                    <a:pt x="44165" y="43302"/>
                    <a:pt x="43971" y="43393"/>
                    <a:pt x="43774" y="43393"/>
                  </a:cubicBezTo>
                  <a:cubicBezTo>
                    <a:pt x="43650" y="43393"/>
                    <a:pt x="43524" y="43357"/>
                    <a:pt x="43413" y="43282"/>
                  </a:cubicBezTo>
                  <a:cubicBezTo>
                    <a:pt x="43378" y="43260"/>
                    <a:pt x="43342" y="43232"/>
                    <a:pt x="43313" y="43196"/>
                  </a:cubicBezTo>
                  <a:lnTo>
                    <a:pt x="43313" y="43196"/>
                  </a:lnTo>
                  <a:cubicBezTo>
                    <a:pt x="43316" y="43199"/>
                    <a:pt x="43318" y="43201"/>
                    <a:pt x="43321" y="43203"/>
                  </a:cubicBezTo>
                  <a:lnTo>
                    <a:pt x="43313" y="43196"/>
                  </a:lnTo>
                  <a:lnTo>
                    <a:pt x="43313" y="43196"/>
                  </a:lnTo>
                  <a:cubicBezTo>
                    <a:pt x="43313" y="43196"/>
                    <a:pt x="43313" y="43196"/>
                    <a:pt x="43313" y="43196"/>
                  </a:cubicBezTo>
                  <a:lnTo>
                    <a:pt x="43313" y="43196"/>
                  </a:lnTo>
                  <a:cubicBezTo>
                    <a:pt x="42863" y="42740"/>
                    <a:pt x="43275" y="42099"/>
                    <a:pt x="43773" y="42099"/>
                  </a:cubicBezTo>
                  <a:close/>
                  <a:moveTo>
                    <a:pt x="13763" y="42102"/>
                  </a:moveTo>
                  <a:cubicBezTo>
                    <a:pt x="14155" y="42102"/>
                    <a:pt x="14537" y="42464"/>
                    <a:pt x="14393" y="42939"/>
                  </a:cubicBezTo>
                  <a:cubicBezTo>
                    <a:pt x="14295" y="43250"/>
                    <a:pt x="14040" y="43394"/>
                    <a:pt x="13785" y="43394"/>
                  </a:cubicBezTo>
                  <a:cubicBezTo>
                    <a:pt x="13460" y="43394"/>
                    <a:pt x="13136" y="43162"/>
                    <a:pt x="13136" y="42746"/>
                  </a:cubicBezTo>
                  <a:cubicBezTo>
                    <a:pt x="13136" y="42618"/>
                    <a:pt x="13172" y="42489"/>
                    <a:pt x="13243" y="42382"/>
                  </a:cubicBezTo>
                  <a:lnTo>
                    <a:pt x="13243" y="42389"/>
                  </a:lnTo>
                  <a:cubicBezTo>
                    <a:pt x="13379" y="42188"/>
                    <a:pt x="13572" y="42102"/>
                    <a:pt x="13763" y="42102"/>
                  </a:cubicBezTo>
                  <a:close/>
                  <a:moveTo>
                    <a:pt x="18048" y="42102"/>
                  </a:moveTo>
                  <a:cubicBezTo>
                    <a:pt x="18440" y="42102"/>
                    <a:pt x="18821" y="42464"/>
                    <a:pt x="18677" y="42939"/>
                  </a:cubicBezTo>
                  <a:cubicBezTo>
                    <a:pt x="18580" y="43250"/>
                    <a:pt x="18325" y="43394"/>
                    <a:pt x="18069" y="43394"/>
                  </a:cubicBezTo>
                  <a:cubicBezTo>
                    <a:pt x="17745" y="43394"/>
                    <a:pt x="17421" y="43162"/>
                    <a:pt x="17421" y="42746"/>
                  </a:cubicBezTo>
                  <a:cubicBezTo>
                    <a:pt x="17421" y="42618"/>
                    <a:pt x="17456" y="42489"/>
                    <a:pt x="17528" y="42382"/>
                  </a:cubicBezTo>
                  <a:lnTo>
                    <a:pt x="17528" y="42389"/>
                  </a:lnTo>
                  <a:cubicBezTo>
                    <a:pt x="17664" y="42188"/>
                    <a:pt x="17857" y="42102"/>
                    <a:pt x="18048" y="42102"/>
                  </a:cubicBezTo>
                  <a:close/>
                  <a:moveTo>
                    <a:pt x="22339" y="42105"/>
                  </a:moveTo>
                  <a:cubicBezTo>
                    <a:pt x="22730" y="42105"/>
                    <a:pt x="23111" y="42464"/>
                    <a:pt x="22962" y="42939"/>
                  </a:cubicBezTo>
                  <a:cubicBezTo>
                    <a:pt x="22868" y="43250"/>
                    <a:pt x="22613" y="43394"/>
                    <a:pt x="22357" y="43394"/>
                  </a:cubicBezTo>
                  <a:cubicBezTo>
                    <a:pt x="22032" y="43394"/>
                    <a:pt x="21705" y="43162"/>
                    <a:pt x="21705" y="42746"/>
                  </a:cubicBezTo>
                  <a:cubicBezTo>
                    <a:pt x="21705" y="42618"/>
                    <a:pt x="21741" y="42489"/>
                    <a:pt x="21812" y="42382"/>
                  </a:cubicBezTo>
                  <a:lnTo>
                    <a:pt x="21819" y="42389"/>
                  </a:lnTo>
                  <a:cubicBezTo>
                    <a:pt x="21955" y="42190"/>
                    <a:pt x="22148" y="42105"/>
                    <a:pt x="22339" y="42105"/>
                  </a:cubicBezTo>
                  <a:close/>
                  <a:moveTo>
                    <a:pt x="35193" y="42105"/>
                  </a:moveTo>
                  <a:cubicBezTo>
                    <a:pt x="35584" y="42105"/>
                    <a:pt x="35964" y="42464"/>
                    <a:pt x="35816" y="42939"/>
                  </a:cubicBezTo>
                  <a:cubicBezTo>
                    <a:pt x="35721" y="43250"/>
                    <a:pt x="35466" y="43394"/>
                    <a:pt x="35210" y="43394"/>
                  </a:cubicBezTo>
                  <a:cubicBezTo>
                    <a:pt x="34885" y="43394"/>
                    <a:pt x="34559" y="43162"/>
                    <a:pt x="34559" y="42746"/>
                  </a:cubicBezTo>
                  <a:cubicBezTo>
                    <a:pt x="34559" y="42618"/>
                    <a:pt x="34594" y="42489"/>
                    <a:pt x="34666" y="42382"/>
                  </a:cubicBezTo>
                  <a:lnTo>
                    <a:pt x="34673" y="42389"/>
                  </a:lnTo>
                  <a:cubicBezTo>
                    <a:pt x="34809" y="42190"/>
                    <a:pt x="35002" y="42105"/>
                    <a:pt x="35193" y="42105"/>
                  </a:cubicBezTo>
                  <a:close/>
                  <a:moveTo>
                    <a:pt x="15921" y="42104"/>
                  </a:moveTo>
                  <a:cubicBezTo>
                    <a:pt x="16492" y="42104"/>
                    <a:pt x="16778" y="42796"/>
                    <a:pt x="16378" y="43203"/>
                  </a:cubicBezTo>
                  <a:cubicBezTo>
                    <a:pt x="16246" y="43335"/>
                    <a:pt x="16084" y="43394"/>
                    <a:pt x="15925" y="43394"/>
                  </a:cubicBezTo>
                  <a:cubicBezTo>
                    <a:pt x="15595" y="43394"/>
                    <a:pt x="15278" y="43137"/>
                    <a:pt x="15278" y="42746"/>
                  </a:cubicBezTo>
                  <a:cubicBezTo>
                    <a:pt x="15271" y="42396"/>
                    <a:pt x="15557" y="42104"/>
                    <a:pt x="15914" y="42104"/>
                  </a:cubicBezTo>
                  <a:close/>
                  <a:moveTo>
                    <a:pt x="24483" y="42104"/>
                  </a:moveTo>
                  <a:lnTo>
                    <a:pt x="24490" y="42111"/>
                  </a:lnTo>
                  <a:cubicBezTo>
                    <a:pt x="25061" y="42111"/>
                    <a:pt x="25354" y="42796"/>
                    <a:pt x="24947" y="43203"/>
                  </a:cubicBezTo>
                  <a:cubicBezTo>
                    <a:pt x="24815" y="43335"/>
                    <a:pt x="24653" y="43394"/>
                    <a:pt x="24495" y="43394"/>
                  </a:cubicBezTo>
                  <a:cubicBezTo>
                    <a:pt x="24164" y="43394"/>
                    <a:pt x="23847" y="43137"/>
                    <a:pt x="23847" y="42746"/>
                  </a:cubicBezTo>
                  <a:cubicBezTo>
                    <a:pt x="23847" y="42396"/>
                    <a:pt x="24133" y="42104"/>
                    <a:pt x="24483" y="42104"/>
                  </a:cubicBezTo>
                  <a:close/>
                  <a:moveTo>
                    <a:pt x="37337" y="42104"/>
                  </a:moveTo>
                  <a:lnTo>
                    <a:pt x="37344" y="42111"/>
                  </a:lnTo>
                  <a:cubicBezTo>
                    <a:pt x="37915" y="42111"/>
                    <a:pt x="38208" y="42796"/>
                    <a:pt x="37801" y="43203"/>
                  </a:cubicBezTo>
                  <a:cubicBezTo>
                    <a:pt x="37669" y="43335"/>
                    <a:pt x="37507" y="43394"/>
                    <a:pt x="37348" y="43394"/>
                  </a:cubicBezTo>
                  <a:cubicBezTo>
                    <a:pt x="37017" y="43394"/>
                    <a:pt x="36701" y="43137"/>
                    <a:pt x="36701" y="42746"/>
                  </a:cubicBezTo>
                  <a:cubicBezTo>
                    <a:pt x="36701" y="42396"/>
                    <a:pt x="36987" y="42104"/>
                    <a:pt x="37337" y="42104"/>
                  </a:cubicBezTo>
                  <a:close/>
                  <a:moveTo>
                    <a:pt x="41628" y="42104"/>
                  </a:moveTo>
                  <a:cubicBezTo>
                    <a:pt x="42199" y="42104"/>
                    <a:pt x="42485" y="42796"/>
                    <a:pt x="42085" y="43203"/>
                  </a:cubicBezTo>
                  <a:cubicBezTo>
                    <a:pt x="41953" y="43335"/>
                    <a:pt x="41791" y="43394"/>
                    <a:pt x="41633" y="43394"/>
                  </a:cubicBezTo>
                  <a:cubicBezTo>
                    <a:pt x="41302" y="43394"/>
                    <a:pt x="40986" y="43137"/>
                    <a:pt x="40986" y="42746"/>
                  </a:cubicBezTo>
                  <a:cubicBezTo>
                    <a:pt x="40978" y="42396"/>
                    <a:pt x="41264" y="42104"/>
                    <a:pt x="41621" y="42104"/>
                  </a:cubicBezTo>
                  <a:close/>
                  <a:moveTo>
                    <a:pt x="20213" y="42107"/>
                  </a:moveTo>
                  <a:cubicBezTo>
                    <a:pt x="20371" y="42107"/>
                    <a:pt x="20531" y="42165"/>
                    <a:pt x="20663" y="42296"/>
                  </a:cubicBezTo>
                  <a:cubicBezTo>
                    <a:pt x="21070" y="42703"/>
                    <a:pt x="20777" y="43396"/>
                    <a:pt x="20206" y="43396"/>
                  </a:cubicBezTo>
                  <a:cubicBezTo>
                    <a:pt x="19848" y="43396"/>
                    <a:pt x="19556" y="43103"/>
                    <a:pt x="19556" y="42739"/>
                  </a:cubicBezTo>
                  <a:lnTo>
                    <a:pt x="19556" y="42739"/>
                  </a:lnTo>
                  <a:lnTo>
                    <a:pt x="19563" y="42753"/>
                  </a:lnTo>
                  <a:cubicBezTo>
                    <a:pt x="19563" y="42366"/>
                    <a:pt x="19881" y="42107"/>
                    <a:pt x="20213" y="42107"/>
                  </a:cubicBezTo>
                  <a:close/>
                  <a:moveTo>
                    <a:pt x="45921" y="42110"/>
                  </a:moveTo>
                  <a:cubicBezTo>
                    <a:pt x="46078" y="42110"/>
                    <a:pt x="46239" y="42168"/>
                    <a:pt x="46370" y="42296"/>
                  </a:cubicBezTo>
                  <a:cubicBezTo>
                    <a:pt x="46777" y="42703"/>
                    <a:pt x="46484" y="43396"/>
                    <a:pt x="45913" y="43396"/>
                  </a:cubicBezTo>
                  <a:cubicBezTo>
                    <a:pt x="45556" y="43396"/>
                    <a:pt x="45263" y="43103"/>
                    <a:pt x="45263" y="42739"/>
                  </a:cubicBezTo>
                  <a:lnTo>
                    <a:pt x="45263" y="42739"/>
                  </a:lnTo>
                  <a:lnTo>
                    <a:pt x="45270" y="42753"/>
                  </a:lnTo>
                  <a:cubicBezTo>
                    <a:pt x="45270" y="42366"/>
                    <a:pt x="45589" y="42110"/>
                    <a:pt x="45921" y="42110"/>
                  </a:cubicBezTo>
                  <a:close/>
                  <a:moveTo>
                    <a:pt x="48049" y="42111"/>
                  </a:moveTo>
                  <a:cubicBezTo>
                    <a:pt x="48094" y="42111"/>
                    <a:pt x="48142" y="42115"/>
                    <a:pt x="48191" y="42125"/>
                  </a:cubicBezTo>
                  <a:cubicBezTo>
                    <a:pt x="48512" y="42189"/>
                    <a:pt x="48733" y="42489"/>
                    <a:pt x="48698" y="42818"/>
                  </a:cubicBezTo>
                  <a:cubicBezTo>
                    <a:pt x="48669" y="43146"/>
                    <a:pt x="48391" y="43396"/>
                    <a:pt x="48062" y="43396"/>
                  </a:cubicBezTo>
                  <a:cubicBezTo>
                    <a:pt x="47969" y="43396"/>
                    <a:pt x="47884" y="43375"/>
                    <a:pt x="47805" y="43332"/>
                  </a:cubicBezTo>
                  <a:lnTo>
                    <a:pt x="47805" y="43332"/>
                  </a:lnTo>
                  <a:lnTo>
                    <a:pt x="47812" y="43346"/>
                  </a:lnTo>
                  <a:cubicBezTo>
                    <a:pt x="47138" y="43066"/>
                    <a:pt x="47394" y="42111"/>
                    <a:pt x="48049" y="42111"/>
                  </a:cubicBezTo>
                  <a:close/>
                  <a:moveTo>
                    <a:pt x="50205" y="42110"/>
                  </a:moveTo>
                  <a:cubicBezTo>
                    <a:pt x="50363" y="42110"/>
                    <a:pt x="50523" y="42168"/>
                    <a:pt x="50654" y="42296"/>
                  </a:cubicBezTo>
                  <a:cubicBezTo>
                    <a:pt x="51054" y="42703"/>
                    <a:pt x="50769" y="43396"/>
                    <a:pt x="50197" y="43396"/>
                  </a:cubicBezTo>
                  <a:cubicBezTo>
                    <a:pt x="49833" y="43396"/>
                    <a:pt x="49547" y="43103"/>
                    <a:pt x="49547" y="42739"/>
                  </a:cubicBezTo>
                  <a:lnTo>
                    <a:pt x="49547" y="42739"/>
                  </a:lnTo>
                  <a:lnTo>
                    <a:pt x="49555" y="42753"/>
                  </a:lnTo>
                  <a:cubicBezTo>
                    <a:pt x="49555" y="42366"/>
                    <a:pt x="49873" y="42110"/>
                    <a:pt x="50205" y="42110"/>
                  </a:cubicBezTo>
                  <a:close/>
                  <a:moveTo>
                    <a:pt x="11629" y="42104"/>
                  </a:moveTo>
                  <a:lnTo>
                    <a:pt x="11636" y="42111"/>
                  </a:lnTo>
                  <a:cubicBezTo>
                    <a:pt x="12208" y="42111"/>
                    <a:pt x="12501" y="42803"/>
                    <a:pt x="12093" y="43210"/>
                  </a:cubicBezTo>
                  <a:cubicBezTo>
                    <a:pt x="11962" y="43339"/>
                    <a:pt x="11802" y="43397"/>
                    <a:pt x="11644" y="43397"/>
                  </a:cubicBezTo>
                  <a:cubicBezTo>
                    <a:pt x="11312" y="43397"/>
                    <a:pt x="10994" y="43141"/>
                    <a:pt x="10994" y="42753"/>
                  </a:cubicBezTo>
                  <a:cubicBezTo>
                    <a:pt x="10987" y="42396"/>
                    <a:pt x="11272" y="42104"/>
                    <a:pt x="11629" y="42104"/>
                  </a:cubicBezTo>
                  <a:close/>
                  <a:moveTo>
                    <a:pt x="7345" y="42104"/>
                  </a:moveTo>
                  <a:lnTo>
                    <a:pt x="7352" y="42111"/>
                  </a:lnTo>
                  <a:cubicBezTo>
                    <a:pt x="7923" y="42111"/>
                    <a:pt x="8216" y="42803"/>
                    <a:pt x="7809" y="43210"/>
                  </a:cubicBezTo>
                  <a:cubicBezTo>
                    <a:pt x="7678" y="43341"/>
                    <a:pt x="7517" y="43400"/>
                    <a:pt x="7360" y="43400"/>
                  </a:cubicBezTo>
                  <a:cubicBezTo>
                    <a:pt x="7028" y="43400"/>
                    <a:pt x="6709" y="43141"/>
                    <a:pt x="6709" y="42753"/>
                  </a:cubicBezTo>
                  <a:cubicBezTo>
                    <a:pt x="6702" y="42396"/>
                    <a:pt x="6988" y="42104"/>
                    <a:pt x="7345" y="42104"/>
                  </a:cubicBezTo>
                  <a:close/>
                  <a:moveTo>
                    <a:pt x="9486" y="42109"/>
                  </a:moveTo>
                  <a:cubicBezTo>
                    <a:pt x="9877" y="42109"/>
                    <a:pt x="10257" y="42471"/>
                    <a:pt x="10108" y="42946"/>
                  </a:cubicBezTo>
                  <a:cubicBezTo>
                    <a:pt x="10014" y="43257"/>
                    <a:pt x="9759" y="43401"/>
                    <a:pt x="9503" y="43401"/>
                  </a:cubicBezTo>
                  <a:cubicBezTo>
                    <a:pt x="9178" y="43401"/>
                    <a:pt x="8852" y="43169"/>
                    <a:pt x="8852" y="42753"/>
                  </a:cubicBezTo>
                  <a:cubicBezTo>
                    <a:pt x="8852" y="42625"/>
                    <a:pt x="8887" y="42496"/>
                    <a:pt x="8959" y="42382"/>
                  </a:cubicBezTo>
                  <a:lnTo>
                    <a:pt x="8966" y="42396"/>
                  </a:lnTo>
                  <a:cubicBezTo>
                    <a:pt x="9102" y="42195"/>
                    <a:pt x="9295" y="42109"/>
                    <a:pt x="9486" y="42109"/>
                  </a:cubicBezTo>
                  <a:close/>
                  <a:moveTo>
                    <a:pt x="6277" y="43176"/>
                  </a:moveTo>
                  <a:cubicBezTo>
                    <a:pt x="6436" y="43176"/>
                    <a:pt x="6598" y="43235"/>
                    <a:pt x="6731" y="43368"/>
                  </a:cubicBezTo>
                  <a:cubicBezTo>
                    <a:pt x="7131" y="43767"/>
                    <a:pt x="6845" y="44460"/>
                    <a:pt x="6274" y="44460"/>
                  </a:cubicBezTo>
                  <a:cubicBezTo>
                    <a:pt x="5918" y="44460"/>
                    <a:pt x="5633" y="44169"/>
                    <a:pt x="5631" y="43814"/>
                  </a:cubicBezTo>
                  <a:lnTo>
                    <a:pt x="5631" y="43814"/>
                  </a:lnTo>
                  <a:cubicBezTo>
                    <a:pt x="5633" y="43430"/>
                    <a:pt x="5948" y="43176"/>
                    <a:pt x="6277" y="43176"/>
                  </a:cubicBezTo>
                  <a:close/>
                  <a:moveTo>
                    <a:pt x="51258" y="43176"/>
                  </a:moveTo>
                  <a:cubicBezTo>
                    <a:pt x="51588" y="43176"/>
                    <a:pt x="51904" y="43432"/>
                    <a:pt x="51904" y="43817"/>
                  </a:cubicBezTo>
                  <a:cubicBezTo>
                    <a:pt x="51904" y="44174"/>
                    <a:pt x="51618" y="44453"/>
                    <a:pt x="51261" y="44453"/>
                  </a:cubicBezTo>
                  <a:lnTo>
                    <a:pt x="51261" y="44460"/>
                  </a:lnTo>
                  <a:cubicBezTo>
                    <a:pt x="50690" y="44460"/>
                    <a:pt x="50404" y="43767"/>
                    <a:pt x="50804" y="43368"/>
                  </a:cubicBezTo>
                  <a:cubicBezTo>
                    <a:pt x="50936" y="43235"/>
                    <a:pt x="51099" y="43176"/>
                    <a:pt x="51258" y="43176"/>
                  </a:cubicBezTo>
                  <a:close/>
                  <a:moveTo>
                    <a:pt x="23422" y="43176"/>
                  </a:moveTo>
                  <a:cubicBezTo>
                    <a:pt x="23581" y="43176"/>
                    <a:pt x="23744" y="43235"/>
                    <a:pt x="23876" y="43368"/>
                  </a:cubicBezTo>
                  <a:cubicBezTo>
                    <a:pt x="24276" y="43767"/>
                    <a:pt x="23990" y="44460"/>
                    <a:pt x="23419" y="44460"/>
                  </a:cubicBezTo>
                  <a:cubicBezTo>
                    <a:pt x="23415" y="44460"/>
                    <a:pt x="23410" y="44460"/>
                    <a:pt x="23406" y="44460"/>
                  </a:cubicBezTo>
                  <a:cubicBezTo>
                    <a:pt x="23055" y="44460"/>
                    <a:pt x="22769" y="44170"/>
                    <a:pt x="22769" y="43810"/>
                  </a:cubicBezTo>
                  <a:lnTo>
                    <a:pt x="22769" y="43810"/>
                  </a:lnTo>
                  <a:lnTo>
                    <a:pt x="22776" y="43817"/>
                  </a:lnTo>
                  <a:cubicBezTo>
                    <a:pt x="22776" y="43432"/>
                    <a:pt x="23092" y="43176"/>
                    <a:pt x="23422" y="43176"/>
                  </a:cubicBezTo>
                  <a:close/>
                  <a:moveTo>
                    <a:pt x="34134" y="43176"/>
                  </a:moveTo>
                  <a:cubicBezTo>
                    <a:pt x="34293" y="43176"/>
                    <a:pt x="34455" y="43235"/>
                    <a:pt x="34587" y="43368"/>
                  </a:cubicBezTo>
                  <a:cubicBezTo>
                    <a:pt x="34987" y="43767"/>
                    <a:pt x="34702" y="44460"/>
                    <a:pt x="34130" y="44460"/>
                  </a:cubicBezTo>
                  <a:cubicBezTo>
                    <a:pt x="34126" y="44460"/>
                    <a:pt x="34122" y="44460"/>
                    <a:pt x="34117" y="44460"/>
                  </a:cubicBezTo>
                  <a:cubicBezTo>
                    <a:pt x="33766" y="44460"/>
                    <a:pt x="33480" y="44170"/>
                    <a:pt x="33480" y="43810"/>
                  </a:cubicBezTo>
                  <a:lnTo>
                    <a:pt x="33480" y="43810"/>
                  </a:lnTo>
                  <a:lnTo>
                    <a:pt x="33488" y="43817"/>
                  </a:lnTo>
                  <a:cubicBezTo>
                    <a:pt x="33488" y="43432"/>
                    <a:pt x="33803" y="43176"/>
                    <a:pt x="34134" y="43176"/>
                  </a:cubicBezTo>
                  <a:close/>
                  <a:moveTo>
                    <a:pt x="36276" y="43176"/>
                  </a:moveTo>
                  <a:cubicBezTo>
                    <a:pt x="36435" y="43176"/>
                    <a:pt x="36597" y="43235"/>
                    <a:pt x="36730" y="43368"/>
                  </a:cubicBezTo>
                  <a:cubicBezTo>
                    <a:pt x="37129" y="43767"/>
                    <a:pt x="36844" y="44460"/>
                    <a:pt x="36273" y="44460"/>
                  </a:cubicBezTo>
                  <a:cubicBezTo>
                    <a:pt x="36268" y="44460"/>
                    <a:pt x="36264" y="44460"/>
                    <a:pt x="36260" y="44460"/>
                  </a:cubicBezTo>
                  <a:cubicBezTo>
                    <a:pt x="35909" y="44460"/>
                    <a:pt x="35623" y="44170"/>
                    <a:pt x="35623" y="43810"/>
                  </a:cubicBezTo>
                  <a:lnTo>
                    <a:pt x="35623" y="43810"/>
                  </a:lnTo>
                  <a:lnTo>
                    <a:pt x="35630" y="43817"/>
                  </a:lnTo>
                  <a:cubicBezTo>
                    <a:pt x="35630" y="43432"/>
                    <a:pt x="35946" y="43176"/>
                    <a:pt x="36276" y="43176"/>
                  </a:cubicBezTo>
                  <a:close/>
                  <a:moveTo>
                    <a:pt x="38418" y="43176"/>
                  </a:moveTo>
                  <a:cubicBezTo>
                    <a:pt x="38577" y="43176"/>
                    <a:pt x="38740" y="43235"/>
                    <a:pt x="38872" y="43368"/>
                  </a:cubicBezTo>
                  <a:cubicBezTo>
                    <a:pt x="39272" y="43767"/>
                    <a:pt x="38986" y="44460"/>
                    <a:pt x="38415" y="44460"/>
                  </a:cubicBezTo>
                  <a:cubicBezTo>
                    <a:pt x="38411" y="44460"/>
                    <a:pt x="38406" y="44460"/>
                    <a:pt x="38402" y="44460"/>
                  </a:cubicBezTo>
                  <a:cubicBezTo>
                    <a:pt x="38051" y="44460"/>
                    <a:pt x="37765" y="44170"/>
                    <a:pt x="37765" y="43810"/>
                  </a:cubicBezTo>
                  <a:lnTo>
                    <a:pt x="37765" y="43810"/>
                  </a:lnTo>
                  <a:lnTo>
                    <a:pt x="37772" y="43817"/>
                  </a:lnTo>
                  <a:cubicBezTo>
                    <a:pt x="37772" y="43432"/>
                    <a:pt x="38088" y="43176"/>
                    <a:pt x="38418" y="43176"/>
                  </a:cubicBezTo>
                  <a:close/>
                  <a:moveTo>
                    <a:pt x="25554" y="43175"/>
                  </a:moveTo>
                  <a:lnTo>
                    <a:pt x="25561" y="43182"/>
                  </a:lnTo>
                  <a:cubicBezTo>
                    <a:pt x="26132" y="43182"/>
                    <a:pt x="26425" y="43867"/>
                    <a:pt x="26018" y="44274"/>
                  </a:cubicBezTo>
                  <a:cubicBezTo>
                    <a:pt x="25886" y="44406"/>
                    <a:pt x="25724" y="44465"/>
                    <a:pt x="25566" y="44465"/>
                  </a:cubicBezTo>
                  <a:cubicBezTo>
                    <a:pt x="25235" y="44465"/>
                    <a:pt x="24919" y="44208"/>
                    <a:pt x="24919" y="43817"/>
                  </a:cubicBezTo>
                  <a:cubicBezTo>
                    <a:pt x="24919" y="43467"/>
                    <a:pt x="25204" y="43175"/>
                    <a:pt x="25554" y="43175"/>
                  </a:cubicBezTo>
                  <a:close/>
                  <a:moveTo>
                    <a:pt x="27696" y="43175"/>
                  </a:moveTo>
                  <a:lnTo>
                    <a:pt x="27703" y="43182"/>
                  </a:lnTo>
                  <a:cubicBezTo>
                    <a:pt x="28275" y="43182"/>
                    <a:pt x="28568" y="43867"/>
                    <a:pt x="28160" y="44274"/>
                  </a:cubicBezTo>
                  <a:cubicBezTo>
                    <a:pt x="28029" y="44406"/>
                    <a:pt x="27867" y="44465"/>
                    <a:pt x="27708" y="44465"/>
                  </a:cubicBezTo>
                  <a:cubicBezTo>
                    <a:pt x="27377" y="44465"/>
                    <a:pt x="27061" y="44208"/>
                    <a:pt x="27061" y="43817"/>
                  </a:cubicBezTo>
                  <a:cubicBezTo>
                    <a:pt x="27061" y="43467"/>
                    <a:pt x="27346" y="43175"/>
                    <a:pt x="27696" y="43175"/>
                  </a:cubicBezTo>
                  <a:close/>
                  <a:moveTo>
                    <a:pt x="29839" y="43175"/>
                  </a:moveTo>
                  <a:lnTo>
                    <a:pt x="29846" y="43182"/>
                  </a:lnTo>
                  <a:cubicBezTo>
                    <a:pt x="30417" y="43182"/>
                    <a:pt x="30710" y="43867"/>
                    <a:pt x="30303" y="44274"/>
                  </a:cubicBezTo>
                  <a:cubicBezTo>
                    <a:pt x="30171" y="44406"/>
                    <a:pt x="30009" y="44465"/>
                    <a:pt x="29850" y="44465"/>
                  </a:cubicBezTo>
                  <a:cubicBezTo>
                    <a:pt x="29519" y="44465"/>
                    <a:pt x="29203" y="44208"/>
                    <a:pt x="29203" y="43817"/>
                  </a:cubicBezTo>
                  <a:cubicBezTo>
                    <a:pt x="29203" y="43467"/>
                    <a:pt x="29489" y="43175"/>
                    <a:pt x="29839" y="43175"/>
                  </a:cubicBezTo>
                  <a:close/>
                  <a:moveTo>
                    <a:pt x="31981" y="43175"/>
                  </a:moveTo>
                  <a:lnTo>
                    <a:pt x="31988" y="43182"/>
                  </a:lnTo>
                  <a:cubicBezTo>
                    <a:pt x="32559" y="43182"/>
                    <a:pt x="32852" y="43867"/>
                    <a:pt x="32445" y="44274"/>
                  </a:cubicBezTo>
                  <a:cubicBezTo>
                    <a:pt x="32313" y="44406"/>
                    <a:pt x="32151" y="44465"/>
                    <a:pt x="31993" y="44465"/>
                  </a:cubicBezTo>
                  <a:cubicBezTo>
                    <a:pt x="31662" y="44465"/>
                    <a:pt x="31345" y="44208"/>
                    <a:pt x="31345" y="43817"/>
                  </a:cubicBezTo>
                  <a:cubicBezTo>
                    <a:pt x="31345" y="43467"/>
                    <a:pt x="31631" y="43175"/>
                    <a:pt x="31981" y="43175"/>
                  </a:cubicBezTo>
                  <a:close/>
                  <a:moveTo>
                    <a:pt x="14843" y="43175"/>
                  </a:moveTo>
                  <a:lnTo>
                    <a:pt x="14850" y="43182"/>
                  </a:lnTo>
                  <a:cubicBezTo>
                    <a:pt x="15421" y="43182"/>
                    <a:pt x="15714" y="43875"/>
                    <a:pt x="15307" y="44274"/>
                  </a:cubicBezTo>
                  <a:cubicBezTo>
                    <a:pt x="15175" y="44407"/>
                    <a:pt x="15012" y="44466"/>
                    <a:pt x="14853" y="44466"/>
                  </a:cubicBezTo>
                  <a:cubicBezTo>
                    <a:pt x="14523" y="44466"/>
                    <a:pt x="14207" y="44210"/>
                    <a:pt x="14207" y="43825"/>
                  </a:cubicBezTo>
                  <a:cubicBezTo>
                    <a:pt x="14207" y="43467"/>
                    <a:pt x="14486" y="43175"/>
                    <a:pt x="14843" y="43175"/>
                  </a:cubicBezTo>
                  <a:close/>
                  <a:moveTo>
                    <a:pt x="19127" y="43175"/>
                  </a:moveTo>
                  <a:lnTo>
                    <a:pt x="19134" y="43182"/>
                  </a:lnTo>
                  <a:cubicBezTo>
                    <a:pt x="19706" y="43182"/>
                    <a:pt x="19998" y="43875"/>
                    <a:pt x="19591" y="44274"/>
                  </a:cubicBezTo>
                  <a:cubicBezTo>
                    <a:pt x="19459" y="44407"/>
                    <a:pt x="19297" y="44466"/>
                    <a:pt x="19138" y="44466"/>
                  </a:cubicBezTo>
                  <a:cubicBezTo>
                    <a:pt x="18807" y="44466"/>
                    <a:pt x="18492" y="44210"/>
                    <a:pt x="18492" y="43825"/>
                  </a:cubicBezTo>
                  <a:cubicBezTo>
                    <a:pt x="18492" y="43467"/>
                    <a:pt x="18770" y="43175"/>
                    <a:pt x="19127" y="43175"/>
                  </a:cubicBezTo>
                  <a:close/>
                  <a:moveTo>
                    <a:pt x="21270" y="43175"/>
                  </a:moveTo>
                  <a:lnTo>
                    <a:pt x="21277" y="43182"/>
                  </a:lnTo>
                  <a:cubicBezTo>
                    <a:pt x="21848" y="43182"/>
                    <a:pt x="22141" y="43875"/>
                    <a:pt x="21734" y="44274"/>
                  </a:cubicBezTo>
                  <a:cubicBezTo>
                    <a:pt x="21601" y="44407"/>
                    <a:pt x="21439" y="44466"/>
                    <a:pt x="21280" y="44466"/>
                  </a:cubicBezTo>
                  <a:cubicBezTo>
                    <a:pt x="20950" y="44466"/>
                    <a:pt x="20634" y="44210"/>
                    <a:pt x="20634" y="43825"/>
                  </a:cubicBezTo>
                  <a:cubicBezTo>
                    <a:pt x="20634" y="43467"/>
                    <a:pt x="20912" y="43175"/>
                    <a:pt x="21270" y="43175"/>
                  </a:cubicBezTo>
                  <a:close/>
                  <a:moveTo>
                    <a:pt x="17000" y="43178"/>
                  </a:moveTo>
                  <a:cubicBezTo>
                    <a:pt x="17157" y="43178"/>
                    <a:pt x="17318" y="43236"/>
                    <a:pt x="17449" y="43368"/>
                  </a:cubicBezTo>
                  <a:cubicBezTo>
                    <a:pt x="17856" y="43775"/>
                    <a:pt x="17563" y="44467"/>
                    <a:pt x="16992" y="44467"/>
                  </a:cubicBezTo>
                  <a:cubicBezTo>
                    <a:pt x="16635" y="44467"/>
                    <a:pt x="16342" y="44174"/>
                    <a:pt x="16342" y="43810"/>
                  </a:cubicBezTo>
                  <a:lnTo>
                    <a:pt x="16342" y="43810"/>
                  </a:lnTo>
                  <a:lnTo>
                    <a:pt x="16349" y="43825"/>
                  </a:lnTo>
                  <a:cubicBezTo>
                    <a:pt x="16349" y="43437"/>
                    <a:pt x="16668" y="43178"/>
                    <a:pt x="17000" y="43178"/>
                  </a:cubicBezTo>
                  <a:close/>
                  <a:moveTo>
                    <a:pt x="40565" y="43178"/>
                  </a:moveTo>
                  <a:cubicBezTo>
                    <a:pt x="40722" y="43178"/>
                    <a:pt x="40883" y="43236"/>
                    <a:pt x="41014" y="43368"/>
                  </a:cubicBezTo>
                  <a:cubicBezTo>
                    <a:pt x="41421" y="43775"/>
                    <a:pt x="41128" y="44467"/>
                    <a:pt x="40557" y="44467"/>
                  </a:cubicBezTo>
                  <a:cubicBezTo>
                    <a:pt x="40200" y="44467"/>
                    <a:pt x="39907" y="44174"/>
                    <a:pt x="39907" y="43810"/>
                  </a:cubicBezTo>
                  <a:lnTo>
                    <a:pt x="39907" y="43810"/>
                  </a:lnTo>
                  <a:lnTo>
                    <a:pt x="39914" y="43825"/>
                  </a:lnTo>
                  <a:cubicBezTo>
                    <a:pt x="39914" y="43437"/>
                    <a:pt x="40233" y="43178"/>
                    <a:pt x="40565" y="43178"/>
                  </a:cubicBezTo>
                  <a:close/>
                  <a:moveTo>
                    <a:pt x="42707" y="43178"/>
                  </a:moveTo>
                  <a:cubicBezTo>
                    <a:pt x="42865" y="43178"/>
                    <a:pt x="43025" y="43236"/>
                    <a:pt x="43156" y="43368"/>
                  </a:cubicBezTo>
                  <a:cubicBezTo>
                    <a:pt x="43563" y="43775"/>
                    <a:pt x="43271" y="44467"/>
                    <a:pt x="42699" y="44467"/>
                  </a:cubicBezTo>
                  <a:cubicBezTo>
                    <a:pt x="42342" y="44467"/>
                    <a:pt x="42050" y="44174"/>
                    <a:pt x="42050" y="43810"/>
                  </a:cubicBezTo>
                  <a:lnTo>
                    <a:pt x="42050" y="43810"/>
                  </a:lnTo>
                  <a:lnTo>
                    <a:pt x="42057" y="43825"/>
                  </a:lnTo>
                  <a:cubicBezTo>
                    <a:pt x="42057" y="43437"/>
                    <a:pt x="42375" y="43178"/>
                    <a:pt x="42707" y="43178"/>
                  </a:cubicBezTo>
                  <a:close/>
                  <a:moveTo>
                    <a:pt x="44849" y="43181"/>
                  </a:moveTo>
                  <a:cubicBezTo>
                    <a:pt x="45007" y="43181"/>
                    <a:pt x="45168" y="43239"/>
                    <a:pt x="45299" y="43368"/>
                  </a:cubicBezTo>
                  <a:cubicBezTo>
                    <a:pt x="45706" y="43775"/>
                    <a:pt x="45413" y="44467"/>
                    <a:pt x="44842" y="44467"/>
                  </a:cubicBezTo>
                  <a:cubicBezTo>
                    <a:pt x="44485" y="44467"/>
                    <a:pt x="44192" y="44174"/>
                    <a:pt x="44192" y="43810"/>
                  </a:cubicBezTo>
                  <a:lnTo>
                    <a:pt x="44192" y="43810"/>
                  </a:lnTo>
                  <a:lnTo>
                    <a:pt x="44199" y="43825"/>
                  </a:lnTo>
                  <a:cubicBezTo>
                    <a:pt x="44199" y="43437"/>
                    <a:pt x="44517" y="43181"/>
                    <a:pt x="44849" y="43181"/>
                  </a:cubicBezTo>
                  <a:close/>
                  <a:moveTo>
                    <a:pt x="49134" y="43181"/>
                  </a:moveTo>
                  <a:cubicBezTo>
                    <a:pt x="49292" y="43181"/>
                    <a:pt x="49452" y="43239"/>
                    <a:pt x="49583" y="43368"/>
                  </a:cubicBezTo>
                  <a:cubicBezTo>
                    <a:pt x="49983" y="43775"/>
                    <a:pt x="49697" y="44467"/>
                    <a:pt x="49126" y="44467"/>
                  </a:cubicBezTo>
                  <a:cubicBezTo>
                    <a:pt x="48762" y="44467"/>
                    <a:pt x="48476" y="44174"/>
                    <a:pt x="48476" y="43810"/>
                  </a:cubicBezTo>
                  <a:lnTo>
                    <a:pt x="48476" y="43810"/>
                  </a:lnTo>
                  <a:lnTo>
                    <a:pt x="48483" y="43825"/>
                  </a:lnTo>
                  <a:cubicBezTo>
                    <a:pt x="48483" y="43437"/>
                    <a:pt x="48802" y="43181"/>
                    <a:pt x="49134" y="43181"/>
                  </a:cubicBezTo>
                  <a:close/>
                  <a:moveTo>
                    <a:pt x="12700" y="43175"/>
                  </a:moveTo>
                  <a:lnTo>
                    <a:pt x="12708" y="43182"/>
                  </a:lnTo>
                  <a:cubicBezTo>
                    <a:pt x="13279" y="43182"/>
                    <a:pt x="13572" y="43875"/>
                    <a:pt x="13165" y="44282"/>
                  </a:cubicBezTo>
                  <a:cubicBezTo>
                    <a:pt x="13034" y="44410"/>
                    <a:pt x="12873" y="44468"/>
                    <a:pt x="12715" y="44468"/>
                  </a:cubicBezTo>
                  <a:cubicBezTo>
                    <a:pt x="12383" y="44468"/>
                    <a:pt x="12065" y="44212"/>
                    <a:pt x="12065" y="43825"/>
                  </a:cubicBezTo>
                  <a:cubicBezTo>
                    <a:pt x="12058" y="43467"/>
                    <a:pt x="12343" y="43175"/>
                    <a:pt x="12700" y="43175"/>
                  </a:cubicBezTo>
                  <a:close/>
                  <a:moveTo>
                    <a:pt x="46977" y="43175"/>
                  </a:moveTo>
                  <a:lnTo>
                    <a:pt x="46984" y="43182"/>
                  </a:lnTo>
                  <a:cubicBezTo>
                    <a:pt x="47555" y="43182"/>
                    <a:pt x="47848" y="43875"/>
                    <a:pt x="47441" y="44282"/>
                  </a:cubicBezTo>
                  <a:cubicBezTo>
                    <a:pt x="47310" y="44410"/>
                    <a:pt x="47149" y="44468"/>
                    <a:pt x="46992" y="44468"/>
                  </a:cubicBezTo>
                  <a:cubicBezTo>
                    <a:pt x="46660" y="44468"/>
                    <a:pt x="46341" y="44212"/>
                    <a:pt x="46341" y="43825"/>
                  </a:cubicBezTo>
                  <a:cubicBezTo>
                    <a:pt x="46334" y="43467"/>
                    <a:pt x="46620" y="43175"/>
                    <a:pt x="46977" y="43175"/>
                  </a:cubicBezTo>
                  <a:close/>
                  <a:moveTo>
                    <a:pt x="8416" y="43175"/>
                  </a:moveTo>
                  <a:lnTo>
                    <a:pt x="8423" y="43182"/>
                  </a:lnTo>
                  <a:cubicBezTo>
                    <a:pt x="8994" y="43182"/>
                    <a:pt x="9287" y="43875"/>
                    <a:pt x="8880" y="44282"/>
                  </a:cubicBezTo>
                  <a:cubicBezTo>
                    <a:pt x="8749" y="44413"/>
                    <a:pt x="8588" y="44471"/>
                    <a:pt x="8431" y="44471"/>
                  </a:cubicBezTo>
                  <a:cubicBezTo>
                    <a:pt x="8099" y="44471"/>
                    <a:pt x="7780" y="44212"/>
                    <a:pt x="7780" y="43825"/>
                  </a:cubicBezTo>
                  <a:cubicBezTo>
                    <a:pt x="7773" y="43467"/>
                    <a:pt x="8059" y="43175"/>
                    <a:pt x="8416" y="43175"/>
                  </a:cubicBezTo>
                  <a:close/>
                  <a:moveTo>
                    <a:pt x="10558" y="43175"/>
                  </a:moveTo>
                  <a:lnTo>
                    <a:pt x="10572" y="43182"/>
                  </a:lnTo>
                  <a:cubicBezTo>
                    <a:pt x="11144" y="43182"/>
                    <a:pt x="11429" y="43875"/>
                    <a:pt x="11022" y="44282"/>
                  </a:cubicBezTo>
                  <a:cubicBezTo>
                    <a:pt x="10893" y="44413"/>
                    <a:pt x="10732" y="44473"/>
                    <a:pt x="10575" y="44473"/>
                  </a:cubicBezTo>
                  <a:cubicBezTo>
                    <a:pt x="10246" y="44473"/>
                    <a:pt x="9930" y="44215"/>
                    <a:pt x="9930" y="43825"/>
                  </a:cubicBezTo>
                  <a:cubicBezTo>
                    <a:pt x="9923" y="43467"/>
                    <a:pt x="10201" y="43175"/>
                    <a:pt x="10558" y="43175"/>
                  </a:cubicBezTo>
                  <a:close/>
                  <a:moveTo>
                    <a:pt x="7348" y="44247"/>
                  </a:moveTo>
                  <a:cubicBezTo>
                    <a:pt x="7507" y="44247"/>
                    <a:pt x="7670" y="44306"/>
                    <a:pt x="7802" y="44439"/>
                  </a:cubicBezTo>
                  <a:cubicBezTo>
                    <a:pt x="8202" y="44839"/>
                    <a:pt x="7916" y="45531"/>
                    <a:pt x="7345" y="45531"/>
                  </a:cubicBezTo>
                  <a:cubicBezTo>
                    <a:pt x="6989" y="45531"/>
                    <a:pt x="6704" y="45240"/>
                    <a:pt x="6702" y="44885"/>
                  </a:cubicBezTo>
                  <a:lnTo>
                    <a:pt x="6702" y="44885"/>
                  </a:lnTo>
                  <a:cubicBezTo>
                    <a:pt x="6704" y="44501"/>
                    <a:pt x="7019" y="44247"/>
                    <a:pt x="7348" y="44247"/>
                  </a:cubicBezTo>
                  <a:close/>
                  <a:moveTo>
                    <a:pt x="50187" y="44247"/>
                  </a:moveTo>
                  <a:cubicBezTo>
                    <a:pt x="50517" y="44247"/>
                    <a:pt x="50833" y="44503"/>
                    <a:pt x="50833" y="44889"/>
                  </a:cubicBezTo>
                  <a:cubicBezTo>
                    <a:pt x="50833" y="45246"/>
                    <a:pt x="50547" y="45524"/>
                    <a:pt x="50190" y="45524"/>
                  </a:cubicBezTo>
                  <a:lnTo>
                    <a:pt x="50190" y="45531"/>
                  </a:lnTo>
                  <a:cubicBezTo>
                    <a:pt x="49619" y="45531"/>
                    <a:pt x="49333" y="44839"/>
                    <a:pt x="49733" y="44439"/>
                  </a:cubicBezTo>
                  <a:cubicBezTo>
                    <a:pt x="49865" y="44306"/>
                    <a:pt x="50028" y="44247"/>
                    <a:pt x="50187" y="44247"/>
                  </a:cubicBezTo>
                  <a:close/>
                  <a:moveTo>
                    <a:pt x="28778" y="44247"/>
                  </a:moveTo>
                  <a:cubicBezTo>
                    <a:pt x="28937" y="44247"/>
                    <a:pt x="29099" y="44306"/>
                    <a:pt x="29232" y="44439"/>
                  </a:cubicBezTo>
                  <a:cubicBezTo>
                    <a:pt x="29632" y="44839"/>
                    <a:pt x="29346" y="45531"/>
                    <a:pt x="28775" y="45531"/>
                  </a:cubicBezTo>
                  <a:cubicBezTo>
                    <a:pt x="28770" y="45531"/>
                    <a:pt x="28766" y="45531"/>
                    <a:pt x="28762" y="45531"/>
                  </a:cubicBezTo>
                  <a:cubicBezTo>
                    <a:pt x="28411" y="45531"/>
                    <a:pt x="28125" y="45241"/>
                    <a:pt x="28125" y="44881"/>
                  </a:cubicBezTo>
                  <a:lnTo>
                    <a:pt x="28125" y="44881"/>
                  </a:lnTo>
                  <a:lnTo>
                    <a:pt x="28132" y="44889"/>
                  </a:lnTo>
                  <a:cubicBezTo>
                    <a:pt x="28132" y="44503"/>
                    <a:pt x="28448" y="44247"/>
                    <a:pt x="28778" y="44247"/>
                  </a:cubicBezTo>
                  <a:close/>
                  <a:moveTo>
                    <a:pt x="33063" y="44247"/>
                  </a:moveTo>
                  <a:cubicBezTo>
                    <a:pt x="33222" y="44247"/>
                    <a:pt x="33384" y="44306"/>
                    <a:pt x="33516" y="44439"/>
                  </a:cubicBezTo>
                  <a:cubicBezTo>
                    <a:pt x="33916" y="44839"/>
                    <a:pt x="33630" y="45531"/>
                    <a:pt x="33059" y="45531"/>
                  </a:cubicBezTo>
                  <a:cubicBezTo>
                    <a:pt x="33055" y="45531"/>
                    <a:pt x="33051" y="45531"/>
                    <a:pt x="33046" y="45531"/>
                  </a:cubicBezTo>
                  <a:cubicBezTo>
                    <a:pt x="32695" y="45531"/>
                    <a:pt x="32409" y="45241"/>
                    <a:pt x="32409" y="44881"/>
                  </a:cubicBezTo>
                  <a:lnTo>
                    <a:pt x="32409" y="44881"/>
                  </a:lnTo>
                  <a:lnTo>
                    <a:pt x="32416" y="44889"/>
                  </a:lnTo>
                  <a:cubicBezTo>
                    <a:pt x="32416" y="44503"/>
                    <a:pt x="32732" y="44247"/>
                    <a:pt x="33063" y="44247"/>
                  </a:cubicBezTo>
                  <a:close/>
                  <a:moveTo>
                    <a:pt x="26630" y="44238"/>
                  </a:moveTo>
                  <a:cubicBezTo>
                    <a:pt x="26765" y="44238"/>
                    <a:pt x="26906" y="44285"/>
                    <a:pt x="27039" y="44396"/>
                  </a:cubicBezTo>
                  <a:cubicBezTo>
                    <a:pt x="27304" y="44610"/>
                    <a:pt x="27354" y="45003"/>
                    <a:pt x="27146" y="45274"/>
                  </a:cubicBezTo>
                  <a:cubicBezTo>
                    <a:pt x="27020" y="45445"/>
                    <a:pt x="26829" y="45535"/>
                    <a:pt x="26634" y="45535"/>
                  </a:cubicBezTo>
                  <a:cubicBezTo>
                    <a:pt x="26511" y="45535"/>
                    <a:pt x="26386" y="45499"/>
                    <a:pt x="26275" y="45424"/>
                  </a:cubicBezTo>
                  <a:cubicBezTo>
                    <a:pt x="26240" y="45403"/>
                    <a:pt x="26204" y="45374"/>
                    <a:pt x="26175" y="45338"/>
                  </a:cubicBezTo>
                  <a:lnTo>
                    <a:pt x="26175" y="45346"/>
                  </a:lnTo>
                  <a:cubicBezTo>
                    <a:pt x="25719" y="44890"/>
                    <a:pt x="26129" y="44238"/>
                    <a:pt x="26630" y="44238"/>
                  </a:cubicBezTo>
                  <a:close/>
                  <a:moveTo>
                    <a:pt x="30915" y="44238"/>
                  </a:moveTo>
                  <a:cubicBezTo>
                    <a:pt x="31049" y="44238"/>
                    <a:pt x="31191" y="44285"/>
                    <a:pt x="31324" y="44396"/>
                  </a:cubicBezTo>
                  <a:cubicBezTo>
                    <a:pt x="31588" y="44610"/>
                    <a:pt x="31638" y="45003"/>
                    <a:pt x="31431" y="45274"/>
                  </a:cubicBezTo>
                  <a:cubicBezTo>
                    <a:pt x="31304" y="45445"/>
                    <a:pt x="31113" y="45535"/>
                    <a:pt x="30918" y="45535"/>
                  </a:cubicBezTo>
                  <a:cubicBezTo>
                    <a:pt x="30795" y="45535"/>
                    <a:pt x="30671" y="45499"/>
                    <a:pt x="30560" y="45424"/>
                  </a:cubicBezTo>
                  <a:cubicBezTo>
                    <a:pt x="30524" y="45403"/>
                    <a:pt x="30488" y="45374"/>
                    <a:pt x="30460" y="45338"/>
                  </a:cubicBezTo>
                  <a:lnTo>
                    <a:pt x="30460" y="45346"/>
                  </a:lnTo>
                  <a:cubicBezTo>
                    <a:pt x="30004" y="44890"/>
                    <a:pt x="30413" y="44238"/>
                    <a:pt x="30915" y="44238"/>
                  </a:cubicBezTo>
                  <a:close/>
                  <a:moveTo>
                    <a:pt x="39489" y="44241"/>
                  </a:moveTo>
                  <a:cubicBezTo>
                    <a:pt x="39622" y="44241"/>
                    <a:pt x="39762" y="44287"/>
                    <a:pt x="39893" y="44396"/>
                  </a:cubicBezTo>
                  <a:cubicBezTo>
                    <a:pt x="40164" y="44617"/>
                    <a:pt x="40207" y="45003"/>
                    <a:pt x="40007" y="45274"/>
                  </a:cubicBezTo>
                  <a:cubicBezTo>
                    <a:pt x="39880" y="45445"/>
                    <a:pt x="39687" y="45535"/>
                    <a:pt x="39490" y="45535"/>
                  </a:cubicBezTo>
                  <a:cubicBezTo>
                    <a:pt x="39365" y="45535"/>
                    <a:pt x="39240" y="45499"/>
                    <a:pt x="39129" y="45424"/>
                  </a:cubicBezTo>
                  <a:cubicBezTo>
                    <a:pt x="39093" y="45403"/>
                    <a:pt x="39058" y="45374"/>
                    <a:pt x="39029" y="45338"/>
                  </a:cubicBezTo>
                  <a:lnTo>
                    <a:pt x="39029" y="45338"/>
                  </a:lnTo>
                  <a:cubicBezTo>
                    <a:pt x="39031" y="45341"/>
                    <a:pt x="39034" y="45343"/>
                    <a:pt x="39036" y="45346"/>
                  </a:cubicBezTo>
                  <a:lnTo>
                    <a:pt x="39029" y="45338"/>
                  </a:lnTo>
                  <a:lnTo>
                    <a:pt x="39029" y="45338"/>
                  </a:lnTo>
                  <a:cubicBezTo>
                    <a:pt x="39029" y="45338"/>
                    <a:pt x="39029" y="45338"/>
                    <a:pt x="39029" y="45338"/>
                  </a:cubicBezTo>
                  <a:lnTo>
                    <a:pt x="39029" y="45338"/>
                  </a:lnTo>
                  <a:cubicBezTo>
                    <a:pt x="38578" y="44882"/>
                    <a:pt x="38991" y="44241"/>
                    <a:pt x="39489" y="44241"/>
                  </a:cubicBezTo>
                  <a:close/>
                  <a:moveTo>
                    <a:pt x="22332" y="44244"/>
                  </a:moveTo>
                  <a:cubicBezTo>
                    <a:pt x="22724" y="44244"/>
                    <a:pt x="23106" y="44606"/>
                    <a:pt x="22962" y="45081"/>
                  </a:cubicBezTo>
                  <a:cubicBezTo>
                    <a:pt x="22864" y="45393"/>
                    <a:pt x="22609" y="45536"/>
                    <a:pt x="22354" y="45536"/>
                  </a:cubicBezTo>
                  <a:cubicBezTo>
                    <a:pt x="22029" y="45536"/>
                    <a:pt x="21705" y="45304"/>
                    <a:pt x="21705" y="44889"/>
                  </a:cubicBezTo>
                  <a:cubicBezTo>
                    <a:pt x="21705" y="44760"/>
                    <a:pt x="21741" y="44631"/>
                    <a:pt x="21812" y="44524"/>
                  </a:cubicBezTo>
                  <a:lnTo>
                    <a:pt x="21812" y="44531"/>
                  </a:lnTo>
                  <a:cubicBezTo>
                    <a:pt x="21948" y="44330"/>
                    <a:pt x="22141" y="44244"/>
                    <a:pt x="22332" y="44244"/>
                  </a:cubicBezTo>
                  <a:close/>
                  <a:moveTo>
                    <a:pt x="35186" y="44244"/>
                  </a:moveTo>
                  <a:cubicBezTo>
                    <a:pt x="35578" y="44244"/>
                    <a:pt x="35960" y="44606"/>
                    <a:pt x="35816" y="45081"/>
                  </a:cubicBezTo>
                  <a:cubicBezTo>
                    <a:pt x="35718" y="45393"/>
                    <a:pt x="35463" y="45536"/>
                    <a:pt x="35207" y="45536"/>
                  </a:cubicBezTo>
                  <a:cubicBezTo>
                    <a:pt x="34883" y="45536"/>
                    <a:pt x="34559" y="45304"/>
                    <a:pt x="34559" y="44889"/>
                  </a:cubicBezTo>
                  <a:cubicBezTo>
                    <a:pt x="34559" y="44760"/>
                    <a:pt x="34594" y="44631"/>
                    <a:pt x="34666" y="44524"/>
                  </a:cubicBezTo>
                  <a:lnTo>
                    <a:pt x="34666" y="44531"/>
                  </a:lnTo>
                  <a:cubicBezTo>
                    <a:pt x="34802" y="44330"/>
                    <a:pt x="34995" y="44244"/>
                    <a:pt x="35186" y="44244"/>
                  </a:cubicBezTo>
                  <a:close/>
                  <a:moveTo>
                    <a:pt x="24490" y="44246"/>
                  </a:moveTo>
                  <a:cubicBezTo>
                    <a:pt x="25061" y="44246"/>
                    <a:pt x="25347" y="44938"/>
                    <a:pt x="24947" y="45346"/>
                  </a:cubicBezTo>
                  <a:cubicBezTo>
                    <a:pt x="24815" y="45477"/>
                    <a:pt x="24653" y="45537"/>
                    <a:pt x="24495" y="45537"/>
                  </a:cubicBezTo>
                  <a:cubicBezTo>
                    <a:pt x="24164" y="45537"/>
                    <a:pt x="23847" y="45279"/>
                    <a:pt x="23847" y="44889"/>
                  </a:cubicBezTo>
                  <a:cubicBezTo>
                    <a:pt x="23840" y="44539"/>
                    <a:pt x="24126" y="44246"/>
                    <a:pt x="24483" y="44246"/>
                  </a:cubicBezTo>
                  <a:close/>
                  <a:moveTo>
                    <a:pt x="37344" y="44246"/>
                  </a:moveTo>
                  <a:cubicBezTo>
                    <a:pt x="37915" y="44246"/>
                    <a:pt x="38201" y="44938"/>
                    <a:pt x="37801" y="45346"/>
                  </a:cubicBezTo>
                  <a:cubicBezTo>
                    <a:pt x="37669" y="45477"/>
                    <a:pt x="37507" y="45537"/>
                    <a:pt x="37348" y="45537"/>
                  </a:cubicBezTo>
                  <a:cubicBezTo>
                    <a:pt x="37017" y="45537"/>
                    <a:pt x="36701" y="45279"/>
                    <a:pt x="36701" y="44889"/>
                  </a:cubicBezTo>
                  <a:cubicBezTo>
                    <a:pt x="36694" y="44539"/>
                    <a:pt x="36979" y="44246"/>
                    <a:pt x="37337" y="44246"/>
                  </a:cubicBezTo>
                  <a:close/>
                  <a:moveTo>
                    <a:pt x="15914" y="44246"/>
                  </a:moveTo>
                  <a:lnTo>
                    <a:pt x="15921" y="44253"/>
                  </a:lnTo>
                  <a:cubicBezTo>
                    <a:pt x="16492" y="44253"/>
                    <a:pt x="16785" y="44946"/>
                    <a:pt x="16378" y="45346"/>
                  </a:cubicBezTo>
                  <a:cubicBezTo>
                    <a:pt x="16246" y="45478"/>
                    <a:pt x="16083" y="45537"/>
                    <a:pt x="15925" y="45537"/>
                  </a:cubicBezTo>
                  <a:cubicBezTo>
                    <a:pt x="15594" y="45537"/>
                    <a:pt x="15278" y="45281"/>
                    <a:pt x="15278" y="44896"/>
                  </a:cubicBezTo>
                  <a:cubicBezTo>
                    <a:pt x="15278" y="44539"/>
                    <a:pt x="15557" y="44246"/>
                    <a:pt x="15914" y="44246"/>
                  </a:cubicBezTo>
                  <a:close/>
                  <a:moveTo>
                    <a:pt x="41621" y="44246"/>
                  </a:moveTo>
                  <a:lnTo>
                    <a:pt x="41628" y="44253"/>
                  </a:lnTo>
                  <a:cubicBezTo>
                    <a:pt x="42199" y="44253"/>
                    <a:pt x="42492" y="44946"/>
                    <a:pt x="42085" y="45346"/>
                  </a:cubicBezTo>
                  <a:cubicBezTo>
                    <a:pt x="41953" y="45478"/>
                    <a:pt x="41791" y="45537"/>
                    <a:pt x="41632" y="45537"/>
                  </a:cubicBezTo>
                  <a:cubicBezTo>
                    <a:pt x="41301" y="45537"/>
                    <a:pt x="40986" y="45281"/>
                    <a:pt x="40986" y="44896"/>
                  </a:cubicBezTo>
                  <a:cubicBezTo>
                    <a:pt x="40986" y="44539"/>
                    <a:pt x="41264" y="44246"/>
                    <a:pt x="41621" y="44246"/>
                  </a:cubicBezTo>
                  <a:close/>
                  <a:moveTo>
                    <a:pt x="43773" y="44241"/>
                  </a:moveTo>
                  <a:cubicBezTo>
                    <a:pt x="43907" y="44241"/>
                    <a:pt x="44047" y="44288"/>
                    <a:pt x="44178" y="44396"/>
                  </a:cubicBezTo>
                  <a:cubicBezTo>
                    <a:pt x="44449" y="44617"/>
                    <a:pt x="44492" y="45003"/>
                    <a:pt x="44292" y="45281"/>
                  </a:cubicBezTo>
                  <a:cubicBezTo>
                    <a:pt x="44164" y="45448"/>
                    <a:pt x="43969" y="45537"/>
                    <a:pt x="43771" y="45537"/>
                  </a:cubicBezTo>
                  <a:cubicBezTo>
                    <a:pt x="43648" y="45537"/>
                    <a:pt x="43523" y="45503"/>
                    <a:pt x="43413" y="45431"/>
                  </a:cubicBezTo>
                  <a:cubicBezTo>
                    <a:pt x="43378" y="45403"/>
                    <a:pt x="43342" y="45374"/>
                    <a:pt x="43313" y="45338"/>
                  </a:cubicBezTo>
                  <a:lnTo>
                    <a:pt x="43313" y="45338"/>
                  </a:lnTo>
                  <a:lnTo>
                    <a:pt x="43321" y="45353"/>
                  </a:lnTo>
                  <a:cubicBezTo>
                    <a:pt x="42858" y="44890"/>
                    <a:pt x="43273" y="44241"/>
                    <a:pt x="43773" y="44241"/>
                  </a:cubicBezTo>
                  <a:close/>
                  <a:moveTo>
                    <a:pt x="13764" y="44251"/>
                  </a:moveTo>
                  <a:cubicBezTo>
                    <a:pt x="14156" y="44251"/>
                    <a:pt x="14537" y="44611"/>
                    <a:pt x="14393" y="45081"/>
                  </a:cubicBezTo>
                  <a:cubicBezTo>
                    <a:pt x="14295" y="45393"/>
                    <a:pt x="14039" y="45537"/>
                    <a:pt x="13783" y="45537"/>
                  </a:cubicBezTo>
                  <a:cubicBezTo>
                    <a:pt x="13459" y="45537"/>
                    <a:pt x="13136" y="45307"/>
                    <a:pt x="13136" y="44896"/>
                  </a:cubicBezTo>
                  <a:cubicBezTo>
                    <a:pt x="13136" y="44760"/>
                    <a:pt x="13172" y="44631"/>
                    <a:pt x="13243" y="44524"/>
                  </a:cubicBezTo>
                  <a:lnTo>
                    <a:pt x="13243" y="44539"/>
                  </a:lnTo>
                  <a:cubicBezTo>
                    <a:pt x="13379" y="44337"/>
                    <a:pt x="13573" y="44251"/>
                    <a:pt x="13764" y="44251"/>
                  </a:cubicBezTo>
                  <a:close/>
                  <a:moveTo>
                    <a:pt x="9479" y="44251"/>
                  </a:moveTo>
                  <a:cubicBezTo>
                    <a:pt x="9870" y="44251"/>
                    <a:pt x="10252" y="44613"/>
                    <a:pt x="10108" y="45088"/>
                  </a:cubicBezTo>
                  <a:cubicBezTo>
                    <a:pt x="10011" y="45396"/>
                    <a:pt x="9756" y="45538"/>
                    <a:pt x="9501" y="45538"/>
                  </a:cubicBezTo>
                  <a:cubicBezTo>
                    <a:pt x="9177" y="45538"/>
                    <a:pt x="8852" y="45308"/>
                    <a:pt x="8852" y="44896"/>
                  </a:cubicBezTo>
                  <a:cubicBezTo>
                    <a:pt x="8852" y="44767"/>
                    <a:pt x="8887" y="44631"/>
                    <a:pt x="8959" y="44524"/>
                  </a:cubicBezTo>
                  <a:lnTo>
                    <a:pt x="8959" y="44539"/>
                  </a:lnTo>
                  <a:cubicBezTo>
                    <a:pt x="9094" y="44337"/>
                    <a:pt x="9288" y="44251"/>
                    <a:pt x="9479" y="44251"/>
                  </a:cubicBezTo>
                  <a:close/>
                  <a:moveTo>
                    <a:pt x="18055" y="44251"/>
                  </a:moveTo>
                  <a:cubicBezTo>
                    <a:pt x="18446" y="44251"/>
                    <a:pt x="18826" y="44613"/>
                    <a:pt x="18677" y="45088"/>
                  </a:cubicBezTo>
                  <a:cubicBezTo>
                    <a:pt x="18583" y="45396"/>
                    <a:pt x="18329" y="45538"/>
                    <a:pt x="18073" y="45538"/>
                  </a:cubicBezTo>
                  <a:cubicBezTo>
                    <a:pt x="17748" y="45538"/>
                    <a:pt x="17421" y="45308"/>
                    <a:pt x="17421" y="44896"/>
                  </a:cubicBezTo>
                  <a:cubicBezTo>
                    <a:pt x="17421" y="44760"/>
                    <a:pt x="17456" y="44631"/>
                    <a:pt x="17528" y="44524"/>
                  </a:cubicBezTo>
                  <a:lnTo>
                    <a:pt x="17535" y="44539"/>
                  </a:lnTo>
                  <a:cubicBezTo>
                    <a:pt x="17671" y="44337"/>
                    <a:pt x="17864" y="44251"/>
                    <a:pt x="18055" y="44251"/>
                  </a:cubicBezTo>
                  <a:close/>
                  <a:moveTo>
                    <a:pt x="20218" y="44252"/>
                  </a:moveTo>
                  <a:cubicBezTo>
                    <a:pt x="20375" y="44252"/>
                    <a:pt x="20534" y="44310"/>
                    <a:pt x="20663" y="44439"/>
                  </a:cubicBezTo>
                  <a:cubicBezTo>
                    <a:pt x="21070" y="44846"/>
                    <a:pt x="20784" y="45538"/>
                    <a:pt x="20213" y="45538"/>
                  </a:cubicBezTo>
                  <a:cubicBezTo>
                    <a:pt x="20208" y="45538"/>
                    <a:pt x="20204" y="45538"/>
                    <a:pt x="20200" y="45538"/>
                  </a:cubicBezTo>
                  <a:cubicBezTo>
                    <a:pt x="19842" y="45538"/>
                    <a:pt x="19556" y="45241"/>
                    <a:pt x="19556" y="44881"/>
                  </a:cubicBezTo>
                  <a:lnTo>
                    <a:pt x="19556" y="44881"/>
                  </a:lnTo>
                  <a:lnTo>
                    <a:pt x="19570" y="44896"/>
                  </a:lnTo>
                  <a:cubicBezTo>
                    <a:pt x="19570" y="44508"/>
                    <a:pt x="19889" y="44252"/>
                    <a:pt x="20218" y="44252"/>
                  </a:cubicBezTo>
                  <a:close/>
                  <a:moveTo>
                    <a:pt x="45921" y="44254"/>
                  </a:moveTo>
                  <a:cubicBezTo>
                    <a:pt x="46079" y="44254"/>
                    <a:pt x="46240" y="44314"/>
                    <a:pt x="46370" y="44446"/>
                  </a:cubicBezTo>
                  <a:cubicBezTo>
                    <a:pt x="46777" y="44846"/>
                    <a:pt x="46491" y="45538"/>
                    <a:pt x="45920" y="45538"/>
                  </a:cubicBezTo>
                  <a:cubicBezTo>
                    <a:pt x="45916" y="45538"/>
                    <a:pt x="45911" y="45538"/>
                    <a:pt x="45907" y="45538"/>
                  </a:cubicBezTo>
                  <a:cubicBezTo>
                    <a:pt x="45549" y="45538"/>
                    <a:pt x="45256" y="45241"/>
                    <a:pt x="45263" y="44881"/>
                  </a:cubicBezTo>
                  <a:lnTo>
                    <a:pt x="45263" y="44881"/>
                  </a:lnTo>
                  <a:lnTo>
                    <a:pt x="45277" y="44896"/>
                  </a:lnTo>
                  <a:cubicBezTo>
                    <a:pt x="45277" y="44510"/>
                    <a:pt x="45593" y="44254"/>
                    <a:pt x="45921" y="44254"/>
                  </a:cubicBezTo>
                  <a:close/>
                  <a:moveTo>
                    <a:pt x="48059" y="44246"/>
                  </a:moveTo>
                  <a:cubicBezTo>
                    <a:pt x="48194" y="44246"/>
                    <a:pt x="48336" y="44293"/>
                    <a:pt x="48469" y="44403"/>
                  </a:cubicBezTo>
                  <a:cubicBezTo>
                    <a:pt x="48733" y="44617"/>
                    <a:pt x="48783" y="45010"/>
                    <a:pt x="48576" y="45281"/>
                  </a:cubicBezTo>
                  <a:cubicBezTo>
                    <a:pt x="48449" y="45452"/>
                    <a:pt x="48256" y="45542"/>
                    <a:pt x="48059" y="45542"/>
                  </a:cubicBezTo>
                  <a:cubicBezTo>
                    <a:pt x="47934" y="45542"/>
                    <a:pt x="47809" y="45506"/>
                    <a:pt x="47698" y="45431"/>
                  </a:cubicBezTo>
                  <a:cubicBezTo>
                    <a:pt x="47662" y="45403"/>
                    <a:pt x="47627" y="45374"/>
                    <a:pt x="47598" y="45338"/>
                  </a:cubicBezTo>
                  <a:lnTo>
                    <a:pt x="47598" y="45338"/>
                  </a:lnTo>
                  <a:lnTo>
                    <a:pt x="47605" y="45353"/>
                  </a:lnTo>
                  <a:cubicBezTo>
                    <a:pt x="47144" y="44897"/>
                    <a:pt x="47556" y="44246"/>
                    <a:pt x="48059" y="44246"/>
                  </a:cubicBezTo>
                  <a:close/>
                  <a:moveTo>
                    <a:pt x="11629" y="44246"/>
                  </a:moveTo>
                  <a:lnTo>
                    <a:pt x="11644" y="44253"/>
                  </a:lnTo>
                  <a:cubicBezTo>
                    <a:pt x="12215" y="44253"/>
                    <a:pt x="12501" y="44946"/>
                    <a:pt x="12093" y="45353"/>
                  </a:cubicBezTo>
                  <a:cubicBezTo>
                    <a:pt x="11964" y="45485"/>
                    <a:pt x="11803" y="45544"/>
                    <a:pt x="11646" y="45544"/>
                  </a:cubicBezTo>
                  <a:cubicBezTo>
                    <a:pt x="11317" y="45544"/>
                    <a:pt x="11001" y="45287"/>
                    <a:pt x="11001" y="44896"/>
                  </a:cubicBezTo>
                  <a:cubicBezTo>
                    <a:pt x="10994" y="44539"/>
                    <a:pt x="11272" y="44246"/>
                    <a:pt x="11629" y="44246"/>
                  </a:cubicBezTo>
                  <a:close/>
                  <a:moveTo>
                    <a:pt x="8419" y="45318"/>
                  </a:moveTo>
                  <a:cubicBezTo>
                    <a:pt x="8578" y="45318"/>
                    <a:pt x="8741" y="45378"/>
                    <a:pt x="8873" y="45510"/>
                  </a:cubicBezTo>
                  <a:cubicBezTo>
                    <a:pt x="9273" y="45910"/>
                    <a:pt x="8987" y="46602"/>
                    <a:pt x="8416" y="46602"/>
                  </a:cubicBezTo>
                  <a:cubicBezTo>
                    <a:pt x="8060" y="46602"/>
                    <a:pt x="7775" y="46311"/>
                    <a:pt x="7773" y="45956"/>
                  </a:cubicBezTo>
                  <a:lnTo>
                    <a:pt x="7773" y="45956"/>
                  </a:lnTo>
                  <a:cubicBezTo>
                    <a:pt x="7775" y="45572"/>
                    <a:pt x="8090" y="45318"/>
                    <a:pt x="8419" y="45318"/>
                  </a:cubicBezTo>
                  <a:close/>
                  <a:moveTo>
                    <a:pt x="25561" y="45317"/>
                  </a:moveTo>
                  <a:cubicBezTo>
                    <a:pt x="26132" y="45317"/>
                    <a:pt x="26418" y="46010"/>
                    <a:pt x="26018" y="46417"/>
                  </a:cubicBezTo>
                  <a:cubicBezTo>
                    <a:pt x="25886" y="46549"/>
                    <a:pt x="25724" y="46608"/>
                    <a:pt x="25566" y="46608"/>
                  </a:cubicBezTo>
                  <a:cubicBezTo>
                    <a:pt x="25235" y="46608"/>
                    <a:pt x="24919" y="46351"/>
                    <a:pt x="24919" y="45960"/>
                  </a:cubicBezTo>
                  <a:cubicBezTo>
                    <a:pt x="24911" y="45610"/>
                    <a:pt x="25197" y="45317"/>
                    <a:pt x="25554" y="45317"/>
                  </a:cubicBezTo>
                  <a:close/>
                  <a:moveTo>
                    <a:pt x="27703" y="45317"/>
                  </a:moveTo>
                  <a:cubicBezTo>
                    <a:pt x="28275" y="45317"/>
                    <a:pt x="28560" y="46010"/>
                    <a:pt x="28160" y="46417"/>
                  </a:cubicBezTo>
                  <a:cubicBezTo>
                    <a:pt x="28029" y="46549"/>
                    <a:pt x="27867" y="46608"/>
                    <a:pt x="27708" y="46608"/>
                  </a:cubicBezTo>
                  <a:cubicBezTo>
                    <a:pt x="27377" y="46608"/>
                    <a:pt x="27061" y="46351"/>
                    <a:pt x="27061" y="45960"/>
                  </a:cubicBezTo>
                  <a:cubicBezTo>
                    <a:pt x="27054" y="45610"/>
                    <a:pt x="27339" y="45317"/>
                    <a:pt x="27696" y="45317"/>
                  </a:cubicBezTo>
                  <a:close/>
                  <a:moveTo>
                    <a:pt x="29846" y="45317"/>
                  </a:moveTo>
                  <a:cubicBezTo>
                    <a:pt x="30417" y="45317"/>
                    <a:pt x="30703" y="46010"/>
                    <a:pt x="30303" y="46417"/>
                  </a:cubicBezTo>
                  <a:cubicBezTo>
                    <a:pt x="30171" y="46549"/>
                    <a:pt x="30009" y="46608"/>
                    <a:pt x="29850" y="46608"/>
                  </a:cubicBezTo>
                  <a:cubicBezTo>
                    <a:pt x="29519" y="46608"/>
                    <a:pt x="29203" y="46351"/>
                    <a:pt x="29203" y="45960"/>
                  </a:cubicBezTo>
                  <a:cubicBezTo>
                    <a:pt x="29196" y="45610"/>
                    <a:pt x="29482" y="45317"/>
                    <a:pt x="29839" y="45317"/>
                  </a:cubicBezTo>
                  <a:close/>
                  <a:moveTo>
                    <a:pt x="31988" y="45317"/>
                  </a:moveTo>
                  <a:cubicBezTo>
                    <a:pt x="32559" y="45317"/>
                    <a:pt x="32845" y="46010"/>
                    <a:pt x="32445" y="46417"/>
                  </a:cubicBezTo>
                  <a:cubicBezTo>
                    <a:pt x="32313" y="46549"/>
                    <a:pt x="32151" y="46608"/>
                    <a:pt x="31993" y="46608"/>
                  </a:cubicBezTo>
                  <a:cubicBezTo>
                    <a:pt x="31662" y="46608"/>
                    <a:pt x="31345" y="46351"/>
                    <a:pt x="31345" y="45960"/>
                  </a:cubicBezTo>
                  <a:cubicBezTo>
                    <a:pt x="31338" y="45610"/>
                    <a:pt x="31624" y="45317"/>
                    <a:pt x="31981" y="45317"/>
                  </a:cubicBezTo>
                  <a:close/>
                  <a:moveTo>
                    <a:pt x="10573" y="45323"/>
                  </a:moveTo>
                  <a:cubicBezTo>
                    <a:pt x="10731" y="45323"/>
                    <a:pt x="10891" y="45381"/>
                    <a:pt x="11022" y="45510"/>
                  </a:cubicBezTo>
                  <a:cubicBezTo>
                    <a:pt x="11422" y="45917"/>
                    <a:pt x="11137" y="46609"/>
                    <a:pt x="10565" y="46609"/>
                  </a:cubicBezTo>
                  <a:cubicBezTo>
                    <a:pt x="10201" y="46609"/>
                    <a:pt x="9916" y="46317"/>
                    <a:pt x="9916" y="45952"/>
                  </a:cubicBezTo>
                  <a:lnTo>
                    <a:pt x="9916" y="45952"/>
                  </a:lnTo>
                  <a:lnTo>
                    <a:pt x="9923" y="45967"/>
                  </a:lnTo>
                  <a:cubicBezTo>
                    <a:pt x="9923" y="45579"/>
                    <a:pt x="10241" y="45323"/>
                    <a:pt x="10573" y="45323"/>
                  </a:cubicBezTo>
                  <a:close/>
                  <a:moveTo>
                    <a:pt x="17000" y="45323"/>
                  </a:moveTo>
                  <a:cubicBezTo>
                    <a:pt x="17158" y="45323"/>
                    <a:pt x="17318" y="45381"/>
                    <a:pt x="17449" y="45510"/>
                  </a:cubicBezTo>
                  <a:cubicBezTo>
                    <a:pt x="17856" y="45917"/>
                    <a:pt x="17563" y="46609"/>
                    <a:pt x="16992" y="46609"/>
                  </a:cubicBezTo>
                  <a:cubicBezTo>
                    <a:pt x="16635" y="46609"/>
                    <a:pt x="16342" y="46317"/>
                    <a:pt x="16342" y="45952"/>
                  </a:cubicBezTo>
                  <a:lnTo>
                    <a:pt x="16342" y="45952"/>
                  </a:lnTo>
                  <a:lnTo>
                    <a:pt x="16349" y="45967"/>
                  </a:lnTo>
                  <a:cubicBezTo>
                    <a:pt x="16349" y="45579"/>
                    <a:pt x="16668" y="45323"/>
                    <a:pt x="17000" y="45323"/>
                  </a:cubicBezTo>
                  <a:close/>
                  <a:moveTo>
                    <a:pt x="23427" y="45320"/>
                  </a:moveTo>
                  <a:cubicBezTo>
                    <a:pt x="23584" y="45320"/>
                    <a:pt x="23745" y="45379"/>
                    <a:pt x="23876" y="45510"/>
                  </a:cubicBezTo>
                  <a:cubicBezTo>
                    <a:pt x="24283" y="45917"/>
                    <a:pt x="23990" y="46609"/>
                    <a:pt x="23419" y="46609"/>
                  </a:cubicBezTo>
                  <a:cubicBezTo>
                    <a:pt x="23062" y="46609"/>
                    <a:pt x="22769" y="46317"/>
                    <a:pt x="22769" y="45952"/>
                  </a:cubicBezTo>
                  <a:lnTo>
                    <a:pt x="22769" y="45952"/>
                  </a:lnTo>
                  <a:lnTo>
                    <a:pt x="22776" y="45967"/>
                  </a:lnTo>
                  <a:cubicBezTo>
                    <a:pt x="22776" y="45579"/>
                    <a:pt x="23095" y="45320"/>
                    <a:pt x="23427" y="45320"/>
                  </a:cubicBezTo>
                  <a:close/>
                  <a:moveTo>
                    <a:pt x="34138" y="45320"/>
                  </a:moveTo>
                  <a:cubicBezTo>
                    <a:pt x="34296" y="45320"/>
                    <a:pt x="34456" y="45379"/>
                    <a:pt x="34587" y="45510"/>
                  </a:cubicBezTo>
                  <a:cubicBezTo>
                    <a:pt x="34994" y="45917"/>
                    <a:pt x="34702" y="46609"/>
                    <a:pt x="34130" y="46609"/>
                  </a:cubicBezTo>
                  <a:cubicBezTo>
                    <a:pt x="33773" y="46609"/>
                    <a:pt x="33480" y="46317"/>
                    <a:pt x="33480" y="45952"/>
                  </a:cubicBezTo>
                  <a:lnTo>
                    <a:pt x="33480" y="45952"/>
                  </a:lnTo>
                  <a:lnTo>
                    <a:pt x="33488" y="45967"/>
                  </a:lnTo>
                  <a:cubicBezTo>
                    <a:pt x="33488" y="45579"/>
                    <a:pt x="33806" y="45320"/>
                    <a:pt x="34138" y="45320"/>
                  </a:cubicBezTo>
                  <a:close/>
                  <a:moveTo>
                    <a:pt x="36280" y="45320"/>
                  </a:moveTo>
                  <a:cubicBezTo>
                    <a:pt x="36438" y="45320"/>
                    <a:pt x="36598" y="45379"/>
                    <a:pt x="36730" y="45510"/>
                  </a:cubicBezTo>
                  <a:cubicBezTo>
                    <a:pt x="37137" y="45917"/>
                    <a:pt x="36844" y="46609"/>
                    <a:pt x="36273" y="46609"/>
                  </a:cubicBezTo>
                  <a:cubicBezTo>
                    <a:pt x="35916" y="46609"/>
                    <a:pt x="35623" y="46317"/>
                    <a:pt x="35623" y="45952"/>
                  </a:cubicBezTo>
                  <a:lnTo>
                    <a:pt x="35623" y="45952"/>
                  </a:lnTo>
                  <a:lnTo>
                    <a:pt x="35630" y="45967"/>
                  </a:lnTo>
                  <a:cubicBezTo>
                    <a:pt x="35630" y="45579"/>
                    <a:pt x="35948" y="45320"/>
                    <a:pt x="36280" y="45320"/>
                  </a:cubicBezTo>
                  <a:close/>
                  <a:moveTo>
                    <a:pt x="38422" y="45320"/>
                  </a:moveTo>
                  <a:cubicBezTo>
                    <a:pt x="38580" y="45320"/>
                    <a:pt x="38741" y="45379"/>
                    <a:pt x="38872" y="45510"/>
                  </a:cubicBezTo>
                  <a:cubicBezTo>
                    <a:pt x="39279" y="45917"/>
                    <a:pt x="38986" y="46609"/>
                    <a:pt x="38415" y="46609"/>
                  </a:cubicBezTo>
                  <a:cubicBezTo>
                    <a:pt x="38058" y="46609"/>
                    <a:pt x="37765" y="46317"/>
                    <a:pt x="37765" y="45952"/>
                  </a:cubicBezTo>
                  <a:lnTo>
                    <a:pt x="37765" y="45952"/>
                  </a:lnTo>
                  <a:lnTo>
                    <a:pt x="37772" y="45967"/>
                  </a:lnTo>
                  <a:cubicBezTo>
                    <a:pt x="37772" y="45579"/>
                    <a:pt x="38091" y="45320"/>
                    <a:pt x="38422" y="45320"/>
                  </a:cubicBezTo>
                  <a:close/>
                  <a:moveTo>
                    <a:pt x="40565" y="45323"/>
                  </a:moveTo>
                  <a:cubicBezTo>
                    <a:pt x="40722" y="45323"/>
                    <a:pt x="40883" y="45381"/>
                    <a:pt x="41014" y="45510"/>
                  </a:cubicBezTo>
                  <a:cubicBezTo>
                    <a:pt x="41421" y="45917"/>
                    <a:pt x="41128" y="46609"/>
                    <a:pt x="40557" y="46609"/>
                  </a:cubicBezTo>
                  <a:cubicBezTo>
                    <a:pt x="40200" y="46609"/>
                    <a:pt x="39907" y="46317"/>
                    <a:pt x="39907" y="45952"/>
                  </a:cubicBezTo>
                  <a:lnTo>
                    <a:pt x="39907" y="45952"/>
                  </a:lnTo>
                  <a:lnTo>
                    <a:pt x="39914" y="45967"/>
                  </a:lnTo>
                  <a:cubicBezTo>
                    <a:pt x="39914" y="45579"/>
                    <a:pt x="40233" y="45323"/>
                    <a:pt x="40565" y="45323"/>
                  </a:cubicBezTo>
                  <a:close/>
                  <a:moveTo>
                    <a:pt x="42707" y="45323"/>
                  </a:moveTo>
                  <a:cubicBezTo>
                    <a:pt x="42865" y="45323"/>
                    <a:pt x="43025" y="45381"/>
                    <a:pt x="43156" y="45510"/>
                  </a:cubicBezTo>
                  <a:cubicBezTo>
                    <a:pt x="43563" y="45917"/>
                    <a:pt x="43271" y="46609"/>
                    <a:pt x="42699" y="46609"/>
                  </a:cubicBezTo>
                  <a:cubicBezTo>
                    <a:pt x="42342" y="46609"/>
                    <a:pt x="42050" y="46317"/>
                    <a:pt x="42050" y="45952"/>
                  </a:cubicBezTo>
                  <a:lnTo>
                    <a:pt x="42050" y="45952"/>
                  </a:lnTo>
                  <a:lnTo>
                    <a:pt x="42057" y="45967"/>
                  </a:lnTo>
                  <a:cubicBezTo>
                    <a:pt x="42057" y="45579"/>
                    <a:pt x="42375" y="45323"/>
                    <a:pt x="42707" y="45323"/>
                  </a:cubicBezTo>
                  <a:close/>
                  <a:moveTo>
                    <a:pt x="49134" y="45323"/>
                  </a:moveTo>
                  <a:cubicBezTo>
                    <a:pt x="49292" y="45323"/>
                    <a:pt x="49452" y="45381"/>
                    <a:pt x="49583" y="45510"/>
                  </a:cubicBezTo>
                  <a:cubicBezTo>
                    <a:pt x="49983" y="45917"/>
                    <a:pt x="49697" y="46609"/>
                    <a:pt x="49126" y="46609"/>
                  </a:cubicBezTo>
                  <a:cubicBezTo>
                    <a:pt x="48762" y="46609"/>
                    <a:pt x="48476" y="46317"/>
                    <a:pt x="48476" y="45952"/>
                  </a:cubicBezTo>
                  <a:lnTo>
                    <a:pt x="48476" y="45952"/>
                  </a:lnTo>
                  <a:lnTo>
                    <a:pt x="48483" y="45967"/>
                  </a:lnTo>
                  <a:cubicBezTo>
                    <a:pt x="48483" y="45579"/>
                    <a:pt x="48802" y="45323"/>
                    <a:pt x="49134" y="45323"/>
                  </a:cubicBezTo>
                  <a:close/>
                  <a:moveTo>
                    <a:pt x="44850" y="45326"/>
                  </a:moveTo>
                  <a:cubicBezTo>
                    <a:pt x="45008" y="45326"/>
                    <a:pt x="45169" y="45385"/>
                    <a:pt x="45299" y="45517"/>
                  </a:cubicBezTo>
                  <a:cubicBezTo>
                    <a:pt x="45706" y="45917"/>
                    <a:pt x="45420" y="46609"/>
                    <a:pt x="44849" y="46609"/>
                  </a:cubicBezTo>
                  <a:cubicBezTo>
                    <a:pt x="44845" y="46610"/>
                    <a:pt x="44840" y="46610"/>
                    <a:pt x="44836" y="46610"/>
                  </a:cubicBezTo>
                  <a:cubicBezTo>
                    <a:pt x="44478" y="46610"/>
                    <a:pt x="44185" y="46312"/>
                    <a:pt x="44192" y="45952"/>
                  </a:cubicBezTo>
                  <a:lnTo>
                    <a:pt x="44192" y="45952"/>
                  </a:lnTo>
                  <a:lnTo>
                    <a:pt x="44206" y="45967"/>
                  </a:lnTo>
                  <a:cubicBezTo>
                    <a:pt x="44206" y="45581"/>
                    <a:pt x="44522" y="45326"/>
                    <a:pt x="44850" y="45326"/>
                  </a:cubicBezTo>
                  <a:close/>
                  <a:moveTo>
                    <a:pt x="14843" y="45317"/>
                  </a:moveTo>
                  <a:lnTo>
                    <a:pt x="14850" y="45324"/>
                  </a:lnTo>
                  <a:cubicBezTo>
                    <a:pt x="15421" y="45324"/>
                    <a:pt x="15714" y="46017"/>
                    <a:pt x="15307" y="46424"/>
                  </a:cubicBezTo>
                  <a:cubicBezTo>
                    <a:pt x="15176" y="46553"/>
                    <a:pt x="15015" y="46610"/>
                    <a:pt x="14858" y="46610"/>
                  </a:cubicBezTo>
                  <a:cubicBezTo>
                    <a:pt x="14526" y="46610"/>
                    <a:pt x="14207" y="46354"/>
                    <a:pt x="14207" y="45967"/>
                  </a:cubicBezTo>
                  <a:cubicBezTo>
                    <a:pt x="14200" y="45610"/>
                    <a:pt x="14486" y="45317"/>
                    <a:pt x="14843" y="45317"/>
                  </a:cubicBezTo>
                  <a:close/>
                  <a:moveTo>
                    <a:pt x="19127" y="45317"/>
                  </a:moveTo>
                  <a:lnTo>
                    <a:pt x="19142" y="45324"/>
                  </a:lnTo>
                  <a:cubicBezTo>
                    <a:pt x="19713" y="45324"/>
                    <a:pt x="19998" y="46017"/>
                    <a:pt x="19591" y="46424"/>
                  </a:cubicBezTo>
                  <a:cubicBezTo>
                    <a:pt x="19463" y="46553"/>
                    <a:pt x="19304" y="46610"/>
                    <a:pt x="19147" y="46610"/>
                  </a:cubicBezTo>
                  <a:cubicBezTo>
                    <a:pt x="18817" y="46610"/>
                    <a:pt x="18499" y="46354"/>
                    <a:pt x="18499" y="45967"/>
                  </a:cubicBezTo>
                  <a:cubicBezTo>
                    <a:pt x="18492" y="45610"/>
                    <a:pt x="18770" y="45317"/>
                    <a:pt x="19127" y="45317"/>
                  </a:cubicBezTo>
                  <a:close/>
                  <a:moveTo>
                    <a:pt x="21270" y="45317"/>
                  </a:moveTo>
                  <a:lnTo>
                    <a:pt x="21284" y="45324"/>
                  </a:lnTo>
                  <a:cubicBezTo>
                    <a:pt x="21855" y="45324"/>
                    <a:pt x="22141" y="46017"/>
                    <a:pt x="21734" y="46424"/>
                  </a:cubicBezTo>
                  <a:cubicBezTo>
                    <a:pt x="21605" y="46553"/>
                    <a:pt x="21446" y="46610"/>
                    <a:pt x="21289" y="46610"/>
                  </a:cubicBezTo>
                  <a:cubicBezTo>
                    <a:pt x="20960" y="46610"/>
                    <a:pt x="20641" y="46354"/>
                    <a:pt x="20641" y="45967"/>
                  </a:cubicBezTo>
                  <a:cubicBezTo>
                    <a:pt x="20634" y="45610"/>
                    <a:pt x="20912" y="45317"/>
                    <a:pt x="21270" y="45317"/>
                  </a:cubicBezTo>
                  <a:close/>
                  <a:moveTo>
                    <a:pt x="12700" y="45317"/>
                  </a:moveTo>
                  <a:lnTo>
                    <a:pt x="12715" y="45324"/>
                  </a:lnTo>
                  <a:cubicBezTo>
                    <a:pt x="13286" y="45324"/>
                    <a:pt x="13572" y="46017"/>
                    <a:pt x="13165" y="46424"/>
                  </a:cubicBezTo>
                  <a:cubicBezTo>
                    <a:pt x="13035" y="46556"/>
                    <a:pt x="12875" y="46615"/>
                    <a:pt x="12717" y="46615"/>
                  </a:cubicBezTo>
                  <a:cubicBezTo>
                    <a:pt x="12388" y="46615"/>
                    <a:pt x="12072" y="46358"/>
                    <a:pt x="12072" y="45967"/>
                  </a:cubicBezTo>
                  <a:cubicBezTo>
                    <a:pt x="12065" y="45610"/>
                    <a:pt x="12343" y="45317"/>
                    <a:pt x="12700" y="45317"/>
                  </a:cubicBezTo>
                  <a:close/>
                  <a:moveTo>
                    <a:pt x="46977" y="45317"/>
                  </a:moveTo>
                  <a:lnTo>
                    <a:pt x="46991" y="45324"/>
                  </a:lnTo>
                  <a:cubicBezTo>
                    <a:pt x="47562" y="45324"/>
                    <a:pt x="47848" y="46017"/>
                    <a:pt x="47441" y="46424"/>
                  </a:cubicBezTo>
                  <a:cubicBezTo>
                    <a:pt x="47311" y="46556"/>
                    <a:pt x="47151" y="46615"/>
                    <a:pt x="46993" y="46615"/>
                  </a:cubicBezTo>
                  <a:cubicBezTo>
                    <a:pt x="46665" y="46615"/>
                    <a:pt x="46348" y="46358"/>
                    <a:pt x="46348" y="45967"/>
                  </a:cubicBezTo>
                  <a:cubicBezTo>
                    <a:pt x="46341" y="45610"/>
                    <a:pt x="46620" y="45317"/>
                    <a:pt x="46977" y="45317"/>
                  </a:cubicBezTo>
                  <a:close/>
                  <a:moveTo>
                    <a:pt x="26635" y="46384"/>
                  </a:moveTo>
                  <a:cubicBezTo>
                    <a:pt x="26769" y="46384"/>
                    <a:pt x="26908" y="46430"/>
                    <a:pt x="27039" y="46538"/>
                  </a:cubicBezTo>
                  <a:cubicBezTo>
                    <a:pt x="27311" y="46759"/>
                    <a:pt x="27354" y="47145"/>
                    <a:pt x="27154" y="47416"/>
                  </a:cubicBezTo>
                  <a:cubicBezTo>
                    <a:pt x="27027" y="47587"/>
                    <a:pt x="26833" y="47677"/>
                    <a:pt x="26636" y="47677"/>
                  </a:cubicBezTo>
                  <a:cubicBezTo>
                    <a:pt x="26512" y="47677"/>
                    <a:pt x="26386" y="47641"/>
                    <a:pt x="26275" y="47566"/>
                  </a:cubicBezTo>
                  <a:cubicBezTo>
                    <a:pt x="26240" y="47545"/>
                    <a:pt x="26204" y="47516"/>
                    <a:pt x="26175" y="47481"/>
                  </a:cubicBezTo>
                  <a:lnTo>
                    <a:pt x="26175" y="47481"/>
                  </a:lnTo>
                  <a:cubicBezTo>
                    <a:pt x="26178" y="47483"/>
                    <a:pt x="26180" y="47485"/>
                    <a:pt x="26182" y="47488"/>
                  </a:cubicBezTo>
                  <a:lnTo>
                    <a:pt x="26175" y="47481"/>
                  </a:lnTo>
                  <a:lnTo>
                    <a:pt x="26175" y="47481"/>
                  </a:lnTo>
                  <a:cubicBezTo>
                    <a:pt x="26175" y="47481"/>
                    <a:pt x="26175" y="47481"/>
                    <a:pt x="26175" y="47481"/>
                  </a:cubicBezTo>
                  <a:lnTo>
                    <a:pt x="26175" y="47481"/>
                  </a:lnTo>
                  <a:cubicBezTo>
                    <a:pt x="25725" y="47025"/>
                    <a:pt x="26137" y="46384"/>
                    <a:pt x="26635" y="46384"/>
                  </a:cubicBezTo>
                  <a:close/>
                  <a:moveTo>
                    <a:pt x="30920" y="46384"/>
                  </a:moveTo>
                  <a:cubicBezTo>
                    <a:pt x="31053" y="46384"/>
                    <a:pt x="31193" y="46430"/>
                    <a:pt x="31324" y="46538"/>
                  </a:cubicBezTo>
                  <a:cubicBezTo>
                    <a:pt x="31595" y="46759"/>
                    <a:pt x="31638" y="47145"/>
                    <a:pt x="31438" y="47416"/>
                  </a:cubicBezTo>
                  <a:cubicBezTo>
                    <a:pt x="31311" y="47587"/>
                    <a:pt x="31118" y="47677"/>
                    <a:pt x="30921" y="47677"/>
                  </a:cubicBezTo>
                  <a:cubicBezTo>
                    <a:pt x="30796" y="47677"/>
                    <a:pt x="30671" y="47641"/>
                    <a:pt x="30560" y="47566"/>
                  </a:cubicBezTo>
                  <a:cubicBezTo>
                    <a:pt x="30524" y="47545"/>
                    <a:pt x="30488" y="47516"/>
                    <a:pt x="30460" y="47481"/>
                  </a:cubicBezTo>
                  <a:lnTo>
                    <a:pt x="30460" y="47481"/>
                  </a:lnTo>
                  <a:cubicBezTo>
                    <a:pt x="30462" y="47483"/>
                    <a:pt x="30465" y="47485"/>
                    <a:pt x="30467" y="47488"/>
                  </a:cubicBezTo>
                  <a:lnTo>
                    <a:pt x="30460" y="47481"/>
                  </a:lnTo>
                  <a:lnTo>
                    <a:pt x="30460" y="47481"/>
                  </a:lnTo>
                  <a:cubicBezTo>
                    <a:pt x="30460" y="47481"/>
                    <a:pt x="30460" y="47481"/>
                    <a:pt x="30460" y="47481"/>
                  </a:cubicBezTo>
                  <a:lnTo>
                    <a:pt x="30460" y="47481"/>
                  </a:lnTo>
                  <a:cubicBezTo>
                    <a:pt x="30009" y="47025"/>
                    <a:pt x="30422" y="46384"/>
                    <a:pt x="30920" y="46384"/>
                  </a:cubicBezTo>
                  <a:close/>
                  <a:moveTo>
                    <a:pt x="50190" y="46388"/>
                  </a:moveTo>
                  <a:cubicBezTo>
                    <a:pt x="50547" y="46388"/>
                    <a:pt x="50833" y="46674"/>
                    <a:pt x="50840" y="47024"/>
                  </a:cubicBezTo>
                  <a:lnTo>
                    <a:pt x="50833" y="47031"/>
                  </a:lnTo>
                  <a:cubicBezTo>
                    <a:pt x="50833" y="47422"/>
                    <a:pt x="50516" y="47679"/>
                    <a:pt x="50186" y="47679"/>
                  </a:cubicBezTo>
                  <a:cubicBezTo>
                    <a:pt x="50027" y="47679"/>
                    <a:pt x="49865" y="47620"/>
                    <a:pt x="49733" y="47488"/>
                  </a:cubicBezTo>
                  <a:cubicBezTo>
                    <a:pt x="49333" y="47081"/>
                    <a:pt x="49619" y="46388"/>
                    <a:pt x="50190" y="46388"/>
                  </a:cubicBezTo>
                  <a:close/>
                  <a:moveTo>
                    <a:pt x="24483" y="46388"/>
                  </a:moveTo>
                  <a:lnTo>
                    <a:pt x="24490" y="46395"/>
                  </a:lnTo>
                  <a:cubicBezTo>
                    <a:pt x="25061" y="46395"/>
                    <a:pt x="25354" y="47088"/>
                    <a:pt x="24947" y="47488"/>
                  </a:cubicBezTo>
                  <a:cubicBezTo>
                    <a:pt x="24815" y="47620"/>
                    <a:pt x="24653" y="47679"/>
                    <a:pt x="24494" y="47679"/>
                  </a:cubicBezTo>
                  <a:cubicBezTo>
                    <a:pt x="24163" y="47679"/>
                    <a:pt x="23847" y="47424"/>
                    <a:pt x="23847" y="47038"/>
                  </a:cubicBezTo>
                  <a:cubicBezTo>
                    <a:pt x="23847" y="46681"/>
                    <a:pt x="24126" y="46388"/>
                    <a:pt x="24483" y="46388"/>
                  </a:cubicBezTo>
                  <a:close/>
                  <a:moveTo>
                    <a:pt x="37337" y="46388"/>
                  </a:moveTo>
                  <a:lnTo>
                    <a:pt x="37344" y="46395"/>
                  </a:lnTo>
                  <a:cubicBezTo>
                    <a:pt x="37915" y="46395"/>
                    <a:pt x="38208" y="47088"/>
                    <a:pt x="37801" y="47488"/>
                  </a:cubicBezTo>
                  <a:cubicBezTo>
                    <a:pt x="37668" y="47620"/>
                    <a:pt x="37506" y="47679"/>
                    <a:pt x="37347" y="47679"/>
                  </a:cubicBezTo>
                  <a:cubicBezTo>
                    <a:pt x="37017" y="47679"/>
                    <a:pt x="36701" y="47424"/>
                    <a:pt x="36701" y="47038"/>
                  </a:cubicBezTo>
                  <a:cubicBezTo>
                    <a:pt x="36701" y="46681"/>
                    <a:pt x="36979" y="46388"/>
                    <a:pt x="37337" y="46388"/>
                  </a:cubicBezTo>
                  <a:close/>
                  <a:moveTo>
                    <a:pt x="39489" y="46384"/>
                  </a:moveTo>
                  <a:cubicBezTo>
                    <a:pt x="39622" y="46384"/>
                    <a:pt x="39762" y="46430"/>
                    <a:pt x="39893" y="46538"/>
                  </a:cubicBezTo>
                  <a:cubicBezTo>
                    <a:pt x="40164" y="46759"/>
                    <a:pt x="40207" y="47145"/>
                    <a:pt x="40007" y="47424"/>
                  </a:cubicBezTo>
                  <a:cubicBezTo>
                    <a:pt x="39880" y="47591"/>
                    <a:pt x="39684" y="47679"/>
                    <a:pt x="39486" y="47679"/>
                  </a:cubicBezTo>
                  <a:cubicBezTo>
                    <a:pt x="39363" y="47679"/>
                    <a:pt x="39239" y="47645"/>
                    <a:pt x="39129" y="47573"/>
                  </a:cubicBezTo>
                  <a:cubicBezTo>
                    <a:pt x="39093" y="47545"/>
                    <a:pt x="39057" y="47516"/>
                    <a:pt x="39029" y="47481"/>
                  </a:cubicBezTo>
                  <a:lnTo>
                    <a:pt x="39029" y="47481"/>
                  </a:lnTo>
                  <a:lnTo>
                    <a:pt x="39036" y="47495"/>
                  </a:lnTo>
                  <a:cubicBezTo>
                    <a:pt x="38574" y="47033"/>
                    <a:pt x="38988" y="46384"/>
                    <a:pt x="39489" y="46384"/>
                  </a:cubicBezTo>
                  <a:close/>
                  <a:moveTo>
                    <a:pt x="22339" y="46393"/>
                  </a:moveTo>
                  <a:cubicBezTo>
                    <a:pt x="22730" y="46393"/>
                    <a:pt x="23111" y="46756"/>
                    <a:pt x="22962" y="47231"/>
                  </a:cubicBezTo>
                  <a:cubicBezTo>
                    <a:pt x="22868" y="47538"/>
                    <a:pt x="22613" y="47680"/>
                    <a:pt x="22358" y="47680"/>
                  </a:cubicBezTo>
                  <a:cubicBezTo>
                    <a:pt x="22032" y="47680"/>
                    <a:pt x="21705" y="47450"/>
                    <a:pt x="21705" y="47038"/>
                  </a:cubicBezTo>
                  <a:cubicBezTo>
                    <a:pt x="21705" y="46902"/>
                    <a:pt x="21741" y="46774"/>
                    <a:pt x="21812" y="46667"/>
                  </a:cubicBezTo>
                  <a:lnTo>
                    <a:pt x="21819" y="46681"/>
                  </a:lnTo>
                  <a:cubicBezTo>
                    <a:pt x="21955" y="46480"/>
                    <a:pt x="22149" y="46393"/>
                    <a:pt x="22339" y="46393"/>
                  </a:cubicBezTo>
                  <a:close/>
                  <a:moveTo>
                    <a:pt x="35193" y="46393"/>
                  </a:moveTo>
                  <a:cubicBezTo>
                    <a:pt x="35584" y="46393"/>
                    <a:pt x="35964" y="46756"/>
                    <a:pt x="35816" y="47231"/>
                  </a:cubicBezTo>
                  <a:cubicBezTo>
                    <a:pt x="35721" y="47538"/>
                    <a:pt x="35467" y="47680"/>
                    <a:pt x="35211" y="47680"/>
                  </a:cubicBezTo>
                  <a:cubicBezTo>
                    <a:pt x="34886" y="47680"/>
                    <a:pt x="34559" y="47450"/>
                    <a:pt x="34559" y="47038"/>
                  </a:cubicBezTo>
                  <a:cubicBezTo>
                    <a:pt x="34559" y="46902"/>
                    <a:pt x="34594" y="46774"/>
                    <a:pt x="34666" y="46667"/>
                  </a:cubicBezTo>
                  <a:lnTo>
                    <a:pt x="34673" y="46681"/>
                  </a:lnTo>
                  <a:cubicBezTo>
                    <a:pt x="34809" y="46480"/>
                    <a:pt x="35002" y="46393"/>
                    <a:pt x="35193" y="46393"/>
                  </a:cubicBezTo>
                  <a:close/>
                  <a:moveTo>
                    <a:pt x="28782" y="46391"/>
                  </a:moveTo>
                  <a:cubicBezTo>
                    <a:pt x="28940" y="46391"/>
                    <a:pt x="29101" y="46450"/>
                    <a:pt x="29232" y="46581"/>
                  </a:cubicBezTo>
                  <a:cubicBezTo>
                    <a:pt x="29639" y="46988"/>
                    <a:pt x="29346" y="47681"/>
                    <a:pt x="28775" y="47681"/>
                  </a:cubicBezTo>
                  <a:cubicBezTo>
                    <a:pt x="28418" y="47681"/>
                    <a:pt x="28125" y="47388"/>
                    <a:pt x="28125" y="47024"/>
                  </a:cubicBezTo>
                  <a:lnTo>
                    <a:pt x="28125" y="47024"/>
                  </a:lnTo>
                  <a:lnTo>
                    <a:pt x="28132" y="47038"/>
                  </a:lnTo>
                  <a:cubicBezTo>
                    <a:pt x="28132" y="46651"/>
                    <a:pt x="28450" y="46391"/>
                    <a:pt x="28782" y="46391"/>
                  </a:cubicBezTo>
                  <a:close/>
                  <a:moveTo>
                    <a:pt x="33067" y="46391"/>
                  </a:moveTo>
                  <a:cubicBezTo>
                    <a:pt x="33224" y="46391"/>
                    <a:pt x="33385" y="46450"/>
                    <a:pt x="33516" y="46581"/>
                  </a:cubicBezTo>
                  <a:cubicBezTo>
                    <a:pt x="33923" y="46988"/>
                    <a:pt x="33630" y="47681"/>
                    <a:pt x="33059" y="47681"/>
                  </a:cubicBezTo>
                  <a:cubicBezTo>
                    <a:pt x="32702" y="47681"/>
                    <a:pt x="32409" y="47388"/>
                    <a:pt x="32409" y="47024"/>
                  </a:cubicBezTo>
                  <a:lnTo>
                    <a:pt x="32409" y="47024"/>
                  </a:lnTo>
                  <a:lnTo>
                    <a:pt x="32416" y="47038"/>
                  </a:lnTo>
                  <a:cubicBezTo>
                    <a:pt x="32416" y="46651"/>
                    <a:pt x="32735" y="46391"/>
                    <a:pt x="33067" y="46391"/>
                  </a:cubicBezTo>
                  <a:close/>
                  <a:moveTo>
                    <a:pt x="45921" y="46394"/>
                  </a:moveTo>
                  <a:cubicBezTo>
                    <a:pt x="46078" y="46394"/>
                    <a:pt x="46239" y="46452"/>
                    <a:pt x="46370" y="46581"/>
                  </a:cubicBezTo>
                  <a:cubicBezTo>
                    <a:pt x="46770" y="46988"/>
                    <a:pt x="46484" y="47681"/>
                    <a:pt x="45913" y="47681"/>
                  </a:cubicBezTo>
                  <a:cubicBezTo>
                    <a:pt x="45549" y="47681"/>
                    <a:pt x="45263" y="47388"/>
                    <a:pt x="45263" y="47024"/>
                  </a:cubicBezTo>
                  <a:lnTo>
                    <a:pt x="45263" y="47024"/>
                  </a:lnTo>
                  <a:lnTo>
                    <a:pt x="45270" y="47038"/>
                  </a:lnTo>
                  <a:cubicBezTo>
                    <a:pt x="45270" y="46651"/>
                    <a:pt x="45589" y="46394"/>
                    <a:pt x="45921" y="46394"/>
                  </a:cubicBezTo>
                  <a:close/>
                  <a:moveTo>
                    <a:pt x="20214" y="46397"/>
                  </a:moveTo>
                  <a:cubicBezTo>
                    <a:pt x="20372" y="46397"/>
                    <a:pt x="20533" y="46456"/>
                    <a:pt x="20663" y="46588"/>
                  </a:cubicBezTo>
                  <a:cubicBezTo>
                    <a:pt x="21070" y="46988"/>
                    <a:pt x="20784" y="47681"/>
                    <a:pt x="20213" y="47681"/>
                  </a:cubicBezTo>
                  <a:cubicBezTo>
                    <a:pt x="20208" y="47681"/>
                    <a:pt x="20204" y="47681"/>
                    <a:pt x="20200" y="47681"/>
                  </a:cubicBezTo>
                  <a:cubicBezTo>
                    <a:pt x="19842" y="47681"/>
                    <a:pt x="19549" y="47384"/>
                    <a:pt x="19556" y="47024"/>
                  </a:cubicBezTo>
                  <a:lnTo>
                    <a:pt x="19556" y="47024"/>
                  </a:lnTo>
                  <a:lnTo>
                    <a:pt x="19570" y="47038"/>
                  </a:lnTo>
                  <a:cubicBezTo>
                    <a:pt x="19570" y="46652"/>
                    <a:pt x="19886" y="46397"/>
                    <a:pt x="20214" y="46397"/>
                  </a:cubicBezTo>
                  <a:close/>
                  <a:moveTo>
                    <a:pt x="11629" y="46388"/>
                  </a:moveTo>
                  <a:lnTo>
                    <a:pt x="11636" y="46395"/>
                  </a:lnTo>
                  <a:cubicBezTo>
                    <a:pt x="12208" y="46395"/>
                    <a:pt x="12493" y="47088"/>
                    <a:pt x="12093" y="47495"/>
                  </a:cubicBezTo>
                  <a:cubicBezTo>
                    <a:pt x="11962" y="47624"/>
                    <a:pt x="11802" y="47681"/>
                    <a:pt x="11644" y="47681"/>
                  </a:cubicBezTo>
                  <a:cubicBezTo>
                    <a:pt x="11312" y="47681"/>
                    <a:pt x="10994" y="47425"/>
                    <a:pt x="10994" y="47038"/>
                  </a:cubicBezTo>
                  <a:cubicBezTo>
                    <a:pt x="10987" y="46681"/>
                    <a:pt x="11272" y="46388"/>
                    <a:pt x="11629" y="46388"/>
                  </a:cubicBezTo>
                  <a:close/>
                  <a:moveTo>
                    <a:pt x="15914" y="46388"/>
                  </a:moveTo>
                  <a:lnTo>
                    <a:pt x="15921" y="46395"/>
                  </a:lnTo>
                  <a:cubicBezTo>
                    <a:pt x="16492" y="46395"/>
                    <a:pt x="16785" y="47088"/>
                    <a:pt x="16378" y="47495"/>
                  </a:cubicBezTo>
                  <a:cubicBezTo>
                    <a:pt x="16247" y="47624"/>
                    <a:pt x="16086" y="47681"/>
                    <a:pt x="15929" y="47681"/>
                  </a:cubicBezTo>
                  <a:cubicBezTo>
                    <a:pt x="15597" y="47681"/>
                    <a:pt x="15278" y="47425"/>
                    <a:pt x="15278" y="47038"/>
                  </a:cubicBezTo>
                  <a:cubicBezTo>
                    <a:pt x="15271" y="46681"/>
                    <a:pt x="15557" y="46388"/>
                    <a:pt x="15914" y="46388"/>
                  </a:cubicBezTo>
                  <a:close/>
                  <a:moveTo>
                    <a:pt x="41621" y="46388"/>
                  </a:moveTo>
                  <a:lnTo>
                    <a:pt x="41628" y="46395"/>
                  </a:lnTo>
                  <a:cubicBezTo>
                    <a:pt x="42199" y="46395"/>
                    <a:pt x="42492" y="47088"/>
                    <a:pt x="42085" y="47495"/>
                  </a:cubicBezTo>
                  <a:cubicBezTo>
                    <a:pt x="41954" y="47624"/>
                    <a:pt x="41794" y="47681"/>
                    <a:pt x="41636" y="47681"/>
                  </a:cubicBezTo>
                  <a:cubicBezTo>
                    <a:pt x="41304" y="47681"/>
                    <a:pt x="40986" y="47425"/>
                    <a:pt x="40986" y="47038"/>
                  </a:cubicBezTo>
                  <a:cubicBezTo>
                    <a:pt x="40978" y="46681"/>
                    <a:pt x="41264" y="46388"/>
                    <a:pt x="41621" y="46388"/>
                  </a:cubicBezTo>
                  <a:close/>
                  <a:moveTo>
                    <a:pt x="48055" y="46384"/>
                  </a:moveTo>
                  <a:cubicBezTo>
                    <a:pt x="48189" y="46384"/>
                    <a:pt x="48330" y="46430"/>
                    <a:pt x="48462" y="46538"/>
                  </a:cubicBezTo>
                  <a:cubicBezTo>
                    <a:pt x="48726" y="46759"/>
                    <a:pt x="48776" y="47145"/>
                    <a:pt x="48569" y="47424"/>
                  </a:cubicBezTo>
                  <a:cubicBezTo>
                    <a:pt x="48441" y="47591"/>
                    <a:pt x="48248" y="47682"/>
                    <a:pt x="48052" y="47682"/>
                  </a:cubicBezTo>
                  <a:cubicBezTo>
                    <a:pt x="47930" y="47682"/>
                    <a:pt x="47807" y="47647"/>
                    <a:pt x="47698" y="47573"/>
                  </a:cubicBezTo>
                  <a:cubicBezTo>
                    <a:pt x="47662" y="47545"/>
                    <a:pt x="47627" y="47516"/>
                    <a:pt x="47598" y="47481"/>
                  </a:cubicBezTo>
                  <a:lnTo>
                    <a:pt x="47598" y="47495"/>
                  </a:lnTo>
                  <a:cubicBezTo>
                    <a:pt x="47141" y="47033"/>
                    <a:pt x="47553" y="46384"/>
                    <a:pt x="48055" y="46384"/>
                  </a:cubicBezTo>
                  <a:close/>
                  <a:moveTo>
                    <a:pt x="43775" y="46388"/>
                  </a:moveTo>
                  <a:cubicBezTo>
                    <a:pt x="43910" y="46388"/>
                    <a:pt x="44052" y="46435"/>
                    <a:pt x="44185" y="46545"/>
                  </a:cubicBezTo>
                  <a:cubicBezTo>
                    <a:pt x="44449" y="46759"/>
                    <a:pt x="44499" y="47152"/>
                    <a:pt x="44292" y="47424"/>
                  </a:cubicBezTo>
                  <a:cubicBezTo>
                    <a:pt x="44165" y="47594"/>
                    <a:pt x="43971" y="47684"/>
                    <a:pt x="43774" y="47684"/>
                  </a:cubicBezTo>
                  <a:cubicBezTo>
                    <a:pt x="43650" y="47684"/>
                    <a:pt x="43524" y="47648"/>
                    <a:pt x="43413" y="47573"/>
                  </a:cubicBezTo>
                  <a:cubicBezTo>
                    <a:pt x="43378" y="47545"/>
                    <a:pt x="43342" y="47516"/>
                    <a:pt x="43313" y="47481"/>
                  </a:cubicBezTo>
                  <a:lnTo>
                    <a:pt x="43313" y="47481"/>
                  </a:lnTo>
                  <a:lnTo>
                    <a:pt x="43321" y="47495"/>
                  </a:lnTo>
                  <a:cubicBezTo>
                    <a:pt x="42859" y="47039"/>
                    <a:pt x="43272" y="46388"/>
                    <a:pt x="43775" y="46388"/>
                  </a:cubicBezTo>
                  <a:close/>
                  <a:moveTo>
                    <a:pt x="13770" y="46393"/>
                  </a:moveTo>
                  <a:cubicBezTo>
                    <a:pt x="14161" y="46393"/>
                    <a:pt x="14542" y="46756"/>
                    <a:pt x="14393" y="47231"/>
                  </a:cubicBezTo>
                  <a:cubicBezTo>
                    <a:pt x="14299" y="47542"/>
                    <a:pt x="14044" y="47686"/>
                    <a:pt x="13788" y="47686"/>
                  </a:cubicBezTo>
                  <a:cubicBezTo>
                    <a:pt x="13463" y="47686"/>
                    <a:pt x="13136" y="47454"/>
                    <a:pt x="13136" y="47038"/>
                  </a:cubicBezTo>
                  <a:cubicBezTo>
                    <a:pt x="13136" y="46909"/>
                    <a:pt x="13172" y="46781"/>
                    <a:pt x="13243" y="46667"/>
                  </a:cubicBezTo>
                  <a:lnTo>
                    <a:pt x="13250" y="46681"/>
                  </a:lnTo>
                  <a:cubicBezTo>
                    <a:pt x="13386" y="46480"/>
                    <a:pt x="13579" y="46393"/>
                    <a:pt x="13770" y="46393"/>
                  </a:cubicBezTo>
                  <a:close/>
                  <a:moveTo>
                    <a:pt x="18055" y="46393"/>
                  </a:moveTo>
                  <a:cubicBezTo>
                    <a:pt x="18446" y="46393"/>
                    <a:pt x="18826" y="46756"/>
                    <a:pt x="18677" y="47231"/>
                  </a:cubicBezTo>
                  <a:cubicBezTo>
                    <a:pt x="18583" y="47542"/>
                    <a:pt x="18328" y="47686"/>
                    <a:pt x="18072" y="47686"/>
                  </a:cubicBezTo>
                  <a:cubicBezTo>
                    <a:pt x="17747" y="47686"/>
                    <a:pt x="17421" y="47454"/>
                    <a:pt x="17421" y="47038"/>
                  </a:cubicBezTo>
                  <a:cubicBezTo>
                    <a:pt x="17421" y="46909"/>
                    <a:pt x="17456" y="46781"/>
                    <a:pt x="17528" y="46667"/>
                  </a:cubicBezTo>
                  <a:lnTo>
                    <a:pt x="17535" y="46681"/>
                  </a:lnTo>
                  <a:cubicBezTo>
                    <a:pt x="17671" y="46480"/>
                    <a:pt x="17864" y="46393"/>
                    <a:pt x="18055" y="46393"/>
                  </a:cubicBezTo>
                  <a:close/>
                  <a:moveTo>
                    <a:pt x="9490" y="46397"/>
                  </a:moveTo>
                  <a:cubicBezTo>
                    <a:pt x="9730" y="46397"/>
                    <a:pt x="9961" y="46531"/>
                    <a:pt x="10073" y="46759"/>
                  </a:cubicBezTo>
                  <a:cubicBezTo>
                    <a:pt x="10223" y="47074"/>
                    <a:pt x="10101" y="47445"/>
                    <a:pt x="9801" y="47609"/>
                  </a:cubicBezTo>
                  <a:cubicBezTo>
                    <a:pt x="9706" y="47662"/>
                    <a:pt x="9602" y="47686"/>
                    <a:pt x="9500" y="47686"/>
                  </a:cubicBezTo>
                  <a:cubicBezTo>
                    <a:pt x="9280" y="47686"/>
                    <a:pt x="9066" y="47573"/>
                    <a:pt x="8944" y="47374"/>
                  </a:cubicBezTo>
                  <a:cubicBezTo>
                    <a:pt x="8766" y="47081"/>
                    <a:pt x="8852" y="46695"/>
                    <a:pt x="9137" y="46509"/>
                  </a:cubicBezTo>
                  <a:cubicBezTo>
                    <a:pt x="9166" y="46481"/>
                    <a:pt x="9201" y="46452"/>
                    <a:pt x="9244" y="46438"/>
                  </a:cubicBezTo>
                  <a:lnTo>
                    <a:pt x="9244" y="46445"/>
                  </a:lnTo>
                  <a:cubicBezTo>
                    <a:pt x="9324" y="46412"/>
                    <a:pt x="9408" y="46397"/>
                    <a:pt x="9490" y="46397"/>
                  </a:cubicBezTo>
                  <a:close/>
                  <a:moveTo>
                    <a:pt x="8412" y="47461"/>
                  </a:moveTo>
                  <a:cubicBezTo>
                    <a:pt x="8743" y="47461"/>
                    <a:pt x="9059" y="47716"/>
                    <a:pt x="9059" y="48102"/>
                  </a:cubicBezTo>
                  <a:cubicBezTo>
                    <a:pt x="9059" y="48459"/>
                    <a:pt x="8773" y="48737"/>
                    <a:pt x="8416" y="48737"/>
                  </a:cubicBezTo>
                  <a:lnTo>
                    <a:pt x="8416" y="48745"/>
                  </a:lnTo>
                  <a:cubicBezTo>
                    <a:pt x="7845" y="48745"/>
                    <a:pt x="7559" y="48052"/>
                    <a:pt x="7959" y="47652"/>
                  </a:cubicBezTo>
                  <a:cubicBezTo>
                    <a:pt x="8091" y="47520"/>
                    <a:pt x="8253" y="47461"/>
                    <a:pt x="8412" y="47461"/>
                  </a:cubicBezTo>
                  <a:close/>
                  <a:moveTo>
                    <a:pt x="10562" y="47461"/>
                  </a:moveTo>
                  <a:cubicBezTo>
                    <a:pt x="10721" y="47461"/>
                    <a:pt x="10883" y="47520"/>
                    <a:pt x="11015" y="47652"/>
                  </a:cubicBezTo>
                  <a:cubicBezTo>
                    <a:pt x="11415" y="48052"/>
                    <a:pt x="11129" y="48745"/>
                    <a:pt x="10558" y="48745"/>
                  </a:cubicBezTo>
                  <a:cubicBezTo>
                    <a:pt x="10202" y="48745"/>
                    <a:pt x="9917" y="48454"/>
                    <a:pt x="9916" y="48098"/>
                  </a:cubicBezTo>
                  <a:lnTo>
                    <a:pt x="9916" y="48098"/>
                  </a:lnTo>
                  <a:cubicBezTo>
                    <a:pt x="9917" y="47715"/>
                    <a:pt x="10232" y="47461"/>
                    <a:pt x="10562" y="47461"/>
                  </a:cubicBezTo>
                  <a:close/>
                  <a:moveTo>
                    <a:pt x="49116" y="47461"/>
                  </a:moveTo>
                  <a:cubicBezTo>
                    <a:pt x="49446" y="47461"/>
                    <a:pt x="49762" y="47716"/>
                    <a:pt x="49762" y="48102"/>
                  </a:cubicBezTo>
                  <a:cubicBezTo>
                    <a:pt x="49762" y="48459"/>
                    <a:pt x="49476" y="48737"/>
                    <a:pt x="49119" y="48737"/>
                  </a:cubicBezTo>
                  <a:lnTo>
                    <a:pt x="49119" y="48745"/>
                  </a:lnTo>
                  <a:cubicBezTo>
                    <a:pt x="48548" y="48745"/>
                    <a:pt x="48262" y="48052"/>
                    <a:pt x="48662" y="47652"/>
                  </a:cubicBezTo>
                  <a:cubicBezTo>
                    <a:pt x="48794" y="47520"/>
                    <a:pt x="48957" y="47461"/>
                    <a:pt x="49116" y="47461"/>
                  </a:cubicBezTo>
                  <a:close/>
                  <a:moveTo>
                    <a:pt x="25554" y="47459"/>
                  </a:moveTo>
                  <a:lnTo>
                    <a:pt x="25561" y="47466"/>
                  </a:lnTo>
                  <a:cubicBezTo>
                    <a:pt x="26132" y="47466"/>
                    <a:pt x="26425" y="48159"/>
                    <a:pt x="26018" y="48559"/>
                  </a:cubicBezTo>
                  <a:cubicBezTo>
                    <a:pt x="25886" y="48691"/>
                    <a:pt x="25724" y="48750"/>
                    <a:pt x="25565" y="48750"/>
                  </a:cubicBezTo>
                  <a:cubicBezTo>
                    <a:pt x="25234" y="48750"/>
                    <a:pt x="24919" y="48495"/>
                    <a:pt x="24919" y="48109"/>
                  </a:cubicBezTo>
                  <a:cubicBezTo>
                    <a:pt x="24919" y="47752"/>
                    <a:pt x="25197" y="47459"/>
                    <a:pt x="25554" y="47459"/>
                  </a:cubicBezTo>
                  <a:close/>
                  <a:moveTo>
                    <a:pt x="27696" y="47459"/>
                  </a:moveTo>
                  <a:lnTo>
                    <a:pt x="27703" y="47466"/>
                  </a:lnTo>
                  <a:cubicBezTo>
                    <a:pt x="28275" y="47466"/>
                    <a:pt x="28568" y="48159"/>
                    <a:pt x="28160" y="48559"/>
                  </a:cubicBezTo>
                  <a:cubicBezTo>
                    <a:pt x="28028" y="48691"/>
                    <a:pt x="27866" y="48750"/>
                    <a:pt x="27707" y="48750"/>
                  </a:cubicBezTo>
                  <a:cubicBezTo>
                    <a:pt x="27377" y="48750"/>
                    <a:pt x="27061" y="48495"/>
                    <a:pt x="27061" y="48109"/>
                  </a:cubicBezTo>
                  <a:cubicBezTo>
                    <a:pt x="27061" y="47752"/>
                    <a:pt x="27339" y="47459"/>
                    <a:pt x="27696" y="47459"/>
                  </a:cubicBezTo>
                  <a:close/>
                  <a:moveTo>
                    <a:pt x="29839" y="47459"/>
                  </a:moveTo>
                  <a:lnTo>
                    <a:pt x="29846" y="47466"/>
                  </a:lnTo>
                  <a:cubicBezTo>
                    <a:pt x="30417" y="47466"/>
                    <a:pt x="30710" y="48159"/>
                    <a:pt x="30303" y="48559"/>
                  </a:cubicBezTo>
                  <a:cubicBezTo>
                    <a:pt x="30171" y="48691"/>
                    <a:pt x="30008" y="48750"/>
                    <a:pt x="29849" y="48750"/>
                  </a:cubicBezTo>
                  <a:cubicBezTo>
                    <a:pt x="29519" y="48750"/>
                    <a:pt x="29203" y="48495"/>
                    <a:pt x="29203" y="48109"/>
                  </a:cubicBezTo>
                  <a:cubicBezTo>
                    <a:pt x="29203" y="47752"/>
                    <a:pt x="29482" y="47459"/>
                    <a:pt x="29839" y="47459"/>
                  </a:cubicBezTo>
                  <a:close/>
                  <a:moveTo>
                    <a:pt x="31981" y="47459"/>
                  </a:moveTo>
                  <a:lnTo>
                    <a:pt x="31988" y="47466"/>
                  </a:lnTo>
                  <a:cubicBezTo>
                    <a:pt x="32559" y="47466"/>
                    <a:pt x="32852" y="48159"/>
                    <a:pt x="32445" y="48559"/>
                  </a:cubicBezTo>
                  <a:cubicBezTo>
                    <a:pt x="32313" y="48691"/>
                    <a:pt x="32150" y="48750"/>
                    <a:pt x="31992" y="48750"/>
                  </a:cubicBezTo>
                  <a:cubicBezTo>
                    <a:pt x="31661" y="48750"/>
                    <a:pt x="31345" y="48495"/>
                    <a:pt x="31345" y="48109"/>
                  </a:cubicBezTo>
                  <a:cubicBezTo>
                    <a:pt x="31345" y="47752"/>
                    <a:pt x="31624" y="47459"/>
                    <a:pt x="31981" y="47459"/>
                  </a:cubicBezTo>
                  <a:close/>
                  <a:moveTo>
                    <a:pt x="23427" y="47466"/>
                  </a:moveTo>
                  <a:cubicBezTo>
                    <a:pt x="23584" y="47466"/>
                    <a:pt x="23745" y="47523"/>
                    <a:pt x="23876" y="47652"/>
                  </a:cubicBezTo>
                  <a:cubicBezTo>
                    <a:pt x="24283" y="48059"/>
                    <a:pt x="23990" y="48752"/>
                    <a:pt x="23419" y="48752"/>
                  </a:cubicBezTo>
                  <a:cubicBezTo>
                    <a:pt x="23062" y="48752"/>
                    <a:pt x="22769" y="48459"/>
                    <a:pt x="22769" y="48095"/>
                  </a:cubicBezTo>
                  <a:lnTo>
                    <a:pt x="22769" y="48095"/>
                  </a:lnTo>
                  <a:lnTo>
                    <a:pt x="22776" y="48109"/>
                  </a:lnTo>
                  <a:cubicBezTo>
                    <a:pt x="22776" y="47722"/>
                    <a:pt x="23095" y="47466"/>
                    <a:pt x="23427" y="47466"/>
                  </a:cubicBezTo>
                  <a:close/>
                  <a:moveTo>
                    <a:pt x="34138" y="47466"/>
                  </a:moveTo>
                  <a:cubicBezTo>
                    <a:pt x="34296" y="47466"/>
                    <a:pt x="34456" y="47523"/>
                    <a:pt x="34587" y="47652"/>
                  </a:cubicBezTo>
                  <a:cubicBezTo>
                    <a:pt x="34994" y="48059"/>
                    <a:pt x="34702" y="48752"/>
                    <a:pt x="34130" y="48752"/>
                  </a:cubicBezTo>
                  <a:cubicBezTo>
                    <a:pt x="33773" y="48752"/>
                    <a:pt x="33480" y="48459"/>
                    <a:pt x="33480" y="48095"/>
                  </a:cubicBezTo>
                  <a:lnTo>
                    <a:pt x="33480" y="48095"/>
                  </a:lnTo>
                  <a:lnTo>
                    <a:pt x="33488" y="48109"/>
                  </a:lnTo>
                  <a:cubicBezTo>
                    <a:pt x="33488" y="47722"/>
                    <a:pt x="33806" y="47466"/>
                    <a:pt x="34138" y="47466"/>
                  </a:cubicBezTo>
                  <a:close/>
                  <a:moveTo>
                    <a:pt x="36280" y="47466"/>
                  </a:moveTo>
                  <a:cubicBezTo>
                    <a:pt x="36438" y="47466"/>
                    <a:pt x="36599" y="47523"/>
                    <a:pt x="36730" y="47652"/>
                  </a:cubicBezTo>
                  <a:cubicBezTo>
                    <a:pt x="37137" y="48059"/>
                    <a:pt x="36844" y="48752"/>
                    <a:pt x="36273" y="48752"/>
                  </a:cubicBezTo>
                  <a:cubicBezTo>
                    <a:pt x="35916" y="48752"/>
                    <a:pt x="35623" y="48459"/>
                    <a:pt x="35623" y="48095"/>
                  </a:cubicBezTo>
                  <a:lnTo>
                    <a:pt x="35623" y="48095"/>
                  </a:lnTo>
                  <a:lnTo>
                    <a:pt x="35630" y="48109"/>
                  </a:lnTo>
                  <a:cubicBezTo>
                    <a:pt x="35630" y="47722"/>
                    <a:pt x="35948" y="47466"/>
                    <a:pt x="36280" y="47466"/>
                  </a:cubicBezTo>
                  <a:close/>
                  <a:moveTo>
                    <a:pt x="38423" y="47466"/>
                  </a:moveTo>
                  <a:cubicBezTo>
                    <a:pt x="38580" y="47466"/>
                    <a:pt x="38741" y="47523"/>
                    <a:pt x="38872" y="47652"/>
                  </a:cubicBezTo>
                  <a:cubicBezTo>
                    <a:pt x="39279" y="48059"/>
                    <a:pt x="38986" y="48752"/>
                    <a:pt x="38415" y="48752"/>
                  </a:cubicBezTo>
                  <a:cubicBezTo>
                    <a:pt x="38058" y="48752"/>
                    <a:pt x="37765" y="48459"/>
                    <a:pt x="37765" y="48095"/>
                  </a:cubicBezTo>
                  <a:lnTo>
                    <a:pt x="37765" y="48095"/>
                  </a:lnTo>
                  <a:lnTo>
                    <a:pt x="37772" y="48109"/>
                  </a:lnTo>
                  <a:cubicBezTo>
                    <a:pt x="37772" y="47722"/>
                    <a:pt x="38091" y="47466"/>
                    <a:pt x="38423" y="47466"/>
                  </a:cubicBezTo>
                  <a:close/>
                  <a:moveTo>
                    <a:pt x="44849" y="47466"/>
                  </a:moveTo>
                  <a:cubicBezTo>
                    <a:pt x="45007" y="47466"/>
                    <a:pt x="45168" y="47523"/>
                    <a:pt x="45299" y="47652"/>
                  </a:cubicBezTo>
                  <a:cubicBezTo>
                    <a:pt x="45699" y="48059"/>
                    <a:pt x="45413" y="48752"/>
                    <a:pt x="44842" y="48752"/>
                  </a:cubicBezTo>
                  <a:cubicBezTo>
                    <a:pt x="44477" y="48752"/>
                    <a:pt x="44192" y="48459"/>
                    <a:pt x="44192" y="48095"/>
                  </a:cubicBezTo>
                  <a:lnTo>
                    <a:pt x="44192" y="48095"/>
                  </a:lnTo>
                  <a:lnTo>
                    <a:pt x="44199" y="48109"/>
                  </a:lnTo>
                  <a:cubicBezTo>
                    <a:pt x="44199" y="47722"/>
                    <a:pt x="44517" y="47466"/>
                    <a:pt x="44849" y="47466"/>
                  </a:cubicBezTo>
                  <a:close/>
                  <a:moveTo>
                    <a:pt x="17001" y="47468"/>
                  </a:moveTo>
                  <a:cubicBezTo>
                    <a:pt x="17158" y="47468"/>
                    <a:pt x="17319" y="47527"/>
                    <a:pt x="17449" y="47659"/>
                  </a:cubicBezTo>
                  <a:cubicBezTo>
                    <a:pt x="17856" y="48059"/>
                    <a:pt x="17571" y="48752"/>
                    <a:pt x="16999" y="48752"/>
                  </a:cubicBezTo>
                  <a:cubicBezTo>
                    <a:pt x="16995" y="48752"/>
                    <a:pt x="16991" y="48752"/>
                    <a:pt x="16987" y="48752"/>
                  </a:cubicBezTo>
                  <a:cubicBezTo>
                    <a:pt x="16628" y="48752"/>
                    <a:pt x="16335" y="48455"/>
                    <a:pt x="16342" y="48095"/>
                  </a:cubicBezTo>
                  <a:lnTo>
                    <a:pt x="16342" y="48095"/>
                  </a:lnTo>
                  <a:lnTo>
                    <a:pt x="16357" y="48109"/>
                  </a:lnTo>
                  <a:cubicBezTo>
                    <a:pt x="16357" y="47723"/>
                    <a:pt x="16672" y="47468"/>
                    <a:pt x="17001" y="47468"/>
                  </a:cubicBezTo>
                  <a:close/>
                  <a:moveTo>
                    <a:pt x="40566" y="47468"/>
                  </a:moveTo>
                  <a:cubicBezTo>
                    <a:pt x="40723" y="47468"/>
                    <a:pt x="40884" y="47527"/>
                    <a:pt x="41014" y="47659"/>
                  </a:cubicBezTo>
                  <a:cubicBezTo>
                    <a:pt x="41421" y="48059"/>
                    <a:pt x="41135" y="48752"/>
                    <a:pt x="40564" y="48752"/>
                  </a:cubicBezTo>
                  <a:cubicBezTo>
                    <a:pt x="40560" y="48752"/>
                    <a:pt x="40556" y="48752"/>
                    <a:pt x="40551" y="48752"/>
                  </a:cubicBezTo>
                  <a:cubicBezTo>
                    <a:pt x="40193" y="48752"/>
                    <a:pt x="39900" y="48455"/>
                    <a:pt x="39907" y="48095"/>
                  </a:cubicBezTo>
                  <a:lnTo>
                    <a:pt x="39907" y="48095"/>
                  </a:lnTo>
                  <a:lnTo>
                    <a:pt x="39922" y="48109"/>
                  </a:lnTo>
                  <a:cubicBezTo>
                    <a:pt x="39922" y="47723"/>
                    <a:pt x="40237" y="47468"/>
                    <a:pt x="40566" y="47468"/>
                  </a:cubicBezTo>
                  <a:close/>
                  <a:moveTo>
                    <a:pt x="42708" y="47468"/>
                  </a:moveTo>
                  <a:cubicBezTo>
                    <a:pt x="42866" y="47468"/>
                    <a:pt x="43026" y="47527"/>
                    <a:pt x="43156" y="47659"/>
                  </a:cubicBezTo>
                  <a:cubicBezTo>
                    <a:pt x="43563" y="48059"/>
                    <a:pt x="43278" y="48752"/>
                    <a:pt x="42706" y="48752"/>
                  </a:cubicBezTo>
                  <a:cubicBezTo>
                    <a:pt x="42702" y="48752"/>
                    <a:pt x="42698" y="48752"/>
                    <a:pt x="42694" y="48752"/>
                  </a:cubicBezTo>
                  <a:cubicBezTo>
                    <a:pt x="42335" y="48752"/>
                    <a:pt x="42042" y="48455"/>
                    <a:pt x="42050" y="48095"/>
                  </a:cubicBezTo>
                  <a:lnTo>
                    <a:pt x="42050" y="48095"/>
                  </a:lnTo>
                  <a:lnTo>
                    <a:pt x="42064" y="48109"/>
                  </a:lnTo>
                  <a:cubicBezTo>
                    <a:pt x="42064" y="47723"/>
                    <a:pt x="42380" y="47468"/>
                    <a:pt x="42708" y="47468"/>
                  </a:cubicBezTo>
                  <a:close/>
                  <a:moveTo>
                    <a:pt x="12700" y="47459"/>
                  </a:moveTo>
                  <a:lnTo>
                    <a:pt x="12708" y="47466"/>
                  </a:lnTo>
                  <a:cubicBezTo>
                    <a:pt x="13279" y="47466"/>
                    <a:pt x="13565" y="48159"/>
                    <a:pt x="13165" y="48566"/>
                  </a:cubicBezTo>
                  <a:cubicBezTo>
                    <a:pt x="13034" y="48695"/>
                    <a:pt x="12873" y="48752"/>
                    <a:pt x="12715" y="48752"/>
                  </a:cubicBezTo>
                  <a:cubicBezTo>
                    <a:pt x="12383" y="48752"/>
                    <a:pt x="12065" y="48496"/>
                    <a:pt x="12065" y="48109"/>
                  </a:cubicBezTo>
                  <a:cubicBezTo>
                    <a:pt x="12058" y="47752"/>
                    <a:pt x="12343" y="47459"/>
                    <a:pt x="12700" y="47459"/>
                  </a:cubicBezTo>
                  <a:close/>
                  <a:moveTo>
                    <a:pt x="46977" y="47459"/>
                  </a:moveTo>
                  <a:lnTo>
                    <a:pt x="46984" y="47466"/>
                  </a:lnTo>
                  <a:cubicBezTo>
                    <a:pt x="47555" y="47466"/>
                    <a:pt x="47841" y="48159"/>
                    <a:pt x="47441" y="48566"/>
                  </a:cubicBezTo>
                  <a:cubicBezTo>
                    <a:pt x="47310" y="48695"/>
                    <a:pt x="47149" y="48752"/>
                    <a:pt x="46992" y="48752"/>
                  </a:cubicBezTo>
                  <a:cubicBezTo>
                    <a:pt x="46660" y="48752"/>
                    <a:pt x="46341" y="48496"/>
                    <a:pt x="46341" y="48109"/>
                  </a:cubicBezTo>
                  <a:cubicBezTo>
                    <a:pt x="46334" y="47752"/>
                    <a:pt x="46620" y="47459"/>
                    <a:pt x="46977" y="47459"/>
                  </a:cubicBezTo>
                  <a:close/>
                  <a:moveTo>
                    <a:pt x="14843" y="47459"/>
                  </a:moveTo>
                  <a:lnTo>
                    <a:pt x="14857" y="47466"/>
                  </a:lnTo>
                  <a:cubicBezTo>
                    <a:pt x="15428" y="47466"/>
                    <a:pt x="15714" y="48159"/>
                    <a:pt x="15307" y="48566"/>
                  </a:cubicBezTo>
                  <a:cubicBezTo>
                    <a:pt x="15177" y="48698"/>
                    <a:pt x="15017" y="48757"/>
                    <a:pt x="14859" y="48757"/>
                  </a:cubicBezTo>
                  <a:cubicBezTo>
                    <a:pt x="14531" y="48757"/>
                    <a:pt x="14214" y="48500"/>
                    <a:pt x="14214" y="48109"/>
                  </a:cubicBezTo>
                  <a:cubicBezTo>
                    <a:pt x="14207" y="47752"/>
                    <a:pt x="14486" y="47459"/>
                    <a:pt x="14843" y="47459"/>
                  </a:cubicBezTo>
                  <a:close/>
                  <a:moveTo>
                    <a:pt x="19127" y="47459"/>
                  </a:moveTo>
                  <a:lnTo>
                    <a:pt x="19142" y="47466"/>
                  </a:lnTo>
                  <a:cubicBezTo>
                    <a:pt x="19713" y="47466"/>
                    <a:pt x="19998" y="48159"/>
                    <a:pt x="19591" y="48566"/>
                  </a:cubicBezTo>
                  <a:cubicBezTo>
                    <a:pt x="19462" y="48698"/>
                    <a:pt x="19301" y="48757"/>
                    <a:pt x="19144" y="48757"/>
                  </a:cubicBezTo>
                  <a:cubicBezTo>
                    <a:pt x="18815" y="48757"/>
                    <a:pt x="18499" y="48500"/>
                    <a:pt x="18499" y="48109"/>
                  </a:cubicBezTo>
                  <a:cubicBezTo>
                    <a:pt x="18492" y="47752"/>
                    <a:pt x="18770" y="47459"/>
                    <a:pt x="19127" y="47459"/>
                  </a:cubicBezTo>
                  <a:close/>
                  <a:moveTo>
                    <a:pt x="21270" y="47459"/>
                  </a:moveTo>
                  <a:lnTo>
                    <a:pt x="21284" y="47466"/>
                  </a:lnTo>
                  <a:cubicBezTo>
                    <a:pt x="21855" y="47466"/>
                    <a:pt x="22141" y="48159"/>
                    <a:pt x="21734" y="48566"/>
                  </a:cubicBezTo>
                  <a:cubicBezTo>
                    <a:pt x="21604" y="48698"/>
                    <a:pt x="21444" y="48757"/>
                    <a:pt x="21286" y="48757"/>
                  </a:cubicBezTo>
                  <a:cubicBezTo>
                    <a:pt x="20958" y="48757"/>
                    <a:pt x="20641" y="48500"/>
                    <a:pt x="20641" y="48109"/>
                  </a:cubicBezTo>
                  <a:cubicBezTo>
                    <a:pt x="20634" y="47752"/>
                    <a:pt x="20912" y="47459"/>
                    <a:pt x="21270" y="47459"/>
                  </a:cubicBezTo>
                  <a:close/>
                  <a:moveTo>
                    <a:pt x="9484" y="48532"/>
                  </a:moveTo>
                  <a:cubicBezTo>
                    <a:pt x="9814" y="48532"/>
                    <a:pt x="10130" y="48787"/>
                    <a:pt x="10130" y="49173"/>
                  </a:cubicBezTo>
                  <a:cubicBezTo>
                    <a:pt x="10130" y="49526"/>
                    <a:pt x="9851" y="49809"/>
                    <a:pt x="9500" y="49809"/>
                  </a:cubicBezTo>
                  <a:cubicBezTo>
                    <a:pt x="9496" y="49809"/>
                    <a:pt x="9491" y="49809"/>
                    <a:pt x="9487" y="49809"/>
                  </a:cubicBezTo>
                  <a:lnTo>
                    <a:pt x="9487" y="49816"/>
                  </a:lnTo>
                  <a:cubicBezTo>
                    <a:pt x="8916" y="49816"/>
                    <a:pt x="8630" y="49123"/>
                    <a:pt x="9030" y="48723"/>
                  </a:cubicBezTo>
                  <a:cubicBezTo>
                    <a:pt x="9162" y="48591"/>
                    <a:pt x="9325" y="48532"/>
                    <a:pt x="9484" y="48532"/>
                  </a:cubicBezTo>
                  <a:close/>
                  <a:moveTo>
                    <a:pt x="11633" y="48532"/>
                  </a:moveTo>
                  <a:cubicBezTo>
                    <a:pt x="11792" y="48532"/>
                    <a:pt x="11954" y="48591"/>
                    <a:pt x="12086" y="48723"/>
                  </a:cubicBezTo>
                  <a:cubicBezTo>
                    <a:pt x="12486" y="49123"/>
                    <a:pt x="12201" y="49816"/>
                    <a:pt x="11629" y="49816"/>
                  </a:cubicBezTo>
                  <a:cubicBezTo>
                    <a:pt x="11273" y="49816"/>
                    <a:pt x="10989" y="49525"/>
                    <a:pt x="10987" y="49169"/>
                  </a:cubicBezTo>
                  <a:lnTo>
                    <a:pt x="10987" y="49169"/>
                  </a:lnTo>
                  <a:cubicBezTo>
                    <a:pt x="10989" y="48786"/>
                    <a:pt x="11303" y="48532"/>
                    <a:pt x="11633" y="48532"/>
                  </a:cubicBezTo>
                  <a:close/>
                  <a:moveTo>
                    <a:pt x="45909" y="48532"/>
                  </a:moveTo>
                  <a:cubicBezTo>
                    <a:pt x="46068" y="48532"/>
                    <a:pt x="46230" y="48591"/>
                    <a:pt x="46363" y="48723"/>
                  </a:cubicBezTo>
                  <a:cubicBezTo>
                    <a:pt x="46763" y="49123"/>
                    <a:pt x="46477" y="49816"/>
                    <a:pt x="45906" y="49816"/>
                  </a:cubicBezTo>
                  <a:cubicBezTo>
                    <a:pt x="45550" y="49816"/>
                    <a:pt x="45265" y="49525"/>
                    <a:pt x="45263" y="49169"/>
                  </a:cubicBezTo>
                  <a:lnTo>
                    <a:pt x="45263" y="49169"/>
                  </a:lnTo>
                  <a:cubicBezTo>
                    <a:pt x="45265" y="48786"/>
                    <a:pt x="45580" y="48532"/>
                    <a:pt x="45909" y="48532"/>
                  </a:cubicBezTo>
                  <a:close/>
                  <a:moveTo>
                    <a:pt x="48044" y="48532"/>
                  </a:moveTo>
                  <a:cubicBezTo>
                    <a:pt x="48375" y="48532"/>
                    <a:pt x="48691" y="48787"/>
                    <a:pt x="48691" y="49173"/>
                  </a:cubicBezTo>
                  <a:cubicBezTo>
                    <a:pt x="48691" y="49526"/>
                    <a:pt x="48412" y="49809"/>
                    <a:pt x="48061" y="49809"/>
                  </a:cubicBezTo>
                  <a:cubicBezTo>
                    <a:pt x="48057" y="49809"/>
                    <a:pt x="48052" y="49809"/>
                    <a:pt x="48048" y="49809"/>
                  </a:cubicBezTo>
                  <a:lnTo>
                    <a:pt x="48048" y="49816"/>
                  </a:lnTo>
                  <a:cubicBezTo>
                    <a:pt x="47477" y="49816"/>
                    <a:pt x="47191" y="49123"/>
                    <a:pt x="47591" y="48723"/>
                  </a:cubicBezTo>
                  <a:cubicBezTo>
                    <a:pt x="47723" y="48591"/>
                    <a:pt x="47885" y="48532"/>
                    <a:pt x="48044" y="48532"/>
                  </a:cubicBezTo>
                  <a:close/>
                  <a:moveTo>
                    <a:pt x="26635" y="48526"/>
                  </a:moveTo>
                  <a:cubicBezTo>
                    <a:pt x="26769" y="48526"/>
                    <a:pt x="26909" y="48572"/>
                    <a:pt x="27039" y="48680"/>
                  </a:cubicBezTo>
                  <a:cubicBezTo>
                    <a:pt x="27311" y="48902"/>
                    <a:pt x="27354" y="49287"/>
                    <a:pt x="27154" y="49566"/>
                  </a:cubicBezTo>
                  <a:cubicBezTo>
                    <a:pt x="27026" y="49733"/>
                    <a:pt x="26831" y="49821"/>
                    <a:pt x="26633" y="49821"/>
                  </a:cubicBezTo>
                  <a:cubicBezTo>
                    <a:pt x="26509" y="49821"/>
                    <a:pt x="26385" y="49787"/>
                    <a:pt x="26275" y="49716"/>
                  </a:cubicBezTo>
                  <a:cubicBezTo>
                    <a:pt x="26240" y="49687"/>
                    <a:pt x="26204" y="49659"/>
                    <a:pt x="26175" y="49623"/>
                  </a:cubicBezTo>
                  <a:lnTo>
                    <a:pt x="26175" y="49623"/>
                  </a:lnTo>
                  <a:lnTo>
                    <a:pt x="26182" y="49637"/>
                  </a:lnTo>
                  <a:cubicBezTo>
                    <a:pt x="25720" y="49175"/>
                    <a:pt x="26135" y="48526"/>
                    <a:pt x="26635" y="48526"/>
                  </a:cubicBezTo>
                  <a:close/>
                  <a:moveTo>
                    <a:pt x="30920" y="48526"/>
                  </a:moveTo>
                  <a:cubicBezTo>
                    <a:pt x="31053" y="48526"/>
                    <a:pt x="31193" y="48572"/>
                    <a:pt x="31324" y="48680"/>
                  </a:cubicBezTo>
                  <a:cubicBezTo>
                    <a:pt x="31595" y="48902"/>
                    <a:pt x="31638" y="49287"/>
                    <a:pt x="31438" y="49566"/>
                  </a:cubicBezTo>
                  <a:cubicBezTo>
                    <a:pt x="31311" y="49733"/>
                    <a:pt x="31115" y="49821"/>
                    <a:pt x="30917" y="49821"/>
                  </a:cubicBezTo>
                  <a:cubicBezTo>
                    <a:pt x="30794" y="49821"/>
                    <a:pt x="30670" y="49787"/>
                    <a:pt x="30560" y="49716"/>
                  </a:cubicBezTo>
                  <a:cubicBezTo>
                    <a:pt x="30524" y="49687"/>
                    <a:pt x="30488" y="49659"/>
                    <a:pt x="30460" y="49623"/>
                  </a:cubicBezTo>
                  <a:lnTo>
                    <a:pt x="30460" y="49623"/>
                  </a:lnTo>
                  <a:lnTo>
                    <a:pt x="30467" y="49637"/>
                  </a:lnTo>
                  <a:cubicBezTo>
                    <a:pt x="30005" y="49175"/>
                    <a:pt x="30419" y="48526"/>
                    <a:pt x="30920" y="48526"/>
                  </a:cubicBezTo>
                  <a:close/>
                  <a:moveTo>
                    <a:pt x="13763" y="48536"/>
                  </a:moveTo>
                  <a:cubicBezTo>
                    <a:pt x="14154" y="48536"/>
                    <a:pt x="14534" y="48898"/>
                    <a:pt x="14386" y="49373"/>
                  </a:cubicBezTo>
                  <a:cubicBezTo>
                    <a:pt x="14292" y="49681"/>
                    <a:pt x="14037" y="49823"/>
                    <a:pt x="13782" y="49823"/>
                  </a:cubicBezTo>
                  <a:cubicBezTo>
                    <a:pt x="13458" y="49823"/>
                    <a:pt x="13132" y="49592"/>
                    <a:pt x="13136" y="49180"/>
                  </a:cubicBezTo>
                  <a:cubicBezTo>
                    <a:pt x="13129" y="49044"/>
                    <a:pt x="13172" y="48916"/>
                    <a:pt x="13243" y="48809"/>
                  </a:cubicBezTo>
                  <a:lnTo>
                    <a:pt x="13243" y="48823"/>
                  </a:lnTo>
                  <a:cubicBezTo>
                    <a:pt x="13379" y="48622"/>
                    <a:pt x="13572" y="48536"/>
                    <a:pt x="13763" y="48536"/>
                  </a:cubicBezTo>
                  <a:close/>
                  <a:moveTo>
                    <a:pt x="28782" y="48537"/>
                  </a:moveTo>
                  <a:cubicBezTo>
                    <a:pt x="28940" y="48537"/>
                    <a:pt x="29101" y="48594"/>
                    <a:pt x="29232" y="48723"/>
                  </a:cubicBezTo>
                  <a:cubicBezTo>
                    <a:pt x="29639" y="49130"/>
                    <a:pt x="29346" y="49823"/>
                    <a:pt x="28775" y="49823"/>
                  </a:cubicBezTo>
                  <a:cubicBezTo>
                    <a:pt x="28418" y="49823"/>
                    <a:pt x="28125" y="49530"/>
                    <a:pt x="28125" y="49166"/>
                  </a:cubicBezTo>
                  <a:lnTo>
                    <a:pt x="28125" y="49166"/>
                  </a:lnTo>
                  <a:lnTo>
                    <a:pt x="28132" y="49180"/>
                  </a:lnTo>
                  <a:cubicBezTo>
                    <a:pt x="28132" y="48793"/>
                    <a:pt x="28450" y="48537"/>
                    <a:pt x="28782" y="48537"/>
                  </a:cubicBezTo>
                  <a:close/>
                  <a:moveTo>
                    <a:pt x="33067" y="48537"/>
                  </a:moveTo>
                  <a:cubicBezTo>
                    <a:pt x="33225" y="48537"/>
                    <a:pt x="33385" y="48594"/>
                    <a:pt x="33516" y="48723"/>
                  </a:cubicBezTo>
                  <a:cubicBezTo>
                    <a:pt x="33923" y="49130"/>
                    <a:pt x="33630" y="49823"/>
                    <a:pt x="33059" y="49823"/>
                  </a:cubicBezTo>
                  <a:cubicBezTo>
                    <a:pt x="32702" y="49823"/>
                    <a:pt x="32409" y="49530"/>
                    <a:pt x="32409" y="49166"/>
                  </a:cubicBezTo>
                  <a:lnTo>
                    <a:pt x="32409" y="49166"/>
                  </a:lnTo>
                  <a:lnTo>
                    <a:pt x="32416" y="49180"/>
                  </a:lnTo>
                  <a:cubicBezTo>
                    <a:pt x="32416" y="48793"/>
                    <a:pt x="32735" y="48537"/>
                    <a:pt x="33067" y="48537"/>
                  </a:cubicBezTo>
                  <a:close/>
                  <a:moveTo>
                    <a:pt x="24483" y="48530"/>
                  </a:moveTo>
                  <a:lnTo>
                    <a:pt x="24490" y="48537"/>
                  </a:lnTo>
                  <a:cubicBezTo>
                    <a:pt x="25061" y="48537"/>
                    <a:pt x="25354" y="49230"/>
                    <a:pt x="24947" y="49637"/>
                  </a:cubicBezTo>
                  <a:cubicBezTo>
                    <a:pt x="24816" y="49766"/>
                    <a:pt x="24655" y="49824"/>
                    <a:pt x="24498" y="49824"/>
                  </a:cubicBezTo>
                  <a:cubicBezTo>
                    <a:pt x="24166" y="49824"/>
                    <a:pt x="23847" y="49568"/>
                    <a:pt x="23847" y="49180"/>
                  </a:cubicBezTo>
                  <a:cubicBezTo>
                    <a:pt x="23840" y="48823"/>
                    <a:pt x="24126" y="48530"/>
                    <a:pt x="24483" y="48530"/>
                  </a:cubicBezTo>
                  <a:close/>
                  <a:moveTo>
                    <a:pt x="37337" y="48530"/>
                  </a:moveTo>
                  <a:lnTo>
                    <a:pt x="37344" y="48537"/>
                  </a:lnTo>
                  <a:cubicBezTo>
                    <a:pt x="37915" y="48537"/>
                    <a:pt x="38208" y="49230"/>
                    <a:pt x="37801" y="49637"/>
                  </a:cubicBezTo>
                  <a:cubicBezTo>
                    <a:pt x="37670" y="49766"/>
                    <a:pt x="37509" y="49824"/>
                    <a:pt x="37351" y="49824"/>
                  </a:cubicBezTo>
                  <a:cubicBezTo>
                    <a:pt x="37020" y="49824"/>
                    <a:pt x="36701" y="49568"/>
                    <a:pt x="36701" y="49180"/>
                  </a:cubicBezTo>
                  <a:cubicBezTo>
                    <a:pt x="36694" y="48823"/>
                    <a:pt x="36979" y="48530"/>
                    <a:pt x="37337" y="48530"/>
                  </a:cubicBezTo>
                  <a:close/>
                  <a:moveTo>
                    <a:pt x="43771" y="48526"/>
                  </a:moveTo>
                  <a:cubicBezTo>
                    <a:pt x="43905" y="48526"/>
                    <a:pt x="44045" y="48572"/>
                    <a:pt x="44178" y="48680"/>
                  </a:cubicBezTo>
                  <a:cubicBezTo>
                    <a:pt x="44442" y="48902"/>
                    <a:pt x="44492" y="49287"/>
                    <a:pt x="44285" y="49566"/>
                  </a:cubicBezTo>
                  <a:cubicBezTo>
                    <a:pt x="44157" y="49733"/>
                    <a:pt x="43964" y="49825"/>
                    <a:pt x="43767" y="49825"/>
                  </a:cubicBezTo>
                  <a:cubicBezTo>
                    <a:pt x="43646" y="49825"/>
                    <a:pt x="43523" y="49790"/>
                    <a:pt x="43413" y="49716"/>
                  </a:cubicBezTo>
                  <a:cubicBezTo>
                    <a:pt x="43378" y="49687"/>
                    <a:pt x="43342" y="49659"/>
                    <a:pt x="43313" y="49623"/>
                  </a:cubicBezTo>
                  <a:lnTo>
                    <a:pt x="43313" y="49637"/>
                  </a:lnTo>
                  <a:cubicBezTo>
                    <a:pt x="42857" y="49175"/>
                    <a:pt x="43268" y="48526"/>
                    <a:pt x="43771" y="48526"/>
                  </a:cubicBezTo>
                  <a:close/>
                  <a:moveTo>
                    <a:pt x="39490" y="48530"/>
                  </a:moveTo>
                  <a:cubicBezTo>
                    <a:pt x="39625" y="48530"/>
                    <a:pt x="39767" y="48577"/>
                    <a:pt x="39900" y="48687"/>
                  </a:cubicBezTo>
                  <a:cubicBezTo>
                    <a:pt x="40164" y="48902"/>
                    <a:pt x="40214" y="49294"/>
                    <a:pt x="40007" y="49566"/>
                  </a:cubicBezTo>
                  <a:cubicBezTo>
                    <a:pt x="39880" y="49736"/>
                    <a:pt x="39687" y="49827"/>
                    <a:pt x="39490" y="49827"/>
                  </a:cubicBezTo>
                  <a:cubicBezTo>
                    <a:pt x="39365" y="49827"/>
                    <a:pt x="39240" y="49790"/>
                    <a:pt x="39129" y="49716"/>
                  </a:cubicBezTo>
                  <a:cubicBezTo>
                    <a:pt x="39093" y="49687"/>
                    <a:pt x="39057" y="49659"/>
                    <a:pt x="39029" y="49623"/>
                  </a:cubicBezTo>
                  <a:lnTo>
                    <a:pt x="39029" y="49623"/>
                  </a:lnTo>
                  <a:lnTo>
                    <a:pt x="39036" y="49637"/>
                  </a:lnTo>
                  <a:cubicBezTo>
                    <a:pt x="38575" y="49181"/>
                    <a:pt x="38987" y="48530"/>
                    <a:pt x="39490" y="48530"/>
                  </a:cubicBezTo>
                  <a:close/>
                  <a:moveTo>
                    <a:pt x="18055" y="48536"/>
                  </a:moveTo>
                  <a:cubicBezTo>
                    <a:pt x="18447" y="48536"/>
                    <a:pt x="18829" y="48898"/>
                    <a:pt x="18685" y="49373"/>
                  </a:cubicBezTo>
                  <a:cubicBezTo>
                    <a:pt x="18587" y="49684"/>
                    <a:pt x="18330" y="49828"/>
                    <a:pt x="18074" y="49828"/>
                  </a:cubicBezTo>
                  <a:cubicBezTo>
                    <a:pt x="17749" y="49828"/>
                    <a:pt x="17424" y="49596"/>
                    <a:pt x="17428" y="49180"/>
                  </a:cubicBezTo>
                  <a:cubicBezTo>
                    <a:pt x="17421" y="49052"/>
                    <a:pt x="17456" y="48923"/>
                    <a:pt x="17528" y="48809"/>
                  </a:cubicBezTo>
                  <a:lnTo>
                    <a:pt x="17535" y="48823"/>
                  </a:lnTo>
                  <a:cubicBezTo>
                    <a:pt x="17671" y="48622"/>
                    <a:pt x="17864" y="48536"/>
                    <a:pt x="18055" y="48536"/>
                  </a:cubicBezTo>
                  <a:close/>
                  <a:moveTo>
                    <a:pt x="22339" y="48536"/>
                  </a:moveTo>
                  <a:cubicBezTo>
                    <a:pt x="22730" y="48536"/>
                    <a:pt x="23111" y="48898"/>
                    <a:pt x="22962" y="49373"/>
                  </a:cubicBezTo>
                  <a:cubicBezTo>
                    <a:pt x="22868" y="49684"/>
                    <a:pt x="22613" y="49828"/>
                    <a:pt x="22357" y="49828"/>
                  </a:cubicBezTo>
                  <a:cubicBezTo>
                    <a:pt x="22032" y="49828"/>
                    <a:pt x="21705" y="49596"/>
                    <a:pt x="21705" y="49180"/>
                  </a:cubicBezTo>
                  <a:cubicBezTo>
                    <a:pt x="21705" y="49052"/>
                    <a:pt x="21741" y="48923"/>
                    <a:pt x="21812" y="48809"/>
                  </a:cubicBezTo>
                  <a:lnTo>
                    <a:pt x="21819" y="48823"/>
                  </a:lnTo>
                  <a:cubicBezTo>
                    <a:pt x="21955" y="48622"/>
                    <a:pt x="22149" y="48536"/>
                    <a:pt x="22339" y="48536"/>
                  </a:cubicBezTo>
                  <a:close/>
                  <a:moveTo>
                    <a:pt x="35193" y="48536"/>
                  </a:moveTo>
                  <a:cubicBezTo>
                    <a:pt x="35584" y="48536"/>
                    <a:pt x="35964" y="48898"/>
                    <a:pt x="35816" y="49373"/>
                  </a:cubicBezTo>
                  <a:cubicBezTo>
                    <a:pt x="35721" y="49684"/>
                    <a:pt x="35466" y="49828"/>
                    <a:pt x="35210" y="49828"/>
                  </a:cubicBezTo>
                  <a:cubicBezTo>
                    <a:pt x="34885" y="49828"/>
                    <a:pt x="34559" y="49596"/>
                    <a:pt x="34559" y="49180"/>
                  </a:cubicBezTo>
                  <a:cubicBezTo>
                    <a:pt x="34559" y="49052"/>
                    <a:pt x="34594" y="48923"/>
                    <a:pt x="34666" y="48809"/>
                  </a:cubicBezTo>
                  <a:lnTo>
                    <a:pt x="34673" y="48823"/>
                  </a:lnTo>
                  <a:cubicBezTo>
                    <a:pt x="34809" y="48622"/>
                    <a:pt x="35002" y="48536"/>
                    <a:pt x="35193" y="48536"/>
                  </a:cubicBezTo>
                  <a:close/>
                  <a:moveTo>
                    <a:pt x="15914" y="48530"/>
                  </a:moveTo>
                  <a:lnTo>
                    <a:pt x="15928" y="48537"/>
                  </a:lnTo>
                  <a:cubicBezTo>
                    <a:pt x="16499" y="48537"/>
                    <a:pt x="16785" y="49230"/>
                    <a:pt x="16378" y="49637"/>
                  </a:cubicBezTo>
                  <a:cubicBezTo>
                    <a:pt x="16248" y="49769"/>
                    <a:pt x="16088" y="49828"/>
                    <a:pt x="15930" y="49828"/>
                  </a:cubicBezTo>
                  <a:cubicBezTo>
                    <a:pt x="15602" y="49828"/>
                    <a:pt x="15285" y="49571"/>
                    <a:pt x="15285" y="49180"/>
                  </a:cubicBezTo>
                  <a:cubicBezTo>
                    <a:pt x="15278" y="48823"/>
                    <a:pt x="15557" y="48530"/>
                    <a:pt x="15914" y="48530"/>
                  </a:cubicBezTo>
                  <a:close/>
                  <a:moveTo>
                    <a:pt x="41621" y="48530"/>
                  </a:moveTo>
                  <a:lnTo>
                    <a:pt x="41635" y="48537"/>
                  </a:lnTo>
                  <a:cubicBezTo>
                    <a:pt x="42207" y="48537"/>
                    <a:pt x="42492" y="49230"/>
                    <a:pt x="42085" y="49637"/>
                  </a:cubicBezTo>
                  <a:cubicBezTo>
                    <a:pt x="41956" y="49769"/>
                    <a:pt x="41795" y="49828"/>
                    <a:pt x="41638" y="49828"/>
                  </a:cubicBezTo>
                  <a:cubicBezTo>
                    <a:pt x="41309" y="49828"/>
                    <a:pt x="40993" y="49571"/>
                    <a:pt x="40993" y="49180"/>
                  </a:cubicBezTo>
                  <a:cubicBezTo>
                    <a:pt x="40986" y="48823"/>
                    <a:pt x="41264" y="48530"/>
                    <a:pt x="41621" y="48530"/>
                  </a:cubicBezTo>
                  <a:close/>
                  <a:moveTo>
                    <a:pt x="20220" y="48541"/>
                  </a:moveTo>
                  <a:cubicBezTo>
                    <a:pt x="20378" y="48541"/>
                    <a:pt x="20539" y="48599"/>
                    <a:pt x="20670" y="48730"/>
                  </a:cubicBezTo>
                  <a:cubicBezTo>
                    <a:pt x="21070" y="49137"/>
                    <a:pt x="20784" y="49830"/>
                    <a:pt x="20213" y="49830"/>
                  </a:cubicBezTo>
                  <a:cubicBezTo>
                    <a:pt x="20208" y="49830"/>
                    <a:pt x="20204" y="49830"/>
                    <a:pt x="20200" y="49830"/>
                  </a:cubicBezTo>
                  <a:cubicBezTo>
                    <a:pt x="19842" y="49830"/>
                    <a:pt x="19549" y="49533"/>
                    <a:pt x="19556" y="49166"/>
                  </a:cubicBezTo>
                  <a:lnTo>
                    <a:pt x="19556" y="49166"/>
                  </a:lnTo>
                  <a:lnTo>
                    <a:pt x="19570" y="49187"/>
                  </a:lnTo>
                  <a:cubicBezTo>
                    <a:pt x="19570" y="48800"/>
                    <a:pt x="19888" y="48541"/>
                    <a:pt x="20220" y="48541"/>
                  </a:cubicBezTo>
                  <a:close/>
                  <a:moveTo>
                    <a:pt x="12704" y="49603"/>
                  </a:moveTo>
                  <a:cubicBezTo>
                    <a:pt x="12863" y="49603"/>
                    <a:pt x="13025" y="49662"/>
                    <a:pt x="13157" y="49794"/>
                  </a:cubicBezTo>
                  <a:cubicBezTo>
                    <a:pt x="13557" y="50194"/>
                    <a:pt x="13272" y="50887"/>
                    <a:pt x="12700" y="50887"/>
                  </a:cubicBezTo>
                  <a:cubicBezTo>
                    <a:pt x="12345" y="50887"/>
                    <a:pt x="12060" y="50596"/>
                    <a:pt x="12058" y="50241"/>
                  </a:cubicBezTo>
                  <a:lnTo>
                    <a:pt x="12058" y="50241"/>
                  </a:lnTo>
                  <a:cubicBezTo>
                    <a:pt x="12060" y="49857"/>
                    <a:pt x="12375" y="49603"/>
                    <a:pt x="12704" y="49603"/>
                  </a:cubicBezTo>
                  <a:close/>
                  <a:moveTo>
                    <a:pt x="44831" y="49603"/>
                  </a:moveTo>
                  <a:cubicBezTo>
                    <a:pt x="45161" y="49603"/>
                    <a:pt x="45477" y="49858"/>
                    <a:pt x="45477" y="50244"/>
                  </a:cubicBezTo>
                  <a:cubicBezTo>
                    <a:pt x="45477" y="50601"/>
                    <a:pt x="45192" y="50880"/>
                    <a:pt x="44834" y="50880"/>
                  </a:cubicBezTo>
                  <a:lnTo>
                    <a:pt x="44834" y="50887"/>
                  </a:lnTo>
                  <a:cubicBezTo>
                    <a:pt x="44263" y="50887"/>
                    <a:pt x="43978" y="50194"/>
                    <a:pt x="44377" y="49794"/>
                  </a:cubicBezTo>
                  <a:cubicBezTo>
                    <a:pt x="44510" y="49662"/>
                    <a:pt x="44672" y="49603"/>
                    <a:pt x="44831" y="49603"/>
                  </a:cubicBezTo>
                  <a:close/>
                  <a:moveTo>
                    <a:pt x="46973" y="49603"/>
                  </a:moveTo>
                  <a:cubicBezTo>
                    <a:pt x="47304" y="49603"/>
                    <a:pt x="47619" y="49858"/>
                    <a:pt x="47619" y="50244"/>
                  </a:cubicBezTo>
                  <a:cubicBezTo>
                    <a:pt x="47619" y="50601"/>
                    <a:pt x="47334" y="50880"/>
                    <a:pt x="46977" y="50880"/>
                  </a:cubicBezTo>
                  <a:lnTo>
                    <a:pt x="46977" y="50887"/>
                  </a:lnTo>
                  <a:cubicBezTo>
                    <a:pt x="46405" y="50887"/>
                    <a:pt x="46120" y="50194"/>
                    <a:pt x="46520" y="49794"/>
                  </a:cubicBezTo>
                  <a:cubicBezTo>
                    <a:pt x="46652" y="49662"/>
                    <a:pt x="46814" y="49603"/>
                    <a:pt x="46973" y="49603"/>
                  </a:cubicBezTo>
                  <a:close/>
                  <a:moveTo>
                    <a:pt x="17000" y="49608"/>
                  </a:moveTo>
                  <a:cubicBezTo>
                    <a:pt x="17158" y="49608"/>
                    <a:pt x="17318" y="49666"/>
                    <a:pt x="17449" y="49794"/>
                  </a:cubicBezTo>
                  <a:cubicBezTo>
                    <a:pt x="17849" y="50201"/>
                    <a:pt x="17563" y="50894"/>
                    <a:pt x="16992" y="50894"/>
                  </a:cubicBezTo>
                  <a:cubicBezTo>
                    <a:pt x="16628" y="50894"/>
                    <a:pt x="16342" y="50601"/>
                    <a:pt x="16342" y="50237"/>
                  </a:cubicBezTo>
                  <a:lnTo>
                    <a:pt x="16342" y="50237"/>
                  </a:lnTo>
                  <a:lnTo>
                    <a:pt x="16349" y="50251"/>
                  </a:lnTo>
                  <a:cubicBezTo>
                    <a:pt x="16349" y="49864"/>
                    <a:pt x="16668" y="49608"/>
                    <a:pt x="17000" y="49608"/>
                  </a:cubicBezTo>
                  <a:close/>
                  <a:moveTo>
                    <a:pt x="40565" y="49608"/>
                  </a:moveTo>
                  <a:cubicBezTo>
                    <a:pt x="40722" y="49608"/>
                    <a:pt x="40883" y="49666"/>
                    <a:pt x="41014" y="49794"/>
                  </a:cubicBezTo>
                  <a:cubicBezTo>
                    <a:pt x="41414" y="50201"/>
                    <a:pt x="41128" y="50894"/>
                    <a:pt x="40557" y="50894"/>
                  </a:cubicBezTo>
                  <a:cubicBezTo>
                    <a:pt x="40193" y="50894"/>
                    <a:pt x="39907" y="50601"/>
                    <a:pt x="39907" y="50237"/>
                  </a:cubicBezTo>
                  <a:lnTo>
                    <a:pt x="39907" y="50237"/>
                  </a:lnTo>
                  <a:lnTo>
                    <a:pt x="39914" y="50251"/>
                  </a:lnTo>
                  <a:cubicBezTo>
                    <a:pt x="39914" y="49864"/>
                    <a:pt x="40233" y="49608"/>
                    <a:pt x="40565" y="49608"/>
                  </a:cubicBezTo>
                  <a:close/>
                  <a:moveTo>
                    <a:pt x="42707" y="49608"/>
                  </a:moveTo>
                  <a:cubicBezTo>
                    <a:pt x="42865" y="49608"/>
                    <a:pt x="43025" y="49666"/>
                    <a:pt x="43156" y="49794"/>
                  </a:cubicBezTo>
                  <a:cubicBezTo>
                    <a:pt x="43556" y="50201"/>
                    <a:pt x="43271" y="50894"/>
                    <a:pt x="42699" y="50894"/>
                  </a:cubicBezTo>
                  <a:cubicBezTo>
                    <a:pt x="42335" y="50894"/>
                    <a:pt x="42050" y="50601"/>
                    <a:pt x="42050" y="50237"/>
                  </a:cubicBezTo>
                  <a:lnTo>
                    <a:pt x="42050" y="50237"/>
                  </a:lnTo>
                  <a:lnTo>
                    <a:pt x="42057" y="50251"/>
                  </a:lnTo>
                  <a:cubicBezTo>
                    <a:pt x="42057" y="49864"/>
                    <a:pt x="42375" y="49608"/>
                    <a:pt x="42707" y="49608"/>
                  </a:cubicBezTo>
                  <a:close/>
                  <a:moveTo>
                    <a:pt x="23427" y="49610"/>
                  </a:moveTo>
                  <a:cubicBezTo>
                    <a:pt x="23585" y="49610"/>
                    <a:pt x="23746" y="49669"/>
                    <a:pt x="23876" y="49801"/>
                  </a:cubicBezTo>
                  <a:cubicBezTo>
                    <a:pt x="24283" y="50201"/>
                    <a:pt x="23997" y="50894"/>
                    <a:pt x="23426" y="50894"/>
                  </a:cubicBezTo>
                  <a:cubicBezTo>
                    <a:pt x="23422" y="50894"/>
                    <a:pt x="23418" y="50894"/>
                    <a:pt x="23413" y="50894"/>
                  </a:cubicBezTo>
                  <a:cubicBezTo>
                    <a:pt x="23055" y="50894"/>
                    <a:pt x="22762" y="50597"/>
                    <a:pt x="22769" y="50237"/>
                  </a:cubicBezTo>
                  <a:lnTo>
                    <a:pt x="22769" y="50237"/>
                  </a:lnTo>
                  <a:lnTo>
                    <a:pt x="22783" y="50251"/>
                  </a:lnTo>
                  <a:cubicBezTo>
                    <a:pt x="22783" y="49866"/>
                    <a:pt x="23099" y="49610"/>
                    <a:pt x="23427" y="49610"/>
                  </a:cubicBezTo>
                  <a:close/>
                  <a:moveTo>
                    <a:pt x="34139" y="49610"/>
                  </a:moveTo>
                  <a:cubicBezTo>
                    <a:pt x="34297" y="49610"/>
                    <a:pt x="34457" y="49669"/>
                    <a:pt x="34587" y="49801"/>
                  </a:cubicBezTo>
                  <a:cubicBezTo>
                    <a:pt x="34994" y="50201"/>
                    <a:pt x="34709" y="50894"/>
                    <a:pt x="34137" y="50894"/>
                  </a:cubicBezTo>
                  <a:cubicBezTo>
                    <a:pt x="34133" y="50894"/>
                    <a:pt x="34129" y="50894"/>
                    <a:pt x="34125" y="50894"/>
                  </a:cubicBezTo>
                  <a:cubicBezTo>
                    <a:pt x="33766" y="50894"/>
                    <a:pt x="33473" y="50597"/>
                    <a:pt x="33480" y="50237"/>
                  </a:cubicBezTo>
                  <a:lnTo>
                    <a:pt x="33480" y="50237"/>
                  </a:lnTo>
                  <a:lnTo>
                    <a:pt x="33495" y="50251"/>
                  </a:lnTo>
                  <a:cubicBezTo>
                    <a:pt x="33495" y="49866"/>
                    <a:pt x="33811" y="49610"/>
                    <a:pt x="34139" y="49610"/>
                  </a:cubicBezTo>
                  <a:close/>
                  <a:moveTo>
                    <a:pt x="36281" y="49610"/>
                  </a:moveTo>
                  <a:cubicBezTo>
                    <a:pt x="36439" y="49610"/>
                    <a:pt x="36600" y="49669"/>
                    <a:pt x="36730" y="49801"/>
                  </a:cubicBezTo>
                  <a:cubicBezTo>
                    <a:pt x="37137" y="50201"/>
                    <a:pt x="36851" y="50894"/>
                    <a:pt x="36280" y="50894"/>
                  </a:cubicBezTo>
                  <a:cubicBezTo>
                    <a:pt x="36275" y="50894"/>
                    <a:pt x="36271" y="50894"/>
                    <a:pt x="36267" y="50894"/>
                  </a:cubicBezTo>
                  <a:cubicBezTo>
                    <a:pt x="35909" y="50894"/>
                    <a:pt x="35616" y="50597"/>
                    <a:pt x="35623" y="50237"/>
                  </a:cubicBezTo>
                  <a:lnTo>
                    <a:pt x="35623" y="50237"/>
                  </a:lnTo>
                  <a:lnTo>
                    <a:pt x="35637" y="50251"/>
                  </a:lnTo>
                  <a:cubicBezTo>
                    <a:pt x="35637" y="49866"/>
                    <a:pt x="35953" y="49610"/>
                    <a:pt x="36281" y="49610"/>
                  </a:cubicBezTo>
                  <a:close/>
                  <a:moveTo>
                    <a:pt x="38423" y="49610"/>
                  </a:moveTo>
                  <a:cubicBezTo>
                    <a:pt x="38581" y="49610"/>
                    <a:pt x="38742" y="49669"/>
                    <a:pt x="38872" y="49801"/>
                  </a:cubicBezTo>
                  <a:cubicBezTo>
                    <a:pt x="39279" y="50201"/>
                    <a:pt x="38993" y="50894"/>
                    <a:pt x="38422" y="50894"/>
                  </a:cubicBezTo>
                  <a:cubicBezTo>
                    <a:pt x="38418" y="50894"/>
                    <a:pt x="38413" y="50894"/>
                    <a:pt x="38409" y="50894"/>
                  </a:cubicBezTo>
                  <a:cubicBezTo>
                    <a:pt x="38051" y="50894"/>
                    <a:pt x="37758" y="50597"/>
                    <a:pt x="37765" y="50237"/>
                  </a:cubicBezTo>
                  <a:lnTo>
                    <a:pt x="37765" y="50237"/>
                  </a:lnTo>
                  <a:lnTo>
                    <a:pt x="37779" y="50251"/>
                  </a:lnTo>
                  <a:cubicBezTo>
                    <a:pt x="37779" y="49866"/>
                    <a:pt x="38095" y="49610"/>
                    <a:pt x="38423" y="49610"/>
                  </a:cubicBezTo>
                  <a:close/>
                  <a:moveTo>
                    <a:pt x="14843" y="49601"/>
                  </a:moveTo>
                  <a:lnTo>
                    <a:pt x="14850" y="49609"/>
                  </a:lnTo>
                  <a:cubicBezTo>
                    <a:pt x="15421" y="49609"/>
                    <a:pt x="15707" y="50301"/>
                    <a:pt x="15307" y="50708"/>
                  </a:cubicBezTo>
                  <a:cubicBezTo>
                    <a:pt x="15176" y="50837"/>
                    <a:pt x="15015" y="50895"/>
                    <a:pt x="14858" y="50895"/>
                  </a:cubicBezTo>
                  <a:cubicBezTo>
                    <a:pt x="14526" y="50895"/>
                    <a:pt x="14207" y="50639"/>
                    <a:pt x="14207" y="50251"/>
                  </a:cubicBezTo>
                  <a:cubicBezTo>
                    <a:pt x="14200" y="49894"/>
                    <a:pt x="14486" y="49601"/>
                    <a:pt x="14843" y="49601"/>
                  </a:cubicBezTo>
                  <a:close/>
                  <a:moveTo>
                    <a:pt x="25554" y="49601"/>
                  </a:moveTo>
                  <a:lnTo>
                    <a:pt x="25561" y="49609"/>
                  </a:lnTo>
                  <a:cubicBezTo>
                    <a:pt x="26132" y="49609"/>
                    <a:pt x="26425" y="50301"/>
                    <a:pt x="26018" y="50708"/>
                  </a:cubicBezTo>
                  <a:cubicBezTo>
                    <a:pt x="25887" y="50837"/>
                    <a:pt x="25727" y="50895"/>
                    <a:pt x="25569" y="50895"/>
                  </a:cubicBezTo>
                  <a:cubicBezTo>
                    <a:pt x="25237" y="50895"/>
                    <a:pt x="24919" y="50639"/>
                    <a:pt x="24919" y="50251"/>
                  </a:cubicBezTo>
                  <a:cubicBezTo>
                    <a:pt x="24911" y="49894"/>
                    <a:pt x="25197" y="49601"/>
                    <a:pt x="25554" y="49601"/>
                  </a:cubicBezTo>
                  <a:close/>
                  <a:moveTo>
                    <a:pt x="27696" y="49601"/>
                  </a:moveTo>
                  <a:lnTo>
                    <a:pt x="27703" y="49609"/>
                  </a:lnTo>
                  <a:cubicBezTo>
                    <a:pt x="28275" y="49609"/>
                    <a:pt x="28568" y="50301"/>
                    <a:pt x="28160" y="50708"/>
                  </a:cubicBezTo>
                  <a:cubicBezTo>
                    <a:pt x="28029" y="50837"/>
                    <a:pt x="27869" y="50895"/>
                    <a:pt x="27711" y="50895"/>
                  </a:cubicBezTo>
                  <a:cubicBezTo>
                    <a:pt x="27379" y="50895"/>
                    <a:pt x="27061" y="50639"/>
                    <a:pt x="27061" y="50251"/>
                  </a:cubicBezTo>
                  <a:cubicBezTo>
                    <a:pt x="27054" y="49894"/>
                    <a:pt x="27339" y="49601"/>
                    <a:pt x="27696" y="49601"/>
                  </a:cubicBezTo>
                  <a:close/>
                  <a:moveTo>
                    <a:pt x="29839" y="49601"/>
                  </a:moveTo>
                  <a:lnTo>
                    <a:pt x="29846" y="49609"/>
                  </a:lnTo>
                  <a:cubicBezTo>
                    <a:pt x="30417" y="49609"/>
                    <a:pt x="30710" y="50301"/>
                    <a:pt x="30303" y="50708"/>
                  </a:cubicBezTo>
                  <a:cubicBezTo>
                    <a:pt x="30172" y="50837"/>
                    <a:pt x="30011" y="50895"/>
                    <a:pt x="29854" y="50895"/>
                  </a:cubicBezTo>
                  <a:cubicBezTo>
                    <a:pt x="29522" y="50895"/>
                    <a:pt x="29203" y="50639"/>
                    <a:pt x="29203" y="50251"/>
                  </a:cubicBezTo>
                  <a:cubicBezTo>
                    <a:pt x="29196" y="49894"/>
                    <a:pt x="29482" y="49601"/>
                    <a:pt x="29839" y="49601"/>
                  </a:cubicBezTo>
                  <a:close/>
                  <a:moveTo>
                    <a:pt x="31981" y="49601"/>
                  </a:moveTo>
                  <a:lnTo>
                    <a:pt x="31988" y="49609"/>
                  </a:lnTo>
                  <a:cubicBezTo>
                    <a:pt x="32559" y="49609"/>
                    <a:pt x="32852" y="50301"/>
                    <a:pt x="32445" y="50708"/>
                  </a:cubicBezTo>
                  <a:cubicBezTo>
                    <a:pt x="32314" y="50837"/>
                    <a:pt x="32153" y="50895"/>
                    <a:pt x="31996" y="50895"/>
                  </a:cubicBezTo>
                  <a:cubicBezTo>
                    <a:pt x="31664" y="50895"/>
                    <a:pt x="31345" y="50639"/>
                    <a:pt x="31345" y="50251"/>
                  </a:cubicBezTo>
                  <a:cubicBezTo>
                    <a:pt x="31338" y="49894"/>
                    <a:pt x="31624" y="49601"/>
                    <a:pt x="31981" y="49601"/>
                  </a:cubicBezTo>
                  <a:close/>
                  <a:moveTo>
                    <a:pt x="19127" y="49601"/>
                  </a:moveTo>
                  <a:lnTo>
                    <a:pt x="19142" y="49616"/>
                  </a:lnTo>
                  <a:cubicBezTo>
                    <a:pt x="19713" y="49616"/>
                    <a:pt x="19998" y="50308"/>
                    <a:pt x="19599" y="50708"/>
                  </a:cubicBezTo>
                  <a:cubicBezTo>
                    <a:pt x="19466" y="50841"/>
                    <a:pt x="19304" y="50900"/>
                    <a:pt x="19145" y="50900"/>
                  </a:cubicBezTo>
                  <a:cubicBezTo>
                    <a:pt x="18815" y="50900"/>
                    <a:pt x="18499" y="50644"/>
                    <a:pt x="18499" y="50258"/>
                  </a:cubicBezTo>
                  <a:cubicBezTo>
                    <a:pt x="18492" y="49901"/>
                    <a:pt x="18770" y="49601"/>
                    <a:pt x="19127" y="49601"/>
                  </a:cubicBezTo>
                  <a:close/>
                  <a:moveTo>
                    <a:pt x="21270" y="49601"/>
                  </a:moveTo>
                  <a:lnTo>
                    <a:pt x="21284" y="49616"/>
                  </a:lnTo>
                  <a:cubicBezTo>
                    <a:pt x="21855" y="49616"/>
                    <a:pt x="22141" y="50308"/>
                    <a:pt x="21741" y="50708"/>
                  </a:cubicBezTo>
                  <a:cubicBezTo>
                    <a:pt x="21609" y="50841"/>
                    <a:pt x="21446" y="50900"/>
                    <a:pt x="21287" y="50900"/>
                  </a:cubicBezTo>
                  <a:cubicBezTo>
                    <a:pt x="20957" y="50900"/>
                    <a:pt x="20641" y="50644"/>
                    <a:pt x="20641" y="50258"/>
                  </a:cubicBezTo>
                  <a:cubicBezTo>
                    <a:pt x="20634" y="49901"/>
                    <a:pt x="20912" y="49601"/>
                    <a:pt x="21270" y="49601"/>
                  </a:cubicBezTo>
                  <a:close/>
                  <a:moveTo>
                    <a:pt x="13758" y="50673"/>
                  </a:moveTo>
                  <a:cubicBezTo>
                    <a:pt x="13804" y="50673"/>
                    <a:pt x="13851" y="50677"/>
                    <a:pt x="13900" y="50687"/>
                  </a:cubicBezTo>
                  <a:cubicBezTo>
                    <a:pt x="14221" y="50751"/>
                    <a:pt x="14443" y="51051"/>
                    <a:pt x="14414" y="51380"/>
                  </a:cubicBezTo>
                  <a:cubicBezTo>
                    <a:pt x="14379" y="51708"/>
                    <a:pt x="14100" y="51958"/>
                    <a:pt x="13772" y="51958"/>
                  </a:cubicBezTo>
                  <a:cubicBezTo>
                    <a:pt x="13686" y="51958"/>
                    <a:pt x="13600" y="51937"/>
                    <a:pt x="13529" y="51901"/>
                  </a:cubicBezTo>
                  <a:lnTo>
                    <a:pt x="13522" y="51908"/>
                  </a:lnTo>
                  <a:cubicBezTo>
                    <a:pt x="12854" y="51628"/>
                    <a:pt x="13104" y="50673"/>
                    <a:pt x="13758" y="50673"/>
                  </a:cubicBezTo>
                  <a:close/>
                  <a:moveTo>
                    <a:pt x="43760" y="50674"/>
                  </a:moveTo>
                  <a:cubicBezTo>
                    <a:pt x="44090" y="50674"/>
                    <a:pt x="44406" y="50930"/>
                    <a:pt x="44406" y="51315"/>
                  </a:cubicBezTo>
                  <a:cubicBezTo>
                    <a:pt x="44406" y="51668"/>
                    <a:pt x="44127" y="51951"/>
                    <a:pt x="43776" y="51951"/>
                  </a:cubicBezTo>
                  <a:cubicBezTo>
                    <a:pt x="43772" y="51951"/>
                    <a:pt x="43768" y="51951"/>
                    <a:pt x="43763" y="51951"/>
                  </a:cubicBezTo>
                  <a:lnTo>
                    <a:pt x="43763" y="51958"/>
                  </a:lnTo>
                  <a:cubicBezTo>
                    <a:pt x="43192" y="51958"/>
                    <a:pt x="42906" y="51265"/>
                    <a:pt x="43306" y="50865"/>
                  </a:cubicBezTo>
                  <a:cubicBezTo>
                    <a:pt x="43439" y="50733"/>
                    <a:pt x="43601" y="50674"/>
                    <a:pt x="43760" y="50674"/>
                  </a:cubicBezTo>
                  <a:close/>
                  <a:moveTo>
                    <a:pt x="28783" y="50681"/>
                  </a:moveTo>
                  <a:cubicBezTo>
                    <a:pt x="28941" y="50681"/>
                    <a:pt x="29102" y="50740"/>
                    <a:pt x="29232" y="50873"/>
                  </a:cubicBezTo>
                  <a:cubicBezTo>
                    <a:pt x="29639" y="51272"/>
                    <a:pt x="29353" y="51965"/>
                    <a:pt x="28782" y="51965"/>
                  </a:cubicBezTo>
                  <a:cubicBezTo>
                    <a:pt x="28777" y="51965"/>
                    <a:pt x="28773" y="51965"/>
                    <a:pt x="28769" y="51965"/>
                  </a:cubicBezTo>
                  <a:cubicBezTo>
                    <a:pt x="28411" y="51965"/>
                    <a:pt x="28118" y="51668"/>
                    <a:pt x="28125" y="51308"/>
                  </a:cubicBezTo>
                  <a:lnTo>
                    <a:pt x="28125" y="51308"/>
                  </a:lnTo>
                  <a:lnTo>
                    <a:pt x="28139" y="51322"/>
                  </a:lnTo>
                  <a:cubicBezTo>
                    <a:pt x="28139" y="50937"/>
                    <a:pt x="28455" y="50681"/>
                    <a:pt x="28783" y="50681"/>
                  </a:cubicBezTo>
                  <a:close/>
                  <a:moveTo>
                    <a:pt x="33068" y="50681"/>
                  </a:moveTo>
                  <a:cubicBezTo>
                    <a:pt x="33225" y="50681"/>
                    <a:pt x="33386" y="50740"/>
                    <a:pt x="33516" y="50873"/>
                  </a:cubicBezTo>
                  <a:cubicBezTo>
                    <a:pt x="33923" y="51272"/>
                    <a:pt x="33638" y="51965"/>
                    <a:pt x="33066" y="51965"/>
                  </a:cubicBezTo>
                  <a:cubicBezTo>
                    <a:pt x="33062" y="51965"/>
                    <a:pt x="33058" y="51965"/>
                    <a:pt x="33054" y="51965"/>
                  </a:cubicBezTo>
                  <a:cubicBezTo>
                    <a:pt x="32695" y="51965"/>
                    <a:pt x="32402" y="51668"/>
                    <a:pt x="32409" y="51308"/>
                  </a:cubicBezTo>
                  <a:lnTo>
                    <a:pt x="32409" y="51308"/>
                  </a:lnTo>
                  <a:lnTo>
                    <a:pt x="32424" y="51322"/>
                  </a:lnTo>
                  <a:cubicBezTo>
                    <a:pt x="32424" y="50937"/>
                    <a:pt x="32739" y="50681"/>
                    <a:pt x="33068" y="50681"/>
                  </a:cubicBezTo>
                  <a:close/>
                  <a:moveTo>
                    <a:pt x="15914" y="50673"/>
                  </a:moveTo>
                  <a:lnTo>
                    <a:pt x="15921" y="50680"/>
                  </a:lnTo>
                  <a:cubicBezTo>
                    <a:pt x="16492" y="50680"/>
                    <a:pt x="16778" y="51372"/>
                    <a:pt x="16378" y="51779"/>
                  </a:cubicBezTo>
                  <a:cubicBezTo>
                    <a:pt x="16247" y="51908"/>
                    <a:pt x="16086" y="51966"/>
                    <a:pt x="15929" y="51966"/>
                  </a:cubicBezTo>
                  <a:cubicBezTo>
                    <a:pt x="15597" y="51966"/>
                    <a:pt x="15278" y="51710"/>
                    <a:pt x="15278" y="51322"/>
                  </a:cubicBezTo>
                  <a:cubicBezTo>
                    <a:pt x="15271" y="50965"/>
                    <a:pt x="15557" y="50673"/>
                    <a:pt x="15914" y="50673"/>
                  </a:cubicBezTo>
                  <a:close/>
                  <a:moveTo>
                    <a:pt x="41621" y="50673"/>
                  </a:moveTo>
                  <a:lnTo>
                    <a:pt x="41628" y="50680"/>
                  </a:lnTo>
                  <a:cubicBezTo>
                    <a:pt x="42199" y="50680"/>
                    <a:pt x="42485" y="51372"/>
                    <a:pt x="42085" y="51779"/>
                  </a:cubicBezTo>
                  <a:cubicBezTo>
                    <a:pt x="41954" y="51908"/>
                    <a:pt x="41794" y="51966"/>
                    <a:pt x="41636" y="51966"/>
                  </a:cubicBezTo>
                  <a:cubicBezTo>
                    <a:pt x="41304" y="51966"/>
                    <a:pt x="40986" y="51710"/>
                    <a:pt x="40986" y="51322"/>
                  </a:cubicBezTo>
                  <a:cubicBezTo>
                    <a:pt x="40978" y="50965"/>
                    <a:pt x="41264" y="50673"/>
                    <a:pt x="41621" y="50673"/>
                  </a:cubicBezTo>
                  <a:close/>
                  <a:moveTo>
                    <a:pt x="39486" y="50668"/>
                  </a:moveTo>
                  <a:cubicBezTo>
                    <a:pt x="39620" y="50668"/>
                    <a:pt x="39761" y="50714"/>
                    <a:pt x="39893" y="50823"/>
                  </a:cubicBezTo>
                  <a:cubicBezTo>
                    <a:pt x="40157" y="51044"/>
                    <a:pt x="40207" y="51430"/>
                    <a:pt x="40000" y="51708"/>
                  </a:cubicBezTo>
                  <a:cubicBezTo>
                    <a:pt x="39872" y="51876"/>
                    <a:pt x="39679" y="51967"/>
                    <a:pt x="39483" y="51967"/>
                  </a:cubicBezTo>
                  <a:cubicBezTo>
                    <a:pt x="39361" y="51967"/>
                    <a:pt x="39238" y="51932"/>
                    <a:pt x="39129" y="51858"/>
                  </a:cubicBezTo>
                  <a:cubicBezTo>
                    <a:pt x="39093" y="51829"/>
                    <a:pt x="39057" y="51801"/>
                    <a:pt x="39029" y="51765"/>
                  </a:cubicBezTo>
                  <a:lnTo>
                    <a:pt x="39029" y="51779"/>
                  </a:lnTo>
                  <a:cubicBezTo>
                    <a:pt x="38572" y="51317"/>
                    <a:pt x="38983" y="50668"/>
                    <a:pt x="39486" y="50668"/>
                  </a:cubicBezTo>
                  <a:close/>
                  <a:moveTo>
                    <a:pt x="26637" y="50672"/>
                  </a:moveTo>
                  <a:cubicBezTo>
                    <a:pt x="26772" y="50672"/>
                    <a:pt x="26913" y="50719"/>
                    <a:pt x="27047" y="50830"/>
                  </a:cubicBezTo>
                  <a:cubicBezTo>
                    <a:pt x="27311" y="51044"/>
                    <a:pt x="27361" y="51437"/>
                    <a:pt x="27154" y="51708"/>
                  </a:cubicBezTo>
                  <a:cubicBezTo>
                    <a:pt x="27027" y="51879"/>
                    <a:pt x="26833" y="51969"/>
                    <a:pt x="26636" y="51969"/>
                  </a:cubicBezTo>
                  <a:cubicBezTo>
                    <a:pt x="26512" y="51969"/>
                    <a:pt x="26386" y="51933"/>
                    <a:pt x="26275" y="51858"/>
                  </a:cubicBezTo>
                  <a:cubicBezTo>
                    <a:pt x="26240" y="51829"/>
                    <a:pt x="26204" y="51801"/>
                    <a:pt x="26175" y="51765"/>
                  </a:cubicBezTo>
                  <a:lnTo>
                    <a:pt x="26175" y="51765"/>
                  </a:lnTo>
                  <a:lnTo>
                    <a:pt x="26182" y="51779"/>
                  </a:lnTo>
                  <a:cubicBezTo>
                    <a:pt x="25721" y="51324"/>
                    <a:pt x="26133" y="50672"/>
                    <a:pt x="26637" y="50672"/>
                  </a:cubicBezTo>
                  <a:close/>
                  <a:moveTo>
                    <a:pt x="30921" y="50672"/>
                  </a:moveTo>
                  <a:cubicBezTo>
                    <a:pt x="31056" y="50672"/>
                    <a:pt x="31198" y="50719"/>
                    <a:pt x="31331" y="50830"/>
                  </a:cubicBezTo>
                  <a:cubicBezTo>
                    <a:pt x="31595" y="51044"/>
                    <a:pt x="31645" y="51437"/>
                    <a:pt x="31438" y="51708"/>
                  </a:cubicBezTo>
                  <a:cubicBezTo>
                    <a:pt x="31311" y="51879"/>
                    <a:pt x="31118" y="51969"/>
                    <a:pt x="30921" y="51969"/>
                  </a:cubicBezTo>
                  <a:cubicBezTo>
                    <a:pt x="30796" y="51969"/>
                    <a:pt x="30671" y="51933"/>
                    <a:pt x="30560" y="51858"/>
                  </a:cubicBezTo>
                  <a:cubicBezTo>
                    <a:pt x="30524" y="51829"/>
                    <a:pt x="30488" y="51801"/>
                    <a:pt x="30460" y="51765"/>
                  </a:cubicBezTo>
                  <a:lnTo>
                    <a:pt x="30460" y="51765"/>
                  </a:lnTo>
                  <a:lnTo>
                    <a:pt x="30467" y="51779"/>
                  </a:lnTo>
                  <a:cubicBezTo>
                    <a:pt x="30005" y="51324"/>
                    <a:pt x="30418" y="50672"/>
                    <a:pt x="30921" y="50672"/>
                  </a:cubicBezTo>
                  <a:close/>
                  <a:moveTo>
                    <a:pt x="18048" y="50678"/>
                  </a:moveTo>
                  <a:cubicBezTo>
                    <a:pt x="18440" y="50678"/>
                    <a:pt x="18821" y="51040"/>
                    <a:pt x="18677" y="51515"/>
                  </a:cubicBezTo>
                  <a:cubicBezTo>
                    <a:pt x="18580" y="51827"/>
                    <a:pt x="18325" y="51970"/>
                    <a:pt x="18069" y="51970"/>
                  </a:cubicBezTo>
                  <a:cubicBezTo>
                    <a:pt x="17745" y="51970"/>
                    <a:pt x="17421" y="51738"/>
                    <a:pt x="17421" y="51322"/>
                  </a:cubicBezTo>
                  <a:cubicBezTo>
                    <a:pt x="17413" y="51194"/>
                    <a:pt x="17456" y="51065"/>
                    <a:pt x="17528" y="50951"/>
                  </a:cubicBezTo>
                  <a:lnTo>
                    <a:pt x="17528" y="50965"/>
                  </a:lnTo>
                  <a:cubicBezTo>
                    <a:pt x="17664" y="50764"/>
                    <a:pt x="17857" y="50678"/>
                    <a:pt x="18048" y="50678"/>
                  </a:cubicBezTo>
                  <a:close/>
                  <a:moveTo>
                    <a:pt x="22340" y="50678"/>
                  </a:moveTo>
                  <a:cubicBezTo>
                    <a:pt x="22731" y="50678"/>
                    <a:pt x="23113" y="51040"/>
                    <a:pt x="22969" y="51515"/>
                  </a:cubicBezTo>
                  <a:cubicBezTo>
                    <a:pt x="22872" y="51827"/>
                    <a:pt x="22615" y="51970"/>
                    <a:pt x="22359" y="51970"/>
                  </a:cubicBezTo>
                  <a:cubicBezTo>
                    <a:pt x="22033" y="51970"/>
                    <a:pt x="21708" y="51738"/>
                    <a:pt x="21712" y="51322"/>
                  </a:cubicBezTo>
                  <a:cubicBezTo>
                    <a:pt x="21705" y="51194"/>
                    <a:pt x="21741" y="51065"/>
                    <a:pt x="21812" y="50951"/>
                  </a:cubicBezTo>
                  <a:lnTo>
                    <a:pt x="21819" y="50965"/>
                  </a:lnTo>
                  <a:cubicBezTo>
                    <a:pt x="21955" y="50764"/>
                    <a:pt x="22149" y="50678"/>
                    <a:pt x="22340" y="50678"/>
                  </a:cubicBezTo>
                  <a:close/>
                  <a:moveTo>
                    <a:pt x="35193" y="50678"/>
                  </a:moveTo>
                  <a:cubicBezTo>
                    <a:pt x="35585" y="50678"/>
                    <a:pt x="35967" y="51040"/>
                    <a:pt x="35823" y="51515"/>
                  </a:cubicBezTo>
                  <a:cubicBezTo>
                    <a:pt x="35725" y="51827"/>
                    <a:pt x="35468" y="51970"/>
                    <a:pt x="35212" y="51970"/>
                  </a:cubicBezTo>
                  <a:cubicBezTo>
                    <a:pt x="34887" y="51970"/>
                    <a:pt x="34562" y="51738"/>
                    <a:pt x="34566" y="51322"/>
                  </a:cubicBezTo>
                  <a:cubicBezTo>
                    <a:pt x="34559" y="51194"/>
                    <a:pt x="34594" y="51065"/>
                    <a:pt x="34666" y="50951"/>
                  </a:cubicBezTo>
                  <a:lnTo>
                    <a:pt x="34673" y="50965"/>
                  </a:lnTo>
                  <a:cubicBezTo>
                    <a:pt x="34809" y="50764"/>
                    <a:pt x="35002" y="50678"/>
                    <a:pt x="35193" y="50678"/>
                  </a:cubicBezTo>
                  <a:close/>
                  <a:moveTo>
                    <a:pt x="24483" y="50673"/>
                  </a:moveTo>
                  <a:lnTo>
                    <a:pt x="24497" y="50680"/>
                  </a:lnTo>
                  <a:cubicBezTo>
                    <a:pt x="25068" y="50680"/>
                    <a:pt x="25354" y="51372"/>
                    <a:pt x="24947" y="51779"/>
                  </a:cubicBezTo>
                  <a:cubicBezTo>
                    <a:pt x="24817" y="51911"/>
                    <a:pt x="24657" y="51971"/>
                    <a:pt x="24500" y="51971"/>
                  </a:cubicBezTo>
                  <a:cubicBezTo>
                    <a:pt x="24171" y="51971"/>
                    <a:pt x="23855" y="51713"/>
                    <a:pt x="23855" y="51322"/>
                  </a:cubicBezTo>
                  <a:cubicBezTo>
                    <a:pt x="23847" y="50965"/>
                    <a:pt x="24126" y="50673"/>
                    <a:pt x="24483" y="50673"/>
                  </a:cubicBezTo>
                  <a:close/>
                  <a:moveTo>
                    <a:pt x="37337" y="50673"/>
                  </a:moveTo>
                  <a:lnTo>
                    <a:pt x="37351" y="50680"/>
                  </a:lnTo>
                  <a:cubicBezTo>
                    <a:pt x="37922" y="50680"/>
                    <a:pt x="38208" y="51372"/>
                    <a:pt x="37801" y="51779"/>
                  </a:cubicBezTo>
                  <a:cubicBezTo>
                    <a:pt x="37671" y="51911"/>
                    <a:pt x="37511" y="51971"/>
                    <a:pt x="37353" y="51971"/>
                  </a:cubicBezTo>
                  <a:cubicBezTo>
                    <a:pt x="37025" y="51971"/>
                    <a:pt x="36708" y="51713"/>
                    <a:pt x="36708" y="51322"/>
                  </a:cubicBezTo>
                  <a:cubicBezTo>
                    <a:pt x="36701" y="50965"/>
                    <a:pt x="36979" y="50673"/>
                    <a:pt x="37337" y="50673"/>
                  </a:cubicBezTo>
                  <a:close/>
                  <a:moveTo>
                    <a:pt x="20210" y="50681"/>
                  </a:moveTo>
                  <a:cubicBezTo>
                    <a:pt x="20369" y="50681"/>
                    <a:pt x="20531" y="50741"/>
                    <a:pt x="20663" y="50873"/>
                  </a:cubicBezTo>
                  <a:cubicBezTo>
                    <a:pt x="21070" y="51280"/>
                    <a:pt x="20777" y="51972"/>
                    <a:pt x="20206" y="51972"/>
                  </a:cubicBezTo>
                  <a:cubicBezTo>
                    <a:pt x="19841" y="51972"/>
                    <a:pt x="19549" y="51672"/>
                    <a:pt x="19556" y="51308"/>
                  </a:cubicBezTo>
                  <a:lnTo>
                    <a:pt x="19556" y="51308"/>
                  </a:lnTo>
                  <a:lnTo>
                    <a:pt x="19563" y="51330"/>
                  </a:lnTo>
                  <a:cubicBezTo>
                    <a:pt x="19563" y="50939"/>
                    <a:pt x="19879" y="50681"/>
                    <a:pt x="20210" y="50681"/>
                  </a:cubicBezTo>
                  <a:close/>
                  <a:moveTo>
                    <a:pt x="14846" y="51745"/>
                  </a:moveTo>
                  <a:cubicBezTo>
                    <a:pt x="15005" y="51745"/>
                    <a:pt x="15168" y="51804"/>
                    <a:pt x="15300" y="51937"/>
                  </a:cubicBezTo>
                  <a:cubicBezTo>
                    <a:pt x="15700" y="52336"/>
                    <a:pt x="15414" y="53029"/>
                    <a:pt x="14843" y="53029"/>
                  </a:cubicBezTo>
                  <a:cubicBezTo>
                    <a:pt x="14487" y="53029"/>
                    <a:pt x="14202" y="52738"/>
                    <a:pt x="14200" y="52383"/>
                  </a:cubicBezTo>
                  <a:lnTo>
                    <a:pt x="14200" y="52383"/>
                  </a:lnTo>
                  <a:cubicBezTo>
                    <a:pt x="14202" y="51999"/>
                    <a:pt x="14517" y="51745"/>
                    <a:pt x="14846" y="51745"/>
                  </a:cubicBezTo>
                  <a:close/>
                  <a:moveTo>
                    <a:pt x="16989" y="51745"/>
                  </a:moveTo>
                  <a:cubicBezTo>
                    <a:pt x="17147" y="51745"/>
                    <a:pt x="17310" y="51804"/>
                    <a:pt x="17442" y="51937"/>
                  </a:cubicBezTo>
                  <a:cubicBezTo>
                    <a:pt x="17842" y="52336"/>
                    <a:pt x="17556" y="53029"/>
                    <a:pt x="16985" y="53029"/>
                  </a:cubicBezTo>
                  <a:cubicBezTo>
                    <a:pt x="16629" y="53029"/>
                    <a:pt x="16344" y="52738"/>
                    <a:pt x="16342" y="52383"/>
                  </a:cubicBezTo>
                  <a:lnTo>
                    <a:pt x="16342" y="52383"/>
                  </a:lnTo>
                  <a:cubicBezTo>
                    <a:pt x="16344" y="51999"/>
                    <a:pt x="16659" y="51745"/>
                    <a:pt x="16989" y="51745"/>
                  </a:cubicBezTo>
                  <a:close/>
                  <a:moveTo>
                    <a:pt x="40553" y="51745"/>
                  </a:moveTo>
                  <a:cubicBezTo>
                    <a:pt x="40712" y="51745"/>
                    <a:pt x="40875" y="51804"/>
                    <a:pt x="41007" y="51937"/>
                  </a:cubicBezTo>
                  <a:cubicBezTo>
                    <a:pt x="41407" y="52336"/>
                    <a:pt x="41121" y="53029"/>
                    <a:pt x="40550" y="53029"/>
                  </a:cubicBezTo>
                  <a:cubicBezTo>
                    <a:pt x="40194" y="53029"/>
                    <a:pt x="39909" y="52738"/>
                    <a:pt x="39907" y="52383"/>
                  </a:cubicBezTo>
                  <a:lnTo>
                    <a:pt x="39907" y="52383"/>
                  </a:lnTo>
                  <a:cubicBezTo>
                    <a:pt x="39909" y="51999"/>
                    <a:pt x="40224" y="51745"/>
                    <a:pt x="40553" y="51745"/>
                  </a:cubicBezTo>
                  <a:close/>
                  <a:moveTo>
                    <a:pt x="42689" y="51745"/>
                  </a:moveTo>
                  <a:cubicBezTo>
                    <a:pt x="43019" y="51745"/>
                    <a:pt x="43335" y="52001"/>
                    <a:pt x="43335" y="52386"/>
                  </a:cubicBezTo>
                  <a:cubicBezTo>
                    <a:pt x="43335" y="52743"/>
                    <a:pt x="43049" y="53022"/>
                    <a:pt x="42692" y="53022"/>
                  </a:cubicBezTo>
                  <a:lnTo>
                    <a:pt x="42692" y="53029"/>
                  </a:lnTo>
                  <a:cubicBezTo>
                    <a:pt x="42121" y="53029"/>
                    <a:pt x="41835" y="52336"/>
                    <a:pt x="42235" y="51937"/>
                  </a:cubicBezTo>
                  <a:cubicBezTo>
                    <a:pt x="42367" y="51804"/>
                    <a:pt x="42530" y="51745"/>
                    <a:pt x="42689" y="51745"/>
                  </a:cubicBezTo>
                  <a:close/>
                  <a:moveTo>
                    <a:pt x="23427" y="51750"/>
                  </a:moveTo>
                  <a:cubicBezTo>
                    <a:pt x="23584" y="51750"/>
                    <a:pt x="23745" y="51808"/>
                    <a:pt x="23876" y="51937"/>
                  </a:cubicBezTo>
                  <a:cubicBezTo>
                    <a:pt x="24276" y="52344"/>
                    <a:pt x="23990" y="53036"/>
                    <a:pt x="23419" y="53036"/>
                  </a:cubicBezTo>
                  <a:cubicBezTo>
                    <a:pt x="23055" y="53036"/>
                    <a:pt x="22769" y="52743"/>
                    <a:pt x="22769" y="52379"/>
                  </a:cubicBezTo>
                  <a:lnTo>
                    <a:pt x="22769" y="52379"/>
                  </a:lnTo>
                  <a:lnTo>
                    <a:pt x="22776" y="52394"/>
                  </a:lnTo>
                  <a:cubicBezTo>
                    <a:pt x="22776" y="52006"/>
                    <a:pt x="23095" y="51750"/>
                    <a:pt x="23427" y="51750"/>
                  </a:cubicBezTo>
                  <a:close/>
                  <a:moveTo>
                    <a:pt x="34138" y="51750"/>
                  </a:moveTo>
                  <a:cubicBezTo>
                    <a:pt x="34296" y="51750"/>
                    <a:pt x="34456" y="51808"/>
                    <a:pt x="34587" y="51937"/>
                  </a:cubicBezTo>
                  <a:cubicBezTo>
                    <a:pt x="34987" y="52344"/>
                    <a:pt x="34702" y="53036"/>
                    <a:pt x="34130" y="53036"/>
                  </a:cubicBezTo>
                  <a:cubicBezTo>
                    <a:pt x="33766" y="53036"/>
                    <a:pt x="33480" y="52743"/>
                    <a:pt x="33480" y="52379"/>
                  </a:cubicBezTo>
                  <a:lnTo>
                    <a:pt x="33480" y="52379"/>
                  </a:lnTo>
                  <a:lnTo>
                    <a:pt x="33488" y="52394"/>
                  </a:lnTo>
                  <a:cubicBezTo>
                    <a:pt x="33488" y="52006"/>
                    <a:pt x="33806" y="51750"/>
                    <a:pt x="34138" y="51750"/>
                  </a:cubicBezTo>
                  <a:close/>
                  <a:moveTo>
                    <a:pt x="36280" y="51750"/>
                  </a:moveTo>
                  <a:cubicBezTo>
                    <a:pt x="36438" y="51750"/>
                    <a:pt x="36599" y="51808"/>
                    <a:pt x="36730" y="51937"/>
                  </a:cubicBezTo>
                  <a:cubicBezTo>
                    <a:pt x="37129" y="52344"/>
                    <a:pt x="36844" y="53036"/>
                    <a:pt x="36273" y="53036"/>
                  </a:cubicBezTo>
                  <a:cubicBezTo>
                    <a:pt x="35908" y="53036"/>
                    <a:pt x="35623" y="52743"/>
                    <a:pt x="35623" y="52379"/>
                  </a:cubicBezTo>
                  <a:lnTo>
                    <a:pt x="35623" y="52379"/>
                  </a:lnTo>
                  <a:lnTo>
                    <a:pt x="35630" y="52394"/>
                  </a:lnTo>
                  <a:cubicBezTo>
                    <a:pt x="35630" y="52006"/>
                    <a:pt x="35948" y="51750"/>
                    <a:pt x="36280" y="51750"/>
                  </a:cubicBezTo>
                  <a:close/>
                  <a:moveTo>
                    <a:pt x="38423" y="51750"/>
                  </a:moveTo>
                  <a:cubicBezTo>
                    <a:pt x="38580" y="51750"/>
                    <a:pt x="38741" y="51808"/>
                    <a:pt x="38872" y="51937"/>
                  </a:cubicBezTo>
                  <a:cubicBezTo>
                    <a:pt x="39272" y="52344"/>
                    <a:pt x="38986" y="53036"/>
                    <a:pt x="38415" y="53036"/>
                  </a:cubicBezTo>
                  <a:cubicBezTo>
                    <a:pt x="38051" y="53036"/>
                    <a:pt x="37765" y="52743"/>
                    <a:pt x="37765" y="52379"/>
                  </a:cubicBezTo>
                  <a:lnTo>
                    <a:pt x="37765" y="52379"/>
                  </a:lnTo>
                  <a:lnTo>
                    <a:pt x="37772" y="52394"/>
                  </a:lnTo>
                  <a:cubicBezTo>
                    <a:pt x="37772" y="52006"/>
                    <a:pt x="38091" y="51750"/>
                    <a:pt x="38423" y="51750"/>
                  </a:cubicBezTo>
                  <a:close/>
                  <a:moveTo>
                    <a:pt x="25554" y="51744"/>
                  </a:moveTo>
                  <a:lnTo>
                    <a:pt x="25568" y="51751"/>
                  </a:lnTo>
                  <a:cubicBezTo>
                    <a:pt x="26140" y="51751"/>
                    <a:pt x="26425" y="52444"/>
                    <a:pt x="26018" y="52851"/>
                  </a:cubicBezTo>
                  <a:cubicBezTo>
                    <a:pt x="25889" y="52983"/>
                    <a:pt x="25728" y="53042"/>
                    <a:pt x="25571" y="53042"/>
                  </a:cubicBezTo>
                  <a:cubicBezTo>
                    <a:pt x="25242" y="53042"/>
                    <a:pt x="24926" y="52784"/>
                    <a:pt x="24926" y="52394"/>
                  </a:cubicBezTo>
                  <a:cubicBezTo>
                    <a:pt x="24919" y="52037"/>
                    <a:pt x="25197" y="51744"/>
                    <a:pt x="25554" y="51744"/>
                  </a:cubicBezTo>
                  <a:close/>
                  <a:moveTo>
                    <a:pt x="27696" y="51744"/>
                  </a:moveTo>
                  <a:lnTo>
                    <a:pt x="27711" y="51751"/>
                  </a:lnTo>
                  <a:cubicBezTo>
                    <a:pt x="28282" y="51751"/>
                    <a:pt x="28568" y="52444"/>
                    <a:pt x="28160" y="52851"/>
                  </a:cubicBezTo>
                  <a:cubicBezTo>
                    <a:pt x="28031" y="52983"/>
                    <a:pt x="27870" y="53042"/>
                    <a:pt x="27713" y="53042"/>
                  </a:cubicBezTo>
                  <a:cubicBezTo>
                    <a:pt x="27384" y="53042"/>
                    <a:pt x="27068" y="52784"/>
                    <a:pt x="27068" y="52394"/>
                  </a:cubicBezTo>
                  <a:cubicBezTo>
                    <a:pt x="27061" y="52037"/>
                    <a:pt x="27339" y="51744"/>
                    <a:pt x="27696" y="51744"/>
                  </a:cubicBezTo>
                  <a:close/>
                  <a:moveTo>
                    <a:pt x="29839" y="51744"/>
                  </a:moveTo>
                  <a:lnTo>
                    <a:pt x="29853" y="51751"/>
                  </a:lnTo>
                  <a:cubicBezTo>
                    <a:pt x="30424" y="51751"/>
                    <a:pt x="30710" y="52444"/>
                    <a:pt x="30303" y="52851"/>
                  </a:cubicBezTo>
                  <a:cubicBezTo>
                    <a:pt x="30173" y="52983"/>
                    <a:pt x="30013" y="53042"/>
                    <a:pt x="29855" y="53042"/>
                  </a:cubicBezTo>
                  <a:cubicBezTo>
                    <a:pt x="29527" y="53042"/>
                    <a:pt x="29210" y="52784"/>
                    <a:pt x="29210" y="52394"/>
                  </a:cubicBezTo>
                  <a:cubicBezTo>
                    <a:pt x="29203" y="52037"/>
                    <a:pt x="29482" y="51744"/>
                    <a:pt x="29839" y="51744"/>
                  </a:cubicBezTo>
                  <a:close/>
                  <a:moveTo>
                    <a:pt x="31981" y="51744"/>
                  </a:moveTo>
                  <a:lnTo>
                    <a:pt x="31995" y="51751"/>
                  </a:lnTo>
                  <a:cubicBezTo>
                    <a:pt x="32566" y="51751"/>
                    <a:pt x="32852" y="52444"/>
                    <a:pt x="32445" y="52851"/>
                  </a:cubicBezTo>
                  <a:cubicBezTo>
                    <a:pt x="32315" y="52983"/>
                    <a:pt x="32155" y="53042"/>
                    <a:pt x="31997" y="53042"/>
                  </a:cubicBezTo>
                  <a:cubicBezTo>
                    <a:pt x="31669" y="53042"/>
                    <a:pt x="31352" y="52784"/>
                    <a:pt x="31352" y="52394"/>
                  </a:cubicBezTo>
                  <a:cubicBezTo>
                    <a:pt x="31345" y="52037"/>
                    <a:pt x="31624" y="51744"/>
                    <a:pt x="31981" y="51744"/>
                  </a:cubicBezTo>
                  <a:close/>
                  <a:moveTo>
                    <a:pt x="19127" y="51744"/>
                  </a:moveTo>
                  <a:lnTo>
                    <a:pt x="19134" y="51758"/>
                  </a:lnTo>
                  <a:cubicBezTo>
                    <a:pt x="19706" y="51758"/>
                    <a:pt x="19998" y="52444"/>
                    <a:pt x="19591" y="52851"/>
                  </a:cubicBezTo>
                  <a:cubicBezTo>
                    <a:pt x="19459" y="52983"/>
                    <a:pt x="19297" y="53042"/>
                    <a:pt x="19138" y="53042"/>
                  </a:cubicBezTo>
                  <a:cubicBezTo>
                    <a:pt x="18807" y="53042"/>
                    <a:pt x="18492" y="52786"/>
                    <a:pt x="18492" y="52401"/>
                  </a:cubicBezTo>
                  <a:cubicBezTo>
                    <a:pt x="18485" y="52037"/>
                    <a:pt x="18770" y="51744"/>
                    <a:pt x="19127" y="51744"/>
                  </a:cubicBezTo>
                  <a:close/>
                  <a:moveTo>
                    <a:pt x="21270" y="51744"/>
                  </a:moveTo>
                  <a:lnTo>
                    <a:pt x="21277" y="51758"/>
                  </a:lnTo>
                  <a:cubicBezTo>
                    <a:pt x="21848" y="51758"/>
                    <a:pt x="22141" y="52444"/>
                    <a:pt x="21734" y="52851"/>
                  </a:cubicBezTo>
                  <a:cubicBezTo>
                    <a:pt x="21601" y="52983"/>
                    <a:pt x="21439" y="53042"/>
                    <a:pt x="21280" y="53042"/>
                  </a:cubicBezTo>
                  <a:cubicBezTo>
                    <a:pt x="20950" y="53042"/>
                    <a:pt x="20634" y="52786"/>
                    <a:pt x="20634" y="52401"/>
                  </a:cubicBezTo>
                  <a:cubicBezTo>
                    <a:pt x="20627" y="52037"/>
                    <a:pt x="20912" y="51744"/>
                    <a:pt x="21270" y="51744"/>
                  </a:cubicBezTo>
                  <a:close/>
                  <a:moveTo>
                    <a:pt x="15910" y="52816"/>
                  </a:moveTo>
                  <a:cubicBezTo>
                    <a:pt x="16241" y="52816"/>
                    <a:pt x="16557" y="53072"/>
                    <a:pt x="16557" y="53458"/>
                  </a:cubicBezTo>
                  <a:cubicBezTo>
                    <a:pt x="16557" y="53815"/>
                    <a:pt x="16271" y="54093"/>
                    <a:pt x="15914" y="54093"/>
                  </a:cubicBezTo>
                  <a:lnTo>
                    <a:pt x="15914" y="54100"/>
                  </a:lnTo>
                  <a:cubicBezTo>
                    <a:pt x="15343" y="54100"/>
                    <a:pt x="15057" y="53408"/>
                    <a:pt x="15457" y="53008"/>
                  </a:cubicBezTo>
                  <a:cubicBezTo>
                    <a:pt x="15589" y="52875"/>
                    <a:pt x="15751" y="52816"/>
                    <a:pt x="15910" y="52816"/>
                  </a:cubicBezTo>
                  <a:close/>
                  <a:moveTo>
                    <a:pt x="18043" y="52815"/>
                  </a:moveTo>
                  <a:cubicBezTo>
                    <a:pt x="18088" y="52815"/>
                    <a:pt x="18136" y="52819"/>
                    <a:pt x="18185" y="52829"/>
                  </a:cubicBezTo>
                  <a:cubicBezTo>
                    <a:pt x="18506" y="52893"/>
                    <a:pt x="18727" y="53193"/>
                    <a:pt x="18699" y="53522"/>
                  </a:cubicBezTo>
                  <a:cubicBezTo>
                    <a:pt x="18663" y="53850"/>
                    <a:pt x="18385" y="54100"/>
                    <a:pt x="18056" y="54100"/>
                  </a:cubicBezTo>
                  <a:cubicBezTo>
                    <a:pt x="17970" y="54100"/>
                    <a:pt x="17885" y="54079"/>
                    <a:pt x="17813" y="54043"/>
                  </a:cubicBezTo>
                  <a:lnTo>
                    <a:pt x="17806" y="54050"/>
                  </a:lnTo>
                  <a:cubicBezTo>
                    <a:pt x="17138" y="53770"/>
                    <a:pt x="17389" y="52815"/>
                    <a:pt x="18043" y="52815"/>
                  </a:cubicBezTo>
                  <a:close/>
                  <a:moveTo>
                    <a:pt x="20202" y="52816"/>
                  </a:moveTo>
                  <a:cubicBezTo>
                    <a:pt x="20361" y="52816"/>
                    <a:pt x="20523" y="52875"/>
                    <a:pt x="20655" y="53008"/>
                  </a:cubicBezTo>
                  <a:cubicBezTo>
                    <a:pt x="21055" y="53408"/>
                    <a:pt x="20770" y="54100"/>
                    <a:pt x="20198" y="54100"/>
                  </a:cubicBezTo>
                  <a:cubicBezTo>
                    <a:pt x="19843" y="54100"/>
                    <a:pt x="19558" y="53809"/>
                    <a:pt x="19556" y="53454"/>
                  </a:cubicBezTo>
                  <a:lnTo>
                    <a:pt x="19556" y="53454"/>
                  </a:lnTo>
                  <a:cubicBezTo>
                    <a:pt x="19558" y="53070"/>
                    <a:pt x="19873" y="52816"/>
                    <a:pt x="20202" y="52816"/>
                  </a:cubicBezTo>
                  <a:close/>
                  <a:moveTo>
                    <a:pt x="39475" y="52816"/>
                  </a:moveTo>
                  <a:cubicBezTo>
                    <a:pt x="39806" y="52816"/>
                    <a:pt x="40121" y="53072"/>
                    <a:pt x="40121" y="53458"/>
                  </a:cubicBezTo>
                  <a:cubicBezTo>
                    <a:pt x="40121" y="53810"/>
                    <a:pt x="39843" y="54093"/>
                    <a:pt x="39492" y="54093"/>
                  </a:cubicBezTo>
                  <a:cubicBezTo>
                    <a:pt x="39488" y="54093"/>
                    <a:pt x="39483" y="54093"/>
                    <a:pt x="39479" y="54093"/>
                  </a:cubicBezTo>
                  <a:lnTo>
                    <a:pt x="39479" y="54100"/>
                  </a:lnTo>
                  <a:cubicBezTo>
                    <a:pt x="38908" y="54100"/>
                    <a:pt x="38622" y="53408"/>
                    <a:pt x="39022" y="53008"/>
                  </a:cubicBezTo>
                  <a:cubicBezTo>
                    <a:pt x="39154" y="52875"/>
                    <a:pt x="39316" y="52816"/>
                    <a:pt x="39475" y="52816"/>
                  </a:cubicBezTo>
                  <a:close/>
                  <a:moveTo>
                    <a:pt x="41618" y="52816"/>
                  </a:moveTo>
                  <a:cubicBezTo>
                    <a:pt x="41948" y="52816"/>
                    <a:pt x="42264" y="53072"/>
                    <a:pt x="42264" y="53458"/>
                  </a:cubicBezTo>
                  <a:cubicBezTo>
                    <a:pt x="42264" y="53815"/>
                    <a:pt x="41978" y="54093"/>
                    <a:pt x="41621" y="54093"/>
                  </a:cubicBezTo>
                  <a:lnTo>
                    <a:pt x="41621" y="54100"/>
                  </a:lnTo>
                  <a:cubicBezTo>
                    <a:pt x="41050" y="54100"/>
                    <a:pt x="40764" y="53408"/>
                    <a:pt x="41164" y="53008"/>
                  </a:cubicBezTo>
                  <a:cubicBezTo>
                    <a:pt x="41296" y="52875"/>
                    <a:pt x="41459" y="52816"/>
                    <a:pt x="41618" y="52816"/>
                  </a:cubicBezTo>
                  <a:close/>
                  <a:moveTo>
                    <a:pt x="28782" y="52821"/>
                  </a:moveTo>
                  <a:cubicBezTo>
                    <a:pt x="28940" y="52821"/>
                    <a:pt x="29101" y="52879"/>
                    <a:pt x="29232" y="53008"/>
                  </a:cubicBezTo>
                  <a:cubicBezTo>
                    <a:pt x="29632" y="53415"/>
                    <a:pt x="29346" y="54107"/>
                    <a:pt x="28775" y="54107"/>
                  </a:cubicBezTo>
                  <a:cubicBezTo>
                    <a:pt x="28410" y="54107"/>
                    <a:pt x="28125" y="53815"/>
                    <a:pt x="28125" y="53450"/>
                  </a:cubicBezTo>
                  <a:lnTo>
                    <a:pt x="28125" y="53450"/>
                  </a:lnTo>
                  <a:lnTo>
                    <a:pt x="28132" y="53465"/>
                  </a:lnTo>
                  <a:cubicBezTo>
                    <a:pt x="28132" y="53077"/>
                    <a:pt x="28450" y="52821"/>
                    <a:pt x="28782" y="52821"/>
                  </a:cubicBezTo>
                  <a:close/>
                  <a:moveTo>
                    <a:pt x="33067" y="52821"/>
                  </a:moveTo>
                  <a:cubicBezTo>
                    <a:pt x="33225" y="52821"/>
                    <a:pt x="33385" y="52879"/>
                    <a:pt x="33516" y="53008"/>
                  </a:cubicBezTo>
                  <a:cubicBezTo>
                    <a:pt x="33916" y="53415"/>
                    <a:pt x="33630" y="54107"/>
                    <a:pt x="33059" y="54107"/>
                  </a:cubicBezTo>
                  <a:cubicBezTo>
                    <a:pt x="32695" y="54107"/>
                    <a:pt x="32409" y="53815"/>
                    <a:pt x="32409" y="53450"/>
                  </a:cubicBezTo>
                  <a:lnTo>
                    <a:pt x="32409" y="53450"/>
                  </a:lnTo>
                  <a:lnTo>
                    <a:pt x="32416" y="53465"/>
                  </a:lnTo>
                  <a:cubicBezTo>
                    <a:pt x="32416" y="53077"/>
                    <a:pt x="32735" y="52821"/>
                    <a:pt x="33067" y="52821"/>
                  </a:cubicBezTo>
                  <a:close/>
                  <a:moveTo>
                    <a:pt x="24483" y="52815"/>
                  </a:moveTo>
                  <a:lnTo>
                    <a:pt x="24490" y="52822"/>
                  </a:lnTo>
                  <a:cubicBezTo>
                    <a:pt x="25061" y="52822"/>
                    <a:pt x="25347" y="53515"/>
                    <a:pt x="24947" y="53922"/>
                  </a:cubicBezTo>
                  <a:cubicBezTo>
                    <a:pt x="24816" y="54050"/>
                    <a:pt x="24655" y="54108"/>
                    <a:pt x="24498" y="54108"/>
                  </a:cubicBezTo>
                  <a:cubicBezTo>
                    <a:pt x="24166" y="54108"/>
                    <a:pt x="23847" y="53852"/>
                    <a:pt x="23847" y="53465"/>
                  </a:cubicBezTo>
                  <a:cubicBezTo>
                    <a:pt x="23840" y="53108"/>
                    <a:pt x="24126" y="52815"/>
                    <a:pt x="24483" y="52815"/>
                  </a:cubicBezTo>
                  <a:close/>
                  <a:moveTo>
                    <a:pt x="37337" y="52815"/>
                  </a:moveTo>
                  <a:lnTo>
                    <a:pt x="37344" y="52822"/>
                  </a:lnTo>
                  <a:cubicBezTo>
                    <a:pt x="37915" y="52822"/>
                    <a:pt x="38201" y="53515"/>
                    <a:pt x="37801" y="53922"/>
                  </a:cubicBezTo>
                  <a:cubicBezTo>
                    <a:pt x="37670" y="54050"/>
                    <a:pt x="37509" y="54108"/>
                    <a:pt x="37351" y="54108"/>
                  </a:cubicBezTo>
                  <a:cubicBezTo>
                    <a:pt x="37020" y="54108"/>
                    <a:pt x="36701" y="53852"/>
                    <a:pt x="36701" y="53465"/>
                  </a:cubicBezTo>
                  <a:cubicBezTo>
                    <a:pt x="36694" y="53108"/>
                    <a:pt x="36979" y="52815"/>
                    <a:pt x="37337" y="52815"/>
                  </a:cubicBezTo>
                  <a:close/>
                  <a:moveTo>
                    <a:pt x="26632" y="52810"/>
                  </a:moveTo>
                  <a:cubicBezTo>
                    <a:pt x="26766" y="52810"/>
                    <a:pt x="26907" y="52857"/>
                    <a:pt x="27039" y="52965"/>
                  </a:cubicBezTo>
                  <a:cubicBezTo>
                    <a:pt x="27304" y="53186"/>
                    <a:pt x="27354" y="53572"/>
                    <a:pt x="27146" y="53850"/>
                  </a:cubicBezTo>
                  <a:cubicBezTo>
                    <a:pt x="27019" y="54018"/>
                    <a:pt x="26825" y="54109"/>
                    <a:pt x="26629" y="54109"/>
                  </a:cubicBezTo>
                  <a:cubicBezTo>
                    <a:pt x="26508" y="54109"/>
                    <a:pt x="26385" y="54074"/>
                    <a:pt x="26275" y="54000"/>
                  </a:cubicBezTo>
                  <a:cubicBezTo>
                    <a:pt x="26240" y="53972"/>
                    <a:pt x="26204" y="53943"/>
                    <a:pt x="26175" y="53907"/>
                  </a:cubicBezTo>
                  <a:lnTo>
                    <a:pt x="26175" y="53922"/>
                  </a:lnTo>
                  <a:cubicBezTo>
                    <a:pt x="25719" y="53459"/>
                    <a:pt x="26130" y="52810"/>
                    <a:pt x="26632" y="52810"/>
                  </a:cubicBezTo>
                  <a:close/>
                  <a:moveTo>
                    <a:pt x="30917" y="52810"/>
                  </a:moveTo>
                  <a:cubicBezTo>
                    <a:pt x="31051" y="52810"/>
                    <a:pt x="31192" y="52857"/>
                    <a:pt x="31324" y="52965"/>
                  </a:cubicBezTo>
                  <a:cubicBezTo>
                    <a:pt x="31588" y="53186"/>
                    <a:pt x="31638" y="53572"/>
                    <a:pt x="31431" y="53850"/>
                  </a:cubicBezTo>
                  <a:cubicBezTo>
                    <a:pt x="31303" y="54018"/>
                    <a:pt x="31110" y="54109"/>
                    <a:pt x="30914" y="54109"/>
                  </a:cubicBezTo>
                  <a:cubicBezTo>
                    <a:pt x="30792" y="54109"/>
                    <a:pt x="30669" y="54074"/>
                    <a:pt x="30560" y="54000"/>
                  </a:cubicBezTo>
                  <a:cubicBezTo>
                    <a:pt x="30524" y="53972"/>
                    <a:pt x="30488" y="53943"/>
                    <a:pt x="30460" y="53907"/>
                  </a:cubicBezTo>
                  <a:lnTo>
                    <a:pt x="30460" y="53922"/>
                  </a:lnTo>
                  <a:cubicBezTo>
                    <a:pt x="30003" y="53459"/>
                    <a:pt x="30414" y="52810"/>
                    <a:pt x="30917" y="52810"/>
                  </a:cubicBezTo>
                  <a:close/>
                  <a:moveTo>
                    <a:pt x="22332" y="52820"/>
                  </a:moveTo>
                  <a:cubicBezTo>
                    <a:pt x="22724" y="52820"/>
                    <a:pt x="23106" y="53182"/>
                    <a:pt x="22962" y="53658"/>
                  </a:cubicBezTo>
                  <a:cubicBezTo>
                    <a:pt x="22864" y="53969"/>
                    <a:pt x="22609" y="54113"/>
                    <a:pt x="22354" y="54113"/>
                  </a:cubicBezTo>
                  <a:cubicBezTo>
                    <a:pt x="22029" y="54113"/>
                    <a:pt x="21705" y="53880"/>
                    <a:pt x="21705" y="53465"/>
                  </a:cubicBezTo>
                  <a:cubicBezTo>
                    <a:pt x="21698" y="53336"/>
                    <a:pt x="21741" y="53208"/>
                    <a:pt x="21812" y="53093"/>
                  </a:cubicBezTo>
                  <a:lnTo>
                    <a:pt x="21812" y="53108"/>
                  </a:lnTo>
                  <a:cubicBezTo>
                    <a:pt x="21948" y="52906"/>
                    <a:pt x="22141" y="52820"/>
                    <a:pt x="22332" y="52820"/>
                  </a:cubicBezTo>
                  <a:close/>
                  <a:moveTo>
                    <a:pt x="35186" y="52820"/>
                  </a:moveTo>
                  <a:cubicBezTo>
                    <a:pt x="35578" y="52820"/>
                    <a:pt x="35960" y="53182"/>
                    <a:pt x="35816" y="53658"/>
                  </a:cubicBezTo>
                  <a:cubicBezTo>
                    <a:pt x="35718" y="53969"/>
                    <a:pt x="35463" y="54113"/>
                    <a:pt x="35207" y="54113"/>
                  </a:cubicBezTo>
                  <a:cubicBezTo>
                    <a:pt x="34883" y="54113"/>
                    <a:pt x="34559" y="53880"/>
                    <a:pt x="34559" y="53465"/>
                  </a:cubicBezTo>
                  <a:cubicBezTo>
                    <a:pt x="34552" y="53336"/>
                    <a:pt x="34594" y="53208"/>
                    <a:pt x="34666" y="53093"/>
                  </a:cubicBezTo>
                  <a:lnTo>
                    <a:pt x="34666" y="53108"/>
                  </a:lnTo>
                  <a:cubicBezTo>
                    <a:pt x="34802" y="52906"/>
                    <a:pt x="34995" y="52820"/>
                    <a:pt x="35186" y="52820"/>
                  </a:cubicBezTo>
                  <a:close/>
                  <a:moveTo>
                    <a:pt x="19124" y="53887"/>
                  </a:moveTo>
                  <a:cubicBezTo>
                    <a:pt x="19454" y="53887"/>
                    <a:pt x="19770" y="54143"/>
                    <a:pt x="19770" y="54529"/>
                  </a:cubicBezTo>
                  <a:cubicBezTo>
                    <a:pt x="19770" y="54886"/>
                    <a:pt x="19484" y="55164"/>
                    <a:pt x="19127" y="55164"/>
                  </a:cubicBezTo>
                  <a:lnTo>
                    <a:pt x="19127" y="55171"/>
                  </a:lnTo>
                  <a:cubicBezTo>
                    <a:pt x="18556" y="55171"/>
                    <a:pt x="18270" y="54479"/>
                    <a:pt x="18670" y="54079"/>
                  </a:cubicBezTo>
                  <a:cubicBezTo>
                    <a:pt x="18802" y="53947"/>
                    <a:pt x="18965" y="53887"/>
                    <a:pt x="19124" y="53887"/>
                  </a:cubicBezTo>
                  <a:close/>
                  <a:moveTo>
                    <a:pt x="21273" y="53887"/>
                  </a:moveTo>
                  <a:cubicBezTo>
                    <a:pt x="21432" y="53887"/>
                    <a:pt x="21594" y="53947"/>
                    <a:pt x="21727" y="54079"/>
                  </a:cubicBezTo>
                  <a:cubicBezTo>
                    <a:pt x="22126" y="54479"/>
                    <a:pt x="21841" y="55171"/>
                    <a:pt x="21270" y="55171"/>
                  </a:cubicBezTo>
                  <a:cubicBezTo>
                    <a:pt x="20914" y="55171"/>
                    <a:pt x="20629" y="54881"/>
                    <a:pt x="20627" y="54525"/>
                  </a:cubicBezTo>
                  <a:lnTo>
                    <a:pt x="20627" y="54525"/>
                  </a:lnTo>
                  <a:cubicBezTo>
                    <a:pt x="20629" y="54141"/>
                    <a:pt x="20944" y="53887"/>
                    <a:pt x="21273" y="53887"/>
                  </a:cubicBezTo>
                  <a:close/>
                  <a:moveTo>
                    <a:pt x="23415" y="53887"/>
                  </a:moveTo>
                  <a:cubicBezTo>
                    <a:pt x="23574" y="53887"/>
                    <a:pt x="23737" y="53947"/>
                    <a:pt x="23869" y="54079"/>
                  </a:cubicBezTo>
                  <a:cubicBezTo>
                    <a:pt x="24269" y="54479"/>
                    <a:pt x="23983" y="55171"/>
                    <a:pt x="23412" y="55171"/>
                  </a:cubicBezTo>
                  <a:cubicBezTo>
                    <a:pt x="23056" y="55171"/>
                    <a:pt x="22771" y="54881"/>
                    <a:pt x="22769" y="54525"/>
                  </a:cubicBezTo>
                  <a:lnTo>
                    <a:pt x="22769" y="54525"/>
                  </a:lnTo>
                  <a:cubicBezTo>
                    <a:pt x="22771" y="54141"/>
                    <a:pt x="23086" y="53887"/>
                    <a:pt x="23415" y="53887"/>
                  </a:cubicBezTo>
                  <a:close/>
                  <a:moveTo>
                    <a:pt x="34127" y="53887"/>
                  </a:moveTo>
                  <a:cubicBezTo>
                    <a:pt x="34286" y="53887"/>
                    <a:pt x="34448" y="53947"/>
                    <a:pt x="34580" y="54079"/>
                  </a:cubicBezTo>
                  <a:cubicBezTo>
                    <a:pt x="34980" y="54479"/>
                    <a:pt x="34694" y="55171"/>
                    <a:pt x="34123" y="55171"/>
                  </a:cubicBezTo>
                  <a:cubicBezTo>
                    <a:pt x="33767" y="55171"/>
                    <a:pt x="33482" y="54881"/>
                    <a:pt x="33480" y="54525"/>
                  </a:cubicBezTo>
                  <a:lnTo>
                    <a:pt x="33480" y="54525"/>
                  </a:lnTo>
                  <a:cubicBezTo>
                    <a:pt x="33482" y="54141"/>
                    <a:pt x="33797" y="53887"/>
                    <a:pt x="34127" y="53887"/>
                  </a:cubicBezTo>
                  <a:close/>
                  <a:moveTo>
                    <a:pt x="36269" y="53887"/>
                  </a:moveTo>
                  <a:cubicBezTo>
                    <a:pt x="36428" y="53887"/>
                    <a:pt x="36590" y="53947"/>
                    <a:pt x="36722" y="54079"/>
                  </a:cubicBezTo>
                  <a:cubicBezTo>
                    <a:pt x="37122" y="54479"/>
                    <a:pt x="36837" y="55171"/>
                    <a:pt x="36265" y="55171"/>
                  </a:cubicBezTo>
                  <a:cubicBezTo>
                    <a:pt x="35910" y="55171"/>
                    <a:pt x="35625" y="54881"/>
                    <a:pt x="35623" y="54525"/>
                  </a:cubicBezTo>
                  <a:lnTo>
                    <a:pt x="35623" y="54525"/>
                  </a:lnTo>
                  <a:cubicBezTo>
                    <a:pt x="35625" y="54141"/>
                    <a:pt x="35940" y="53887"/>
                    <a:pt x="36269" y="53887"/>
                  </a:cubicBezTo>
                  <a:close/>
                  <a:moveTo>
                    <a:pt x="38404" y="53887"/>
                  </a:moveTo>
                  <a:cubicBezTo>
                    <a:pt x="38735" y="53887"/>
                    <a:pt x="39050" y="54143"/>
                    <a:pt x="39050" y="54529"/>
                  </a:cubicBezTo>
                  <a:cubicBezTo>
                    <a:pt x="39050" y="54886"/>
                    <a:pt x="38765" y="55164"/>
                    <a:pt x="38408" y="55164"/>
                  </a:cubicBezTo>
                  <a:lnTo>
                    <a:pt x="38408" y="55171"/>
                  </a:lnTo>
                  <a:cubicBezTo>
                    <a:pt x="37836" y="55171"/>
                    <a:pt x="37551" y="54479"/>
                    <a:pt x="37951" y="54079"/>
                  </a:cubicBezTo>
                  <a:cubicBezTo>
                    <a:pt x="38083" y="53947"/>
                    <a:pt x="38245" y="53887"/>
                    <a:pt x="38404" y="53887"/>
                  </a:cubicBezTo>
                  <a:close/>
                  <a:moveTo>
                    <a:pt x="25554" y="53886"/>
                  </a:moveTo>
                  <a:lnTo>
                    <a:pt x="25561" y="53893"/>
                  </a:lnTo>
                  <a:cubicBezTo>
                    <a:pt x="26132" y="53893"/>
                    <a:pt x="26418" y="54586"/>
                    <a:pt x="26018" y="54993"/>
                  </a:cubicBezTo>
                  <a:cubicBezTo>
                    <a:pt x="25887" y="55122"/>
                    <a:pt x="25727" y="55179"/>
                    <a:pt x="25569" y="55179"/>
                  </a:cubicBezTo>
                  <a:cubicBezTo>
                    <a:pt x="25237" y="55179"/>
                    <a:pt x="24919" y="54923"/>
                    <a:pt x="24919" y="54536"/>
                  </a:cubicBezTo>
                  <a:cubicBezTo>
                    <a:pt x="24911" y="54179"/>
                    <a:pt x="25197" y="53886"/>
                    <a:pt x="25554" y="53886"/>
                  </a:cubicBezTo>
                  <a:close/>
                  <a:moveTo>
                    <a:pt x="27696" y="53886"/>
                  </a:moveTo>
                  <a:lnTo>
                    <a:pt x="27703" y="53893"/>
                  </a:lnTo>
                  <a:cubicBezTo>
                    <a:pt x="28275" y="53893"/>
                    <a:pt x="28560" y="54586"/>
                    <a:pt x="28160" y="54993"/>
                  </a:cubicBezTo>
                  <a:cubicBezTo>
                    <a:pt x="28029" y="55122"/>
                    <a:pt x="27869" y="55179"/>
                    <a:pt x="27711" y="55179"/>
                  </a:cubicBezTo>
                  <a:cubicBezTo>
                    <a:pt x="27379" y="55179"/>
                    <a:pt x="27061" y="54923"/>
                    <a:pt x="27061" y="54536"/>
                  </a:cubicBezTo>
                  <a:cubicBezTo>
                    <a:pt x="27054" y="54179"/>
                    <a:pt x="27339" y="53886"/>
                    <a:pt x="27696" y="53886"/>
                  </a:cubicBezTo>
                  <a:close/>
                  <a:moveTo>
                    <a:pt x="29839" y="53886"/>
                  </a:moveTo>
                  <a:lnTo>
                    <a:pt x="29846" y="53893"/>
                  </a:lnTo>
                  <a:cubicBezTo>
                    <a:pt x="30417" y="53893"/>
                    <a:pt x="30703" y="54586"/>
                    <a:pt x="30303" y="54993"/>
                  </a:cubicBezTo>
                  <a:cubicBezTo>
                    <a:pt x="30172" y="55122"/>
                    <a:pt x="30011" y="55179"/>
                    <a:pt x="29854" y="55179"/>
                  </a:cubicBezTo>
                  <a:cubicBezTo>
                    <a:pt x="29522" y="55179"/>
                    <a:pt x="29203" y="54923"/>
                    <a:pt x="29203" y="54536"/>
                  </a:cubicBezTo>
                  <a:cubicBezTo>
                    <a:pt x="29196" y="54179"/>
                    <a:pt x="29482" y="53886"/>
                    <a:pt x="29839" y="53886"/>
                  </a:cubicBezTo>
                  <a:close/>
                  <a:moveTo>
                    <a:pt x="31981" y="53886"/>
                  </a:moveTo>
                  <a:lnTo>
                    <a:pt x="31988" y="53893"/>
                  </a:lnTo>
                  <a:cubicBezTo>
                    <a:pt x="32559" y="53893"/>
                    <a:pt x="32845" y="54586"/>
                    <a:pt x="32445" y="54993"/>
                  </a:cubicBezTo>
                  <a:cubicBezTo>
                    <a:pt x="32314" y="55122"/>
                    <a:pt x="32153" y="55179"/>
                    <a:pt x="31996" y="55179"/>
                  </a:cubicBezTo>
                  <a:cubicBezTo>
                    <a:pt x="31664" y="55179"/>
                    <a:pt x="31345" y="54923"/>
                    <a:pt x="31345" y="54536"/>
                  </a:cubicBezTo>
                  <a:cubicBezTo>
                    <a:pt x="31338" y="54179"/>
                    <a:pt x="31624" y="53886"/>
                    <a:pt x="31981" y="53886"/>
                  </a:cubicBezTo>
                  <a:close/>
                  <a:moveTo>
                    <a:pt x="22337" y="54959"/>
                  </a:moveTo>
                  <a:cubicBezTo>
                    <a:pt x="22668" y="54959"/>
                    <a:pt x="22983" y="55214"/>
                    <a:pt x="22983" y="55600"/>
                  </a:cubicBezTo>
                  <a:cubicBezTo>
                    <a:pt x="22983" y="55952"/>
                    <a:pt x="22705" y="56235"/>
                    <a:pt x="22354" y="56235"/>
                  </a:cubicBezTo>
                  <a:cubicBezTo>
                    <a:pt x="22349" y="56235"/>
                    <a:pt x="22345" y="56235"/>
                    <a:pt x="22341" y="56235"/>
                  </a:cubicBezTo>
                  <a:lnTo>
                    <a:pt x="22341" y="56243"/>
                  </a:lnTo>
                  <a:cubicBezTo>
                    <a:pt x="21769" y="56243"/>
                    <a:pt x="21484" y="55550"/>
                    <a:pt x="21884" y="55150"/>
                  </a:cubicBezTo>
                  <a:cubicBezTo>
                    <a:pt x="22016" y="55018"/>
                    <a:pt x="22178" y="54959"/>
                    <a:pt x="22337" y="54959"/>
                  </a:cubicBezTo>
                  <a:close/>
                  <a:moveTo>
                    <a:pt x="24486" y="54959"/>
                  </a:moveTo>
                  <a:cubicBezTo>
                    <a:pt x="24645" y="54959"/>
                    <a:pt x="24808" y="55018"/>
                    <a:pt x="24940" y="55150"/>
                  </a:cubicBezTo>
                  <a:cubicBezTo>
                    <a:pt x="25340" y="55550"/>
                    <a:pt x="25054" y="56243"/>
                    <a:pt x="24483" y="56243"/>
                  </a:cubicBezTo>
                  <a:cubicBezTo>
                    <a:pt x="24127" y="56243"/>
                    <a:pt x="23842" y="55952"/>
                    <a:pt x="23840" y="55596"/>
                  </a:cubicBezTo>
                  <a:lnTo>
                    <a:pt x="23840" y="55596"/>
                  </a:lnTo>
                  <a:cubicBezTo>
                    <a:pt x="23842" y="55213"/>
                    <a:pt x="24157" y="54959"/>
                    <a:pt x="24486" y="54959"/>
                  </a:cubicBezTo>
                  <a:close/>
                  <a:moveTo>
                    <a:pt x="26612" y="54957"/>
                  </a:moveTo>
                  <a:cubicBezTo>
                    <a:pt x="26657" y="54957"/>
                    <a:pt x="26705" y="54962"/>
                    <a:pt x="26754" y="54971"/>
                  </a:cubicBezTo>
                  <a:cubicBezTo>
                    <a:pt x="27075" y="55036"/>
                    <a:pt x="27296" y="55336"/>
                    <a:pt x="27268" y="55664"/>
                  </a:cubicBezTo>
                  <a:cubicBezTo>
                    <a:pt x="27232" y="55993"/>
                    <a:pt x="26954" y="56243"/>
                    <a:pt x="26625" y="56243"/>
                  </a:cubicBezTo>
                  <a:cubicBezTo>
                    <a:pt x="26540" y="56243"/>
                    <a:pt x="26454" y="56221"/>
                    <a:pt x="26382" y="56185"/>
                  </a:cubicBezTo>
                  <a:lnTo>
                    <a:pt x="26375" y="56193"/>
                  </a:lnTo>
                  <a:cubicBezTo>
                    <a:pt x="25707" y="55912"/>
                    <a:pt x="25958" y="54957"/>
                    <a:pt x="26612" y="54957"/>
                  </a:cubicBezTo>
                  <a:close/>
                  <a:moveTo>
                    <a:pt x="28771" y="54959"/>
                  </a:moveTo>
                  <a:cubicBezTo>
                    <a:pt x="28930" y="54959"/>
                    <a:pt x="29092" y="55018"/>
                    <a:pt x="29224" y="55150"/>
                  </a:cubicBezTo>
                  <a:cubicBezTo>
                    <a:pt x="29624" y="55550"/>
                    <a:pt x="29339" y="56243"/>
                    <a:pt x="28767" y="56243"/>
                  </a:cubicBezTo>
                  <a:cubicBezTo>
                    <a:pt x="28412" y="56243"/>
                    <a:pt x="28127" y="55952"/>
                    <a:pt x="28125" y="55596"/>
                  </a:cubicBezTo>
                  <a:lnTo>
                    <a:pt x="28125" y="55596"/>
                  </a:lnTo>
                  <a:cubicBezTo>
                    <a:pt x="28127" y="55213"/>
                    <a:pt x="28442" y="54959"/>
                    <a:pt x="28771" y="54959"/>
                  </a:cubicBezTo>
                  <a:close/>
                  <a:moveTo>
                    <a:pt x="30897" y="54957"/>
                  </a:moveTo>
                  <a:cubicBezTo>
                    <a:pt x="30942" y="54957"/>
                    <a:pt x="30989" y="54962"/>
                    <a:pt x="31038" y="54971"/>
                  </a:cubicBezTo>
                  <a:cubicBezTo>
                    <a:pt x="31360" y="55036"/>
                    <a:pt x="31581" y="55336"/>
                    <a:pt x="31552" y="55664"/>
                  </a:cubicBezTo>
                  <a:cubicBezTo>
                    <a:pt x="31517" y="55993"/>
                    <a:pt x="31238" y="56243"/>
                    <a:pt x="30910" y="56243"/>
                  </a:cubicBezTo>
                  <a:cubicBezTo>
                    <a:pt x="30824" y="56243"/>
                    <a:pt x="30738" y="56221"/>
                    <a:pt x="30667" y="56185"/>
                  </a:cubicBezTo>
                  <a:lnTo>
                    <a:pt x="30660" y="56193"/>
                  </a:lnTo>
                  <a:cubicBezTo>
                    <a:pt x="29992" y="55912"/>
                    <a:pt x="30242" y="54957"/>
                    <a:pt x="30897" y="54957"/>
                  </a:cubicBezTo>
                  <a:close/>
                  <a:moveTo>
                    <a:pt x="33048" y="54959"/>
                  </a:moveTo>
                  <a:cubicBezTo>
                    <a:pt x="33379" y="54959"/>
                    <a:pt x="33695" y="55214"/>
                    <a:pt x="33695" y="55600"/>
                  </a:cubicBezTo>
                  <a:cubicBezTo>
                    <a:pt x="33695" y="55957"/>
                    <a:pt x="33409" y="56235"/>
                    <a:pt x="33052" y="56235"/>
                  </a:cubicBezTo>
                  <a:lnTo>
                    <a:pt x="33052" y="56243"/>
                  </a:lnTo>
                  <a:cubicBezTo>
                    <a:pt x="32481" y="56243"/>
                    <a:pt x="32195" y="55550"/>
                    <a:pt x="32595" y="55150"/>
                  </a:cubicBezTo>
                  <a:cubicBezTo>
                    <a:pt x="32727" y="55018"/>
                    <a:pt x="32890" y="54959"/>
                    <a:pt x="33048" y="54959"/>
                  </a:cubicBezTo>
                  <a:close/>
                  <a:moveTo>
                    <a:pt x="35191" y="54959"/>
                  </a:moveTo>
                  <a:cubicBezTo>
                    <a:pt x="35521" y="54959"/>
                    <a:pt x="35837" y="55214"/>
                    <a:pt x="35837" y="55600"/>
                  </a:cubicBezTo>
                  <a:cubicBezTo>
                    <a:pt x="35837" y="55952"/>
                    <a:pt x="35558" y="56235"/>
                    <a:pt x="35207" y="56235"/>
                  </a:cubicBezTo>
                  <a:cubicBezTo>
                    <a:pt x="35203" y="56235"/>
                    <a:pt x="35199" y="56235"/>
                    <a:pt x="35194" y="56235"/>
                  </a:cubicBezTo>
                  <a:lnTo>
                    <a:pt x="35194" y="56243"/>
                  </a:lnTo>
                  <a:cubicBezTo>
                    <a:pt x="34623" y="56243"/>
                    <a:pt x="34337" y="55550"/>
                    <a:pt x="34737" y="55150"/>
                  </a:cubicBezTo>
                  <a:cubicBezTo>
                    <a:pt x="34869" y="55018"/>
                    <a:pt x="35032" y="54959"/>
                    <a:pt x="35191" y="54959"/>
                  </a:cubicBezTo>
                  <a:close/>
                  <a:moveTo>
                    <a:pt x="37333" y="54959"/>
                  </a:moveTo>
                  <a:cubicBezTo>
                    <a:pt x="37663" y="54959"/>
                    <a:pt x="37979" y="55214"/>
                    <a:pt x="37979" y="55600"/>
                  </a:cubicBezTo>
                  <a:cubicBezTo>
                    <a:pt x="37979" y="55957"/>
                    <a:pt x="37694" y="56235"/>
                    <a:pt x="37337" y="56235"/>
                  </a:cubicBezTo>
                  <a:lnTo>
                    <a:pt x="37337" y="56243"/>
                  </a:lnTo>
                  <a:cubicBezTo>
                    <a:pt x="36765" y="56243"/>
                    <a:pt x="36480" y="55550"/>
                    <a:pt x="36880" y="55150"/>
                  </a:cubicBezTo>
                  <a:cubicBezTo>
                    <a:pt x="37012" y="55018"/>
                    <a:pt x="37174" y="54959"/>
                    <a:pt x="37333" y="54959"/>
                  </a:cubicBezTo>
                  <a:close/>
                  <a:moveTo>
                    <a:pt x="25551" y="56030"/>
                  </a:moveTo>
                  <a:cubicBezTo>
                    <a:pt x="25881" y="56030"/>
                    <a:pt x="26197" y="56285"/>
                    <a:pt x="26197" y="56671"/>
                  </a:cubicBezTo>
                  <a:cubicBezTo>
                    <a:pt x="26197" y="57028"/>
                    <a:pt x="25911" y="57306"/>
                    <a:pt x="25554" y="57306"/>
                  </a:cubicBezTo>
                  <a:lnTo>
                    <a:pt x="25554" y="57314"/>
                  </a:lnTo>
                  <a:cubicBezTo>
                    <a:pt x="24983" y="57314"/>
                    <a:pt x="24697" y="56621"/>
                    <a:pt x="25097" y="56221"/>
                  </a:cubicBezTo>
                  <a:cubicBezTo>
                    <a:pt x="25229" y="56089"/>
                    <a:pt x="25392" y="56030"/>
                    <a:pt x="25551" y="56030"/>
                  </a:cubicBezTo>
                  <a:close/>
                  <a:moveTo>
                    <a:pt x="27693" y="56030"/>
                  </a:moveTo>
                  <a:cubicBezTo>
                    <a:pt x="28023" y="56030"/>
                    <a:pt x="28339" y="56285"/>
                    <a:pt x="28339" y="56671"/>
                  </a:cubicBezTo>
                  <a:cubicBezTo>
                    <a:pt x="28339" y="57028"/>
                    <a:pt x="28053" y="57306"/>
                    <a:pt x="27696" y="57306"/>
                  </a:cubicBezTo>
                  <a:lnTo>
                    <a:pt x="27696" y="57314"/>
                  </a:lnTo>
                  <a:cubicBezTo>
                    <a:pt x="27125" y="57314"/>
                    <a:pt x="26839" y="56621"/>
                    <a:pt x="27239" y="56221"/>
                  </a:cubicBezTo>
                  <a:cubicBezTo>
                    <a:pt x="27372" y="56089"/>
                    <a:pt x="27534" y="56030"/>
                    <a:pt x="27693" y="56030"/>
                  </a:cubicBezTo>
                  <a:close/>
                  <a:moveTo>
                    <a:pt x="29835" y="56030"/>
                  </a:moveTo>
                  <a:cubicBezTo>
                    <a:pt x="30166" y="56030"/>
                    <a:pt x="30481" y="56285"/>
                    <a:pt x="30481" y="56671"/>
                  </a:cubicBezTo>
                  <a:cubicBezTo>
                    <a:pt x="30481" y="57028"/>
                    <a:pt x="30196" y="57306"/>
                    <a:pt x="29839" y="57306"/>
                  </a:cubicBezTo>
                  <a:lnTo>
                    <a:pt x="29839" y="57314"/>
                  </a:lnTo>
                  <a:cubicBezTo>
                    <a:pt x="29267" y="57314"/>
                    <a:pt x="28982" y="56621"/>
                    <a:pt x="29382" y="56221"/>
                  </a:cubicBezTo>
                  <a:cubicBezTo>
                    <a:pt x="29514" y="56089"/>
                    <a:pt x="29676" y="56030"/>
                    <a:pt x="29835" y="56030"/>
                  </a:cubicBezTo>
                  <a:close/>
                  <a:moveTo>
                    <a:pt x="31977" y="56030"/>
                  </a:moveTo>
                  <a:cubicBezTo>
                    <a:pt x="32308" y="56030"/>
                    <a:pt x="32624" y="56285"/>
                    <a:pt x="32624" y="56671"/>
                  </a:cubicBezTo>
                  <a:cubicBezTo>
                    <a:pt x="32624" y="57028"/>
                    <a:pt x="32338" y="57306"/>
                    <a:pt x="31981" y="57306"/>
                  </a:cubicBezTo>
                  <a:lnTo>
                    <a:pt x="31981" y="57314"/>
                  </a:lnTo>
                  <a:cubicBezTo>
                    <a:pt x="31410" y="57314"/>
                    <a:pt x="31124" y="56621"/>
                    <a:pt x="31524" y="56221"/>
                  </a:cubicBezTo>
                  <a:cubicBezTo>
                    <a:pt x="31656" y="56089"/>
                    <a:pt x="31818" y="56030"/>
                    <a:pt x="31977" y="56030"/>
                  </a:cubicBezTo>
                  <a:close/>
                  <a:moveTo>
                    <a:pt x="28139" y="1"/>
                  </a:moveTo>
                  <a:cubicBezTo>
                    <a:pt x="27839" y="8"/>
                    <a:pt x="27546" y="22"/>
                    <a:pt x="27254" y="37"/>
                  </a:cubicBezTo>
                  <a:cubicBezTo>
                    <a:pt x="27181" y="367"/>
                    <a:pt x="26903" y="540"/>
                    <a:pt x="26625" y="540"/>
                  </a:cubicBezTo>
                  <a:cubicBezTo>
                    <a:pt x="26380" y="540"/>
                    <a:pt x="26136" y="407"/>
                    <a:pt x="26033" y="129"/>
                  </a:cubicBezTo>
                  <a:cubicBezTo>
                    <a:pt x="25697" y="158"/>
                    <a:pt x="25361" y="194"/>
                    <a:pt x="25026" y="237"/>
                  </a:cubicBezTo>
                  <a:cubicBezTo>
                    <a:pt x="24903" y="431"/>
                    <a:pt x="24694" y="535"/>
                    <a:pt x="24483" y="535"/>
                  </a:cubicBezTo>
                  <a:cubicBezTo>
                    <a:pt x="24336" y="535"/>
                    <a:pt x="24189" y="485"/>
                    <a:pt x="24069" y="379"/>
                  </a:cubicBezTo>
                  <a:cubicBezTo>
                    <a:pt x="23969" y="401"/>
                    <a:pt x="23869" y="415"/>
                    <a:pt x="23769" y="429"/>
                  </a:cubicBezTo>
                  <a:cubicBezTo>
                    <a:pt x="23955" y="551"/>
                    <a:pt x="24062" y="751"/>
                    <a:pt x="24062" y="965"/>
                  </a:cubicBezTo>
                  <a:cubicBezTo>
                    <a:pt x="24062" y="1334"/>
                    <a:pt x="23760" y="1615"/>
                    <a:pt x="23416" y="1615"/>
                  </a:cubicBezTo>
                  <a:cubicBezTo>
                    <a:pt x="23354" y="1615"/>
                    <a:pt x="23290" y="1606"/>
                    <a:pt x="23226" y="1586"/>
                  </a:cubicBezTo>
                  <a:cubicBezTo>
                    <a:pt x="22812" y="1458"/>
                    <a:pt x="22641" y="965"/>
                    <a:pt x="22883" y="608"/>
                  </a:cubicBezTo>
                  <a:lnTo>
                    <a:pt x="22883" y="608"/>
                  </a:lnTo>
                  <a:cubicBezTo>
                    <a:pt x="22555" y="672"/>
                    <a:pt x="22226" y="751"/>
                    <a:pt x="21905" y="829"/>
                  </a:cubicBezTo>
                  <a:cubicBezTo>
                    <a:pt x="21969" y="1165"/>
                    <a:pt x="21769" y="1493"/>
                    <a:pt x="21441" y="1579"/>
                  </a:cubicBezTo>
                  <a:cubicBezTo>
                    <a:pt x="21384" y="1595"/>
                    <a:pt x="21326" y="1603"/>
                    <a:pt x="21269" y="1603"/>
                  </a:cubicBezTo>
                  <a:cubicBezTo>
                    <a:pt x="21000" y="1603"/>
                    <a:pt x="20751" y="1430"/>
                    <a:pt x="20663" y="1165"/>
                  </a:cubicBezTo>
                  <a:cubicBezTo>
                    <a:pt x="19991" y="1365"/>
                    <a:pt x="19327" y="1586"/>
                    <a:pt x="18670" y="1829"/>
                  </a:cubicBezTo>
                  <a:cubicBezTo>
                    <a:pt x="18792" y="2158"/>
                    <a:pt x="18627" y="2522"/>
                    <a:pt x="18306" y="2650"/>
                  </a:cubicBezTo>
                  <a:cubicBezTo>
                    <a:pt x="18228" y="2681"/>
                    <a:pt x="18148" y="2696"/>
                    <a:pt x="18069" y="2696"/>
                  </a:cubicBezTo>
                  <a:cubicBezTo>
                    <a:pt x="17821" y="2696"/>
                    <a:pt x="17586" y="2551"/>
                    <a:pt x="17478" y="2307"/>
                  </a:cubicBezTo>
                  <a:cubicBezTo>
                    <a:pt x="17349" y="2365"/>
                    <a:pt x="17221" y="2422"/>
                    <a:pt x="17092" y="2479"/>
                  </a:cubicBezTo>
                  <a:cubicBezTo>
                    <a:pt x="17721" y="2579"/>
                    <a:pt x="17835" y="3429"/>
                    <a:pt x="17263" y="3700"/>
                  </a:cubicBezTo>
                  <a:cubicBezTo>
                    <a:pt x="17171" y="3742"/>
                    <a:pt x="17079" y="3761"/>
                    <a:pt x="16990" y="3761"/>
                  </a:cubicBezTo>
                  <a:cubicBezTo>
                    <a:pt x="16525" y="3761"/>
                    <a:pt x="16166" y="3235"/>
                    <a:pt x="16442" y="2779"/>
                  </a:cubicBezTo>
                  <a:lnTo>
                    <a:pt x="16442" y="2779"/>
                  </a:lnTo>
                  <a:cubicBezTo>
                    <a:pt x="16114" y="2936"/>
                    <a:pt x="15792" y="3093"/>
                    <a:pt x="15471" y="3264"/>
                  </a:cubicBezTo>
                  <a:cubicBezTo>
                    <a:pt x="15402" y="3556"/>
                    <a:pt x="15137" y="3752"/>
                    <a:pt x="14850" y="3752"/>
                  </a:cubicBezTo>
                  <a:cubicBezTo>
                    <a:pt x="14779" y="3752"/>
                    <a:pt x="14707" y="3740"/>
                    <a:pt x="14636" y="3714"/>
                  </a:cubicBezTo>
                  <a:lnTo>
                    <a:pt x="14350" y="3886"/>
                  </a:lnTo>
                  <a:cubicBezTo>
                    <a:pt x="14592" y="4347"/>
                    <a:pt x="14217" y="4827"/>
                    <a:pt x="13778" y="4827"/>
                  </a:cubicBezTo>
                  <a:cubicBezTo>
                    <a:pt x="13660" y="4827"/>
                    <a:pt x="13538" y="4792"/>
                    <a:pt x="13422" y="4714"/>
                  </a:cubicBezTo>
                  <a:cubicBezTo>
                    <a:pt x="13350" y="4671"/>
                    <a:pt x="13300" y="4614"/>
                    <a:pt x="13250" y="4550"/>
                  </a:cubicBezTo>
                  <a:cubicBezTo>
                    <a:pt x="13179" y="4600"/>
                    <a:pt x="13107" y="4650"/>
                    <a:pt x="13029" y="4700"/>
                  </a:cubicBezTo>
                  <a:cubicBezTo>
                    <a:pt x="13436" y="4935"/>
                    <a:pt x="13457" y="5521"/>
                    <a:pt x="13072" y="5785"/>
                  </a:cubicBezTo>
                  <a:cubicBezTo>
                    <a:pt x="12958" y="5862"/>
                    <a:pt x="12833" y="5897"/>
                    <a:pt x="12710" y="5897"/>
                  </a:cubicBezTo>
                  <a:cubicBezTo>
                    <a:pt x="12408" y="5897"/>
                    <a:pt x="12123" y="5684"/>
                    <a:pt x="12072" y="5349"/>
                  </a:cubicBezTo>
                  <a:cubicBezTo>
                    <a:pt x="11922" y="5464"/>
                    <a:pt x="11772" y="5571"/>
                    <a:pt x="11622" y="5685"/>
                  </a:cubicBezTo>
                  <a:lnTo>
                    <a:pt x="11636" y="5685"/>
                  </a:lnTo>
                  <a:cubicBezTo>
                    <a:pt x="11639" y="5685"/>
                    <a:pt x="11642" y="5685"/>
                    <a:pt x="11645" y="5685"/>
                  </a:cubicBezTo>
                  <a:cubicBezTo>
                    <a:pt x="12260" y="5685"/>
                    <a:pt x="12513" y="6472"/>
                    <a:pt x="12022" y="6842"/>
                  </a:cubicBezTo>
                  <a:cubicBezTo>
                    <a:pt x="11900" y="6933"/>
                    <a:pt x="11767" y="6973"/>
                    <a:pt x="11639" y="6973"/>
                  </a:cubicBezTo>
                  <a:cubicBezTo>
                    <a:pt x="11242" y="6973"/>
                    <a:pt x="10887" y="6590"/>
                    <a:pt x="11022" y="6142"/>
                  </a:cubicBezTo>
                  <a:lnTo>
                    <a:pt x="11022" y="6142"/>
                  </a:lnTo>
                  <a:cubicBezTo>
                    <a:pt x="9194" y="7577"/>
                    <a:pt x="7545" y="9227"/>
                    <a:pt x="6109" y="11062"/>
                  </a:cubicBezTo>
                  <a:cubicBezTo>
                    <a:pt x="6171" y="11045"/>
                    <a:pt x="6230" y="11037"/>
                    <a:pt x="6288" y="11037"/>
                  </a:cubicBezTo>
                  <a:cubicBezTo>
                    <a:pt x="6788" y="11037"/>
                    <a:pt x="7121" y="11634"/>
                    <a:pt x="6788" y="12069"/>
                  </a:cubicBezTo>
                  <a:cubicBezTo>
                    <a:pt x="6654" y="12244"/>
                    <a:pt x="6467" y="12323"/>
                    <a:pt x="6282" y="12323"/>
                  </a:cubicBezTo>
                  <a:cubicBezTo>
                    <a:pt x="5955" y="12323"/>
                    <a:pt x="5636" y="12076"/>
                    <a:pt x="5631" y="11683"/>
                  </a:cubicBezTo>
                  <a:cubicBezTo>
                    <a:pt x="5524" y="11826"/>
                    <a:pt x="5424" y="11969"/>
                    <a:pt x="5317" y="12119"/>
                  </a:cubicBezTo>
                  <a:cubicBezTo>
                    <a:pt x="5774" y="12198"/>
                    <a:pt x="5995" y="12712"/>
                    <a:pt x="5738" y="13097"/>
                  </a:cubicBezTo>
                  <a:cubicBezTo>
                    <a:pt x="5612" y="13292"/>
                    <a:pt x="5408" y="13390"/>
                    <a:pt x="5203" y="13390"/>
                  </a:cubicBezTo>
                  <a:cubicBezTo>
                    <a:pt x="5002" y="13390"/>
                    <a:pt x="4801" y="13295"/>
                    <a:pt x="4674" y="13104"/>
                  </a:cubicBezTo>
                  <a:cubicBezTo>
                    <a:pt x="4667" y="13104"/>
                    <a:pt x="4660" y="13097"/>
                    <a:pt x="4660" y="13090"/>
                  </a:cubicBezTo>
                  <a:cubicBezTo>
                    <a:pt x="4610" y="13162"/>
                    <a:pt x="4567" y="13233"/>
                    <a:pt x="4517" y="13304"/>
                  </a:cubicBezTo>
                  <a:cubicBezTo>
                    <a:pt x="5053" y="13701"/>
                    <a:pt x="4700" y="14471"/>
                    <a:pt x="4150" y="14471"/>
                  </a:cubicBezTo>
                  <a:cubicBezTo>
                    <a:pt x="4056" y="14471"/>
                    <a:pt x="3956" y="14448"/>
                    <a:pt x="3853" y="14397"/>
                  </a:cubicBezTo>
                  <a:cubicBezTo>
                    <a:pt x="3796" y="14497"/>
                    <a:pt x="3739" y="14604"/>
                    <a:pt x="3674" y="14711"/>
                  </a:cubicBezTo>
                  <a:cubicBezTo>
                    <a:pt x="3774" y="15047"/>
                    <a:pt x="3582" y="15404"/>
                    <a:pt x="3246" y="15504"/>
                  </a:cubicBezTo>
                  <a:cubicBezTo>
                    <a:pt x="3082" y="15825"/>
                    <a:pt x="2917" y="16139"/>
                    <a:pt x="2767" y="16461"/>
                  </a:cubicBezTo>
                  <a:cubicBezTo>
                    <a:pt x="2866" y="16410"/>
                    <a:pt x="2966" y="16387"/>
                    <a:pt x="3063" y="16387"/>
                  </a:cubicBezTo>
                  <a:cubicBezTo>
                    <a:pt x="3496" y="16387"/>
                    <a:pt x="3850" y="16848"/>
                    <a:pt x="3646" y="17303"/>
                  </a:cubicBezTo>
                  <a:cubicBezTo>
                    <a:pt x="3528" y="17556"/>
                    <a:pt x="3293" y="17677"/>
                    <a:pt x="3061" y="17677"/>
                  </a:cubicBezTo>
                  <a:cubicBezTo>
                    <a:pt x="2787" y="17677"/>
                    <a:pt x="2516" y="17509"/>
                    <a:pt x="2439" y="17189"/>
                  </a:cubicBezTo>
                  <a:cubicBezTo>
                    <a:pt x="2382" y="17303"/>
                    <a:pt x="2332" y="17418"/>
                    <a:pt x="2282" y="17532"/>
                  </a:cubicBezTo>
                  <a:cubicBezTo>
                    <a:pt x="2575" y="17689"/>
                    <a:pt x="2710" y="18039"/>
                    <a:pt x="2589" y="18346"/>
                  </a:cubicBezTo>
                  <a:cubicBezTo>
                    <a:pt x="2490" y="18595"/>
                    <a:pt x="2251" y="18750"/>
                    <a:pt x="1992" y="18750"/>
                  </a:cubicBezTo>
                  <a:cubicBezTo>
                    <a:pt x="1932" y="18750"/>
                    <a:pt x="1871" y="18742"/>
                    <a:pt x="1811" y="18724"/>
                  </a:cubicBezTo>
                  <a:cubicBezTo>
                    <a:pt x="1568" y="19374"/>
                    <a:pt x="1346" y="20045"/>
                    <a:pt x="1146" y="20717"/>
                  </a:cubicBezTo>
                  <a:cubicBezTo>
                    <a:pt x="1454" y="20838"/>
                    <a:pt x="1625" y="21167"/>
                    <a:pt x="1539" y="21488"/>
                  </a:cubicBezTo>
                  <a:cubicBezTo>
                    <a:pt x="1462" y="21770"/>
                    <a:pt x="1207" y="21960"/>
                    <a:pt x="918" y="21960"/>
                  </a:cubicBezTo>
                  <a:cubicBezTo>
                    <a:pt x="885" y="21960"/>
                    <a:pt x="852" y="21957"/>
                    <a:pt x="818" y="21952"/>
                  </a:cubicBezTo>
                  <a:cubicBezTo>
                    <a:pt x="747" y="22266"/>
                    <a:pt x="675" y="22580"/>
                    <a:pt x="604" y="22895"/>
                  </a:cubicBezTo>
                  <a:cubicBezTo>
                    <a:pt x="703" y="22841"/>
                    <a:pt x="807" y="22817"/>
                    <a:pt x="909" y="22817"/>
                  </a:cubicBezTo>
                  <a:cubicBezTo>
                    <a:pt x="1278" y="22817"/>
                    <a:pt x="1610" y="23142"/>
                    <a:pt x="1554" y="23552"/>
                  </a:cubicBezTo>
                  <a:cubicBezTo>
                    <a:pt x="1502" y="23893"/>
                    <a:pt x="1212" y="24102"/>
                    <a:pt x="912" y="24102"/>
                  </a:cubicBezTo>
                  <a:cubicBezTo>
                    <a:pt x="753" y="24102"/>
                    <a:pt x="592" y="24044"/>
                    <a:pt x="461" y="23916"/>
                  </a:cubicBezTo>
                  <a:cubicBezTo>
                    <a:pt x="447" y="23901"/>
                    <a:pt x="440" y="23887"/>
                    <a:pt x="425" y="23866"/>
                  </a:cubicBezTo>
                  <a:cubicBezTo>
                    <a:pt x="404" y="23966"/>
                    <a:pt x="390" y="24066"/>
                    <a:pt x="375" y="24166"/>
                  </a:cubicBezTo>
                  <a:cubicBezTo>
                    <a:pt x="568" y="24444"/>
                    <a:pt x="511" y="24823"/>
                    <a:pt x="247" y="25037"/>
                  </a:cubicBezTo>
                  <a:cubicBezTo>
                    <a:pt x="204" y="25394"/>
                    <a:pt x="161" y="25744"/>
                    <a:pt x="132" y="26101"/>
                  </a:cubicBezTo>
                  <a:cubicBezTo>
                    <a:pt x="647" y="26351"/>
                    <a:pt x="590" y="27115"/>
                    <a:pt x="40" y="27286"/>
                  </a:cubicBezTo>
                  <a:cubicBezTo>
                    <a:pt x="25" y="27586"/>
                    <a:pt x="18" y="27893"/>
                    <a:pt x="11" y="28193"/>
                  </a:cubicBezTo>
                  <a:cubicBezTo>
                    <a:pt x="647" y="28365"/>
                    <a:pt x="647" y="29271"/>
                    <a:pt x="11" y="29436"/>
                  </a:cubicBezTo>
                  <a:cubicBezTo>
                    <a:pt x="18" y="29743"/>
                    <a:pt x="25" y="30043"/>
                    <a:pt x="47" y="30350"/>
                  </a:cubicBezTo>
                  <a:cubicBezTo>
                    <a:pt x="590" y="30528"/>
                    <a:pt x="647" y="31271"/>
                    <a:pt x="132" y="31528"/>
                  </a:cubicBezTo>
                  <a:cubicBezTo>
                    <a:pt x="168" y="31892"/>
                    <a:pt x="204" y="32249"/>
                    <a:pt x="254" y="32599"/>
                  </a:cubicBezTo>
                  <a:cubicBezTo>
                    <a:pt x="504" y="32813"/>
                    <a:pt x="561" y="33177"/>
                    <a:pt x="382" y="33449"/>
                  </a:cubicBezTo>
                  <a:cubicBezTo>
                    <a:pt x="397" y="33549"/>
                    <a:pt x="411" y="33649"/>
                    <a:pt x="432" y="33749"/>
                  </a:cubicBezTo>
                  <a:cubicBezTo>
                    <a:pt x="440" y="33734"/>
                    <a:pt x="447" y="33727"/>
                    <a:pt x="461" y="33713"/>
                  </a:cubicBezTo>
                  <a:cubicBezTo>
                    <a:pt x="590" y="33584"/>
                    <a:pt x="751" y="33525"/>
                    <a:pt x="910" y="33525"/>
                  </a:cubicBezTo>
                  <a:cubicBezTo>
                    <a:pt x="1200" y="33525"/>
                    <a:pt x="1482" y="33721"/>
                    <a:pt x="1546" y="34049"/>
                  </a:cubicBezTo>
                  <a:cubicBezTo>
                    <a:pt x="1629" y="34460"/>
                    <a:pt x="1299" y="34814"/>
                    <a:pt x="917" y="34814"/>
                  </a:cubicBezTo>
                  <a:cubicBezTo>
                    <a:pt x="835" y="34814"/>
                    <a:pt x="751" y="34798"/>
                    <a:pt x="668" y="34763"/>
                  </a:cubicBezTo>
                  <a:lnTo>
                    <a:pt x="618" y="34741"/>
                  </a:lnTo>
                  <a:lnTo>
                    <a:pt x="618" y="34741"/>
                  </a:lnTo>
                  <a:cubicBezTo>
                    <a:pt x="689" y="35056"/>
                    <a:pt x="761" y="35363"/>
                    <a:pt x="832" y="35677"/>
                  </a:cubicBezTo>
                  <a:cubicBezTo>
                    <a:pt x="864" y="35673"/>
                    <a:pt x="895" y="35671"/>
                    <a:pt x="925" y="35671"/>
                  </a:cubicBezTo>
                  <a:cubicBezTo>
                    <a:pt x="1597" y="35671"/>
                    <a:pt x="1824" y="36625"/>
                    <a:pt x="1168" y="36905"/>
                  </a:cubicBezTo>
                  <a:cubicBezTo>
                    <a:pt x="1361" y="37576"/>
                    <a:pt x="1589" y="38247"/>
                    <a:pt x="1832" y="38897"/>
                  </a:cubicBezTo>
                  <a:cubicBezTo>
                    <a:pt x="1891" y="38883"/>
                    <a:pt x="1947" y="38876"/>
                    <a:pt x="2001" y="38876"/>
                  </a:cubicBezTo>
                  <a:cubicBezTo>
                    <a:pt x="2611" y="38876"/>
                    <a:pt x="2900" y="39742"/>
                    <a:pt x="2303" y="40083"/>
                  </a:cubicBezTo>
                  <a:cubicBezTo>
                    <a:pt x="2353" y="40190"/>
                    <a:pt x="2396" y="40290"/>
                    <a:pt x="2446" y="40397"/>
                  </a:cubicBezTo>
                  <a:cubicBezTo>
                    <a:pt x="2540" y="40104"/>
                    <a:pt x="2798" y="39953"/>
                    <a:pt x="3057" y="39953"/>
                  </a:cubicBezTo>
                  <a:cubicBezTo>
                    <a:pt x="3290" y="39953"/>
                    <a:pt x="3524" y="40075"/>
                    <a:pt x="3639" y="40325"/>
                  </a:cubicBezTo>
                  <a:cubicBezTo>
                    <a:pt x="3849" y="40776"/>
                    <a:pt x="3498" y="41242"/>
                    <a:pt x="3062" y="41242"/>
                  </a:cubicBezTo>
                  <a:cubicBezTo>
                    <a:pt x="2980" y="41242"/>
                    <a:pt x="2895" y="41226"/>
                    <a:pt x="2810" y="41190"/>
                  </a:cubicBezTo>
                  <a:lnTo>
                    <a:pt x="2810" y="41190"/>
                  </a:lnTo>
                  <a:cubicBezTo>
                    <a:pt x="2960" y="41504"/>
                    <a:pt x="3117" y="41825"/>
                    <a:pt x="3282" y="42139"/>
                  </a:cubicBezTo>
                  <a:cubicBezTo>
                    <a:pt x="3582" y="42246"/>
                    <a:pt x="3753" y="42561"/>
                    <a:pt x="3689" y="42875"/>
                  </a:cubicBezTo>
                  <a:cubicBezTo>
                    <a:pt x="3753" y="42989"/>
                    <a:pt x="3817" y="43103"/>
                    <a:pt x="3881" y="43218"/>
                  </a:cubicBezTo>
                  <a:cubicBezTo>
                    <a:pt x="3972" y="43179"/>
                    <a:pt x="4060" y="43162"/>
                    <a:pt x="4143" y="43162"/>
                  </a:cubicBezTo>
                  <a:cubicBezTo>
                    <a:pt x="4686" y="43162"/>
                    <a:pt x="5034" y="43888"/>
                    <a:pt x="4538" y="44303"/>
                  </a:cubicBezTo>
                  <a:cubicBezTo>
                    <a:pt x="4588" y="44367"/>
                    <a:pt x="4631" y="44439"/>
                    <a:pt x="4674" y="44510"/>
                  </a:cubicBezTo>
                  <a:cubicBezTo>
                    <a:pt x="4806" y="44329"/>
                    <a:pt x="5006" y="44238"/>
                    <a:pt x="5205" y="44238"/>
                  </a:cubicBezTo>
                  <a:cubicBezTo>
                    <a:pt x="5406" y="44238"/>
                    <a:pt x="5605" y="44331"/>
                    <a:pt x="5731" y="44517"/>
                  </a:cubicBezTo>
                  <a:cubicBezTo>
                    <a:pt x="5981" y="44889"/>
                    <a:pt x="5788" y="45396"/>
                    <a:pt x="5360" y="45503"/>
                  </a:cubicBezTo>
                  <a:cubicBezTo>
                    <a:pt x="5445" y="45631"/>
                    <a:pt x="5538" y="45753"/>
                    <a:pt x="5631" y="45881"/>
                  </a:cubicBezTo>
                  <a:cubicBezTo>
                    <a:pt x="5671" y="45516"/>
                    <a:pt x="5975" y="45298"/>
                    <a:pt x="6282" y="45298"/>
                  </a:cubicBezTo>
                  <a:cubicBezTo>
                    <a:pt x="6468" y="45298"/>
                    <a:pt x="6656" y="45378"/>
                    <a:pt x="6788" y="45553"/>
                  </a:cubicBezTo>
                  <a:cubicBezTo>
                    <a:pt x="7122" y="45994"/>
                    <a:pt x="6793" y="46597"/>
                    <a:pt x="6276" y="46597"/>
                  </a:cubicBezTo>
                  <a:cubicBezTo>
                    <a:pt x="6240" y="46597"/>
                    <a:pt x="6204" y="46594"/>
                    <a:pt x="6167" y="46588"/>
                  </a:cubicBezTo>
                  <a:lnTo>
                    <a:pt x="6167" y="46588"/>
                  </a:lnTo>
                  <a:cubicBezTo>
                    <a:pt x="6366" y="46838"/>
                    <a:pt x="6566" y="47088"/>
                    <a:pt x="6774" y="47331"/>
                  </a:cubicBezTo>
                  <a:cubicBezTo>
                    <a:pt x="6506" y="46836"/>
                    <a:pt x="6918" y="46367"/>
                    <a:pt x="7356" y="46367"/>
                  </a:cubicBezTo>
                  <a:cubicBezTo>
                    <a:pt x="7525" y="46367"/>
                    <a:pt x="7698" y="46437"/>
                    <a:pt x="7838" y="46602"/>
                  </a:cubicBezTo>
                  <a:cubicBezTo>
                    <a:pt x="8232" y="47070"/>
                    <a:pt x="7831" y="47675"/>
                    <a:pt x="7342" y="47675"/>
                  </a:cubicBezTo>
                  <a:cubicBezTo>
                    <a:pt x="7212" y="47675"/>
                    <a:pt x="7075" y="47632"/>
                    <a:pt x="6945" y="47531"/>
                  </a:cubicBezTo>
                  <a:lnTo>
                    <a:pt x="6945" y="47531"/>
                  </a:lnTo>
                  <a:cubicBezTo>
                    <a:pt x="7895" y="48637"/>
                    <a:pt x="8937" y="49673"/>
                    <a:pt x="10044" y="50630"/>
                  </a:cubicBezTo>
                  <a:cubicBezTo>
                    <a:pt x="9692" y="50157"/>
                    <a:pt x="10094" y="49599"/>
                    <a:pt x="10561" y="49599"/>
                  </a:cubicBezTo>
                  <a:cubicBezTo>
                    <a:pt x="10701" y="49599"/>
                    <a:pt x="10846" y="49649"/>
                    <a:pt x="10980" y="49766"/>
                  </a:cubicBezTo>
                  <a:cubicBezTo>
                    <a:pt x="11465" y="50186"/>
                    <a:pt x="11100" y="50892"/>
                    <a:pt x="10569" y="50892"/>
                  </a:cubicBezTo>
                  <a:cubicBezTo>
                    <a:pt x="10467" y="50892"/>
                    <a:pt x="10360" y="50867"/>
                    <a:pt x="10251" y="50808"/>
                  </a:cubicBezTo>
                  <a:lnTo>
                    <a:pt x="10251" y="50808"/>
                  </a:lnTo>
                  <a:cubicBezTo>
                    <a:pt x="10494" y="51015"/>
                    <a:pt x="10744" y="51215"/>
                    <a:pt x="10994" y="51415"/>
                  </a:cubicBezTo>
                  <a:cubicBezTo>
                    <a:pt x="10925" y="50988"/>
                    <a:pt x="11262" y="50662"/>
                    <a:pt x="11630" y="50662"/>
                  </a:cubicBezTo>
                  <a:cubicBezTo>
                    <a:pt x="11760" y="50662"/>
                    <a:pt x="11894" y="50703"/>
                    <a:pt x="12015" y="50794"/>
                  </a:cubicBezTo>
                  <a:cubicBezTo>
                    <a:pt x="12479" y="51151"/>
                    <a:pt x="12272" y="51879"/>
                    <a:pt x="11701" y="51951"/>
                  </a:cubicBezTo>
                  <a:cubicBezTo>
                    <a:pt x="11822" y="52037"/>
                    <a:pt x="11951" y="52129"/>
                    <a:pt x="12072" y="52222"/>
                  </a:cubicBezTo>
                  <a:cubicBezTo>
                    <a:pt x="12151" y="51921"/>
                    <a:pt x="12419" y="51735"/>
                    <a:pt x="12697" y="51735"/>
                  </a:cubicBezTo>
                  <a:cubicBezTo>
                    <a:pt x="12820" y="51735"/>
                    <a:pt x="12946" y="51772"/>
                    <a:pt x="13058" y="51851"/>
                  </a:cubicBezTo>
                  <a:cubicBezTo>
                    <a:pt x="13429" y="52101"/>
                    <a:pt x="13436" y="52643"/>
                    <a:pt x="13072" y="52901"/>
                  </a:cubicBezTo>
                  <a:cubicBezTo>
                    <a:pt x="13143" y="52951"/>
                    <a:pt x="13207" y="52993"/>
                    <a:pt x="13279" y="53036"/>
                  </a:cubicBezTo>
                  <a:cubicBezTo>
                    <a:pt x="13293" y="53022"/>
                    <a:pt x="13300" y="53008"/>
                    <a:pt x="13315" y="53001"/>
                  </a:cubicBezTo>
                  <a:cubicBezTo>
                    <a:pt x="13448" y="52865"/>
                    <a:pt x="13606" y="52807"/>
                    <a:pt x="13760" y="52807"/>
                  </a:cubicBezTo>
                  <a:cubicBezTo>
                    <a:pt x="14173" y="52807"/>
                    <a:pt x="14557" y="53227"/>
                    <a:pt x="14364" y="53700"/>
                  </a:cubicBezTo>
                  <a:cubicBezTo>
                    <a:pt x="14479" y="53765"/>
                    <a:pt x="14593" y="53829"/>
                    <a:pt x="14707" y="53893"/>
                  </a:cubicBezTo>
                  <a:cubicBezTo>
                    <a:pt x="14750" y="53884"/>
                    <a:pt x="14794" y="53880"/>
                    <a:pt x="14837" y="53880"/>
                  </a:cubicBezTo>
                  <a:cubicBezTo>
                    <a:pt x="15097" y="53880"/>
                    <a:pt x="15337" y="54042"/>
                    <a:pt x="15435" y="54293"/>
                  </a:cubicBezTo>
                  <a:cubicBezTo>
                    <a:pt x="15750" y="54457"/>
                    <a:pt x="16071" y="54614"/>
                    <a:pt x="16385" y="54764"/>
                  </a:cubicBezTo>
                  <a:cubicBezTo>
                    <a:pt x="16202" y="54320"/>
                    <a:pt x="16553" y="53876"/>
                    <a:pt x="16980" y="53876"/>
                  </a:cubicBezTo>
                  <a:cubicBezTo>
                    <a:pt x="17068" y="53876"/>
                    <a:pt x="17159" y="53895"/>
                    <a:pt x="17249" y="53936"/>
                  </a:cubicBezTo>
                  <a:cubicBezTo>
                    <a:pt x="17778" y="54179"/>
                    <a:pt x="17742" y="54950"/>
                    <a:pt x="17185" y="55129"/>
                  </a:cubicBezTo>
                  <a:cubicBezTo>
                    <a:pt x="17292" y="55179"/>
                    <a:pt x="17392" y="55221"/>
                    <a:pt x="17499" y="55271"/>
                  </a:cubicBezTo>
                  <a:cubicBezTo>
                    <a:pt x="17506" y="55257"/>
                    <a:pt x="17513" y="55243"/>
                    <a:pt x="17521" y="55236"/>
                  </a:cubicBezTo>
                  <a:cubicBezTo>
                    <a:pt x="17654" y="55029"/>
                    <a:pt x="17851" y="54940"/>
                    <a:pt x="18046" y="54940"/>
                  </a:cubicBezTo>
                  <a:cubicBezTo>
                    <a:pt x="18426" y="54940"/>
                    <a:pt x="18798" y="55276"/>
                    <a:pt x="18685" y="55743"/>
                  </a:cubicBezTo>
                  <a:cubicBezTo>
                    <a:pt x="19092" y="55893"/>
                    <a:pt x="19506" y="56043"/>
                    <a:pt x="19927" y="56171"/>
                  </a:cubicBezTo>
                  <a:cubicBezTo>
                    <a:pt x="19620" y="56028"/>
                    <a:pt x="19477" y="55671"/>
                    <a:pt x="19599" y="55350"/>
                  </a:cubicBezTo>
                  <a:cubicBezTo>
                    <a:pt x="19702" y="55098"/>
                    <a:pt x="19947" y="54942"/>
                    <a:pt x="20210" y="54942"/>
                  </a:cubicBezTo>
                  <a:cubicBezTo>
                    <a:pt x="20275" y="54942"/>
                    <a:pt x="20341" y="54952"/>
                    <a:pt x="20405" y="54971"/>
                  </a:cubicBezTo>
                  <a:cubicBezTo>
                    <a:pt x="20727" y="55079"/>
                    <a:pt x="20912" y="55421"/>
                    <a:pt x="20827" y="55750"/>
                  </a:cubicBezTo>
                  <a:cubicBezTo>
                    <a:pt x="20751" y="56039"/>
                    <a:pt x="20493" y="56240"/>
                    <a:pt x="20204" y="56240"/>
                  </a:cubicBezTo>
                  <a:cubicBezTo>
                    <a:pt x="20164" y="56240"/>
                    <a:pt x="20124" y="56236"/>
                    <a:pt x="20084" y="56228"/>
                  </a:cubicBezTo>
                  <a:lnTo>
                    <a:pt x="20084" y="56228"/>
                  </a:lnTo>
                  <a:cubicBezTo>
                    <a:pt x="20284" y="56285"/>
                    <a:pt x="20484" y="56350"/>
                    <a:pt x="20684" y="56407"/>
                  </a:cubicBezTo>
                  <a:cubicBezTo>
                    <a:pt x="20797" y="56135"/>
                    <a:pt x="21028" y="56014"/>
                    <a:pt x="21259" y="56014"/>
                  </a:cubicBezTo>
                  <a:cubicBezTo>
                    <a:pt x="21611" y="56014"/>
                    <a:pt x="21964" y="56292"/>
                    <a:pt x="21912" y="56735"/>
                  </a:cubicBezTo>
                  <a:cubicBezTo>
                    <a:pt x="22219" y="56807"/>
                    <a:pt x="22526" y="56878"/>
                    <a:pt x="22841" y="56949"/>
                  </a:cubicBezTo>
                  <a:cubicBezTo>
                    <a:pt x="22618" y="56510"/>
                    <a:pt x="22949" y="56016"/>
                    <a:pt x="23408" y="56016"/>
                  </a:cubicBezTo>
                  <a:cubicBezTo>
                    <a:pt x="23449" y="56016"/>
                    <a:pt x="23491" y="56020"/>
                    <a:pt x="23533" y="56028"/>
                  </a:cubicBezTo>
                  <a:cubicBezTo>
                    <a:pt x="24054" y="56128"/>
                    <a:pt x="24240" y="56785"/>
                    <a:pt x="23840" y="57142"/>
                  </a:cubicBezTo>
                  <a:lnTo>
                    <a:pt x="24140" y="57192"/>
                  </a:lnTo>
                  <a:cubicBezTo>
                    <a:pt x="24248" y="57124"/>
                    <a:pt x="24368" y="57091"/>
                    <a:pt x="24487" y="57091"/>
                  </a:cubicBezTo>
                  <a:cubicBezTo>
                    <a:pt x="24667" y="57091"/>
                    <a:pt x="24844" y="57167"/>
                    <a:pt x="24969" y="57314"/>
                  </a:cubicBezTo>
                  <a:cubicBezTo>
                    <a:pt x="25333" y="57356"/>
                    <a:pt x="25690" y="57399"/>
                    <a:pt x="26061" y="57435"/>
                  </a:cubicBezTo>
                  <a:cubicBezTo>
                    <a:pt x="26181" y="57202"/>
                    <a:pt x="26402" y="57090"/>
                    <a:pt x="26624" y="57090"/>
                  </a:cubicBezTo>
                  <a:cubicBezTo>
                    <a:pt x="26879" y="57090"/>
                    <a:pt x="27133" y="57238"/>
                    <a:pt x="27232" y="57521"/>
                  </a:cubicBezTo>
                  <a:cubicBezTo>
                    <a:pt x="27539" y="57542"/>
                    <a:pt x="27846" y="57549"/>
                    <a:pt x="28153" y="57556"/>
                  </a:cubicBezTo>
                  <a:cubicBezTo>
                    <a:pt x="28239" y="57246"/>
                    <a:pt x="28503" y="57090"/>
                    <a:pt x="28768" y="57090"/>
                  </a:cubicBezTo>
                  <a:cubicBezTo>
                    <a:pt x="29033" y="57090"/>
                    <a:pt x="29299" y="57246"/>
                    <a:pt x="29389" y="57556"/>
                  </a:cubicBezTo>
                  <a:cubicBezTo>
                    <a:pt x="29696" y="57549"/>
                    <a:pt x="29996" y="57542"/>
                    <a:pt x="30303" y="57528"/>
                  </a:cubicBezTo>
                  <a:cubicBezTo>
                    <a:pt x="30398" y="57241"/>
                    <a:pt x="30654" y="57091"/>
                    <a:pt x="30912" y="57091"/>
                  </a:cubicBezTo>
                  <a:cubicBezTo>
                    <a:pt x="31134" y="57091"/>
                    <a:pt x="31358" y="57203"/>
                    <a:pt x="31481" y="57435"/>
                  </a:cubicBezTo>
                  <a:cubicBezTo>
                    <a:pt x="31845" y="57406"/>
                    <a:pt x="32202" y="57364"/>
                    <a:pt x="32559" y="57314"/>
                  </a:cubicBezTo>
                  <a:cubicBezTo>
                    <a:pt x="32684" y="57167"/>
                    <a:pt x="32867" y="57088"/>
                    <a:pt x="33052" y="57088"/>
                  </a:cubicBezTo>
                  <a:cubicBezTo>
                    <a:pt x="33173" y="57088"/>
                    <a:pt x="33295" y="57122"/>
                    <a:pt x="33402" y="57192"/>
                  </a:cubicBezTo>
                  <a:lnTo>
                    <a:pt x="33702" y="57142"/>
                  </a:lnTo>
                  <a:cubicBezTo>
                    <a:pt x="33295" y="56792"/>
                    <a:pt x="33473" y="56128"/>
                    <a:pt x="34002" y="56028"/>
                  </a:cubicBezTo>
                  <a:cubicBezTo>
                    <a:pt x="34044" y="56020"/>
                    <a:pt x="34086" y="56016"/>
                    <a:pt x="34127" y="56016"/>
                  </a:cubicBezTo>
                  <a:cubicBezTo>
                    <a:pt x="34592" y="56016"/>
                    <a:pt x="34918" y="56517"/>
                    <a:pt x="34694" y="56957"/>
                  </a:cubicBezTo>
                  <a:cubicBezTo>
                    <a:pt x="35009" y="56892"/>
                    <a:pt x="35316" y="56821"/>
                    <a:pt x="35630" y="56742"/>
                  </a:cubicBezTo>
                  <a:cubicBezTo>
                    <a:pt x="35570" y="56295"/>
                    <a:pt x="35924" y="56016"/>
                    <a:pt x="36277" y="56016"/>
                  </a:cubicBezTo>
                  <a:cubicBezTo>
                    <a:pt x="36511" y="56016"/>
                    <a:pt x="36744" y="56138"/>
                    <a:pt x="36858" y="56414"/>
                  </a:cubicBezTo>
                  <a:cubicBezTo>
                    <a:pt x="37536" y="56221"/>
                    <a:pt x="38201" y="56000"/>
                    <a:pt x="38858" y="55750"/>
                  </a:cubicBezTo>
                  <a:cubicBezTo>
                    <a:pt x="38729" y="55276"/>
                    <a:pt x="39107" y="54941"/>
                    <a:pt x="39490" y="54941"/>
                  </a:cubicBezTo>
                  <a:cubicBezTo>
                    <a:pt x="39701" y="54941"/>
                    <a:pt x="39914" y="55043"/>
                    <a:pt x="40043" y="55278"/>
                  </a:cubicBezTo>
                  <a:cubicBezTo>
                    <a:pt x="40150" y="55236"/>
                    <a:pt x="40264" y="55186"/>
                    <a:pt x="40371" y="55136"/>
                  </a:cubicBezTo>
                  <a:cubicBezTo>
                    <a:pt x="39793" y="54971"/>
                    <a:pt x="39736" y="54179"/>
                    <a:pt x="40279" y="53929"/>
                  </a:cubicBezTo>
                  <a:cubicBezTo>
                    <a:pt x="40370" y="53887"/>
                    <a:pt x="40462" y="53868"/>
                    <a:pt x="40550" y="53868"/>
                  </a:cubicBezTo>
                  <a:cubicBezTo>
                    <a:pt x="40991" y="53868"/>
                    <a:pt x="41343" y="54341"/>
                    <a:pt x="41128" y="54793"/>
                  </a:cubicBezTo>
                  <a:cubicBezTo>
                    <a:pt x="41450" y="54636"/>
                    <a:pt x="41764" y="54479"/>
                    <a:pt x="42078" y="54314"/>
                  </a:cubicBezTo>
                  <a:cubicBezTo>
                    <a:pt x="42168" y="54046"/>
                    <a:pt x="42421" y="53872"/>
                    <a:pt x="42694" y="53872"/>
                  </a:cubicBezTo>
                  <a:cubicBezTo>
                    <a:pt x="42748" y="53872"/>
                    <a:pt x="42802" y="53879"/>
                    <a:pt x="42856" y="53893"/>
                  </a:cubicBezTo>
                  <a:cubicBezTo>
                    <a:pt x="42964" y="53836"/>
                    <a:pt x="43071" y="53779"/>
                    <a:pt x="43178" y="53715"/>
                  </a:cubicBezTo>
                  <a:cubicBezTo>
                    <a:pt x="43085" y="53515"/>
                    <a:pt x="43106" y="53279"/>
                    <a:pt x="43228" y="53093"/>
                  </a:cubicBezTo>
                  <a:cubicBezTo>
                    <a:pt x="43353" y="52905"/>
                    <a:pt x="43556" y="52810"/>
                    <a:pt x="43759" y="52810"/>
                  </a:cubicBezTo>
                  <a:cubicBezTo>
                    <a:pt x="43949" y="52810"/>
                    <a:pt x="44139" y="52892"/>
                    <a:pt x="44270" y="53058"/>
                  </a:cubicBezTo>
                  <a:cubicBezTo>
                    <a:pt x="44342" y="53015"/>
                    <a:pt x="44406" y="52965"/>
                    <a:pt x="44477" y="52915"/>
                  </a:cubicBezTo>
                  <a:cubicBezTo>
                    <a:pt x="44099" y="52665"/>
                    <a:pt x="44092" y="52108"/>
                    <a:pt x="44470" y="51851"/>
                  </a:cubicBezTo>
                  <a:cubicBezTo>
                    <a:pt x="44583" y="51774"/>
                    <a:pt x="44709" y="51739"/>
                    <a:pt x="44832" y="51739"/>
                  </a:cubicBezTo>
                  <a:cubicBezTo>
                    <a:pt x="45121" y="51739"/>
                    <a:pt x="45398" y="51935"/>
                    <a:pt x="45463" y="52251"/>
                  </a:cubicBezTo>
                  <a:cubicBezTo>
                    <a:pt x="45599" y="52151"/>
                    <a:pt x="45741" y="52051"/>
                    <a:pt x="45877" y="51951"/>
                  </a:cubicBezTo>
                  <a:cubicBezTo>
                    <a:pt x="45270" y="51922"/>
                    <a:pt x="45034" y="51158"/>
                    <a:pt x="45513" y="50794"/>
                  </a:cubicBezTo>
                  <a:cubicBezTo>
                    <a:pt x="45634" y="50702"/>
                    <a:pt x="45768" y="50661"/>
                    <a:pt x="45898" y="50661"/>
                  </a:cubicBezTo>
                  <a:cubicBezTo>
                    <a:pt x="46280" y="50661"/>
                    <a:pt x="46628" y="51014"/>
                    <a:pt x="46527" y="51451"/>
                  </a:cubicBezTo>
                  <a:cubicBezTo>
                    <a:pt x="48348" y="50030"/>
                    <a:pt x="49990" y="48388"/>
                    <a:pt x="51418" y="46574"/>
                  </a:cubicBezTo>
                  <a:lnTo>
                    <a:pt x="51418" y="46574"/>
                  </a:lnTo>
                  <a:cubicBezTo>
                    <a:pt x="51360" y="46589"/>
                    <a:pt x="51302" y="46597"/>
                    <a:pt x="51247" y="46597"/>
                  </a:cubicBezTo>
                  <a:cubicBezTo>
                    <a:pt x="50744" y="46597"/>
                    <a:pt x="50413" y="45997"/>
                    <a:pt x="50747" y="45560"/>
                  </a:cubicBezTo>
                  <a:cubicBezTo>
                    <a:pt x="50881" y="45387"/>
                    <a:pt x="51067" y="45309"/>
                    <a:pt x="51251" y="45309"/>
                  </a:cubicBezTo>
                  <a:cubicBezTo>
                    <a:pt x="51577" y="45309"/>
                    <a:pt x="51895" y="45553"/>
                    <a:pt x="51904" y="45945"/>
                  </a:cubicBezTo>
                  <a:cubicBezTo>
                    <a:pt x="52004" y="45803"/>
                    <a:pt x="52111" y="45660"/>
                    <a:pt x="52218" y="45517"/>
                  </a:cubicBezTo>
                  <a:cubicBezTo>
                    <a:pt x="52125" y="45495"/>
                    <a:pt x="52047" y="45467"/>
                    <a:pt x="51968" y="45417"/>
                  </a:cubicBezTo>
                  <a:cubicBezTo>
                    <a:pt x="51904" y="45367"/>
                    <a:pt x="51847" y="45310"/>
                    <a:pt x="51797" y="45238"/>
                  </a:cubicBezTo>
                  <a:cubicBezTo>
                    <a:pt x="51590" y="44946"/>
                    <a:pt x="51668" y="44531"/>
                    <a:pt x="51975" y="44332"/>
                  </a:cubicBezTo>
                  <a:cubicBezTo>
                    <a:pt x="52083" y="44264"/>
                    <a:pt x="52204" y="44231"/>
                    <a:pt x="52322" y="44231"/>
                  </a:cubicBezTo>
                  <a:cubicBezTo>
                    <a:pt x="52541" y="44231"/>
                    <a:pt x="52755" y="44342"/>
                    <a:pt x="52875" y="44546"/>
                  </a:cubicBezTo>
                  <a:cubicBezTo>
                    <a:pt x="52925" y="44474"/>
                    <a:pt x="52975" y="44403"/>
                    <a:pt x="53025" y="44332"/>
                  </a:cubicBezTo>
                  <a:cubicBezTo>
                    <a:pt x="52478" y="43936"/>
                    <a:pt x="52832" y="43163"/>
                    <a:pt x="53386" y="43163"/>
                  </a:cubicBezTo>
                  <a:cubicBezTo>
                    <a:pt x="53482" y="43163"/>
                    <a:pt x="53584" y="43186"/>
                    <a:pt x="53689" y="43239"/>
                  </a:cubicBezTo>
                  <a:cubicBezTo>
                    <a:pt x="53746" y="43139"/>
                    <a:pt x="53803" y="43039"/>
                    <a:pt x="53861" y="42932"/>
                  </a:cubicBezTo>
                  <a:cubicBezTo>
                    <a:pt x="53753" y="42589"/>
                    <a:pt x="53953" y="42218"/>
                    <a:pt x="54310" y="42118"/>
                  </a:cubicBezTo>
                  <a:cubicBezTo>
                    <a:pt x="54475" y="41804"/>
                    <a:pt x="54632" y="41482"/>
                    <a:pt x="54789" y="41161"/>
                  </a:cubicBezTo>
                  <a:lnTo>
                    <a:pt x="54789" y="41161"/>
                  </a:lnTo>
                  <a:cubicBezTo>
                    <a:pt x="54685" y="41219"/>
                    <a:pt x="54578" y="41244"/>
                    <a:pt x="54475" y="41244"/>
                  </a:cubicBezTo>
                  <a:cubicBezTo>
                    <a:pt x="54042" y="41244"/>
                    <a:pt x="53681" y="40788"/>
                    <a:pt x="53889" y="40333"/>
                  </a:cubicBezTo>
                  <a:cubicBezTo>
                    <a:pt x="54008" y="40078"/>
                    <a:pt x="54243" y="39957"/>
                    <a:pt x="54475" y="39957"/>
                  </a:cubicBezTo>
                  <a:cubicBezTo>
                    <a:pt x="54757" y="39957"/>
                    <a:pt x="55037" y="40135"/>
                    <a:pt x="55103" y="40468"/>
                  </a:cubicBezTo>
                  <a:cubicBezTo>
                    <a:pt x="55160" y="40354"/>
                    <a:pt x="55210" y="40233"/>
                    <a:pt x="55267" y="40104"/>
                  </a:cubicBezTo>
                  <a:cubicBezTo>
                    <a:pt x="54629" y="39788"/>
                    <a:pt x="54916" y="38885"/>
                    <a:pt x="55534" y="38885"/>
                  </a:cubicBezTo>
                  <a:cubicBezTo>
                    <a:pt x="55601" y="38885"/>
                    <a:pt x="55672" y="38896"/>
                    <a:pt x="55746" y="38919"/>
                  </a:cubicBezTo>
                  <a:cubicBezTo>
                    <a:pt x="55989" y="38262"/>
                    <a:pt x="56210" y="37598"/>
                    <a:pt x="56410" y="36919"/>
                  </a:cubicBezTo>
                  <a:lnTo>
                    <a:pt x="56367" y="36905"/>
                  </a:lnTo>
                  <a:cubicBezTo>
                    <a:pt x="55699" y="36625"/>
                    <a:pt x="55949" y="35670"/>
                    <a:pt x="56604" y="35670"/>
                  </a:cubicBezTo>
                  <a:cubicBezTo>
                    <a:pt x="56649" y="35670"/>
                    <a:pt x="56696" y="35674"/>
                    <a:pt x="56745" y="35684"/>
                  </a:cubicBezTo>
                  <a:cubicBezTo>
                    <a:pt x="56824" y="35363"/>
                    <a:pt x="56895" y="35041"/>
                    <a:pt x="56967" y="34713"/>
                  </a:cubicBezTo>
                  <a:lnTo>
                    <a:pt x="56967" y="34713"/>
                  </a:lnTo>
                  <a:cubicBezTo>
                    <a:pt x="56862" y="34782"/>
                    <a:pt x="56743" y="34816"/>
                    <a:pt x="56623" y="34816"/>
                  </a:cubicBezTo>
                  <a:cubicBezTo>
                    <a:pt x="56496" y="34816"/>
                    <a:pt x="56370" y="34779"/>
                    <a:pt x="56260" y="34706"/>
                  </a:cubicBezTo>
                  <a:cubicBezTo>
                    <a:pt x="56189" y="34663"/>
                    <a:pt x="56131" y="34599"/>
                    <a:pt x="56089" y="34534"/>
                  </a:cubicBezTo>
                  <a:cubicBezTo>
                    <a:pt x="55889" y="34241"/>
                    <a:pt x="55967" y="33842"/>
                    <a:pt x="56253" y="33642"/>
                  </a:cubicBezTo>
                  <a:cubicBezTo>
                    <a:pt x="56365" y="33565"/>
                    <a:pt x="56491" y="33528"/>
                    <a:pt x="56616" y="33528"/>
                  </a:cubicBezTo>
                  <a:cubicBezTo>
                    <a:pt x="56818" y="33528"/>
                    <a:pt x="57017" y="33625"/>
                    <a:pt x="57145" y="33806"/>
                  </a:cubicBezTo>
                  <a:cubicBezTo>
                    <a:pt x="57160" y="33706"/>
                    <a:pt x="57174" y="33606"/>
                    <a:pt x="57195" y="33506"/>
                  </a:cubicBezTo>
                  <a:cubicBezTo>
                    <a:pt x="56953" y="33213"/>
                    <a:pt x="57017" y="32778"/>
                    <a:pt x="57331" y="32570"/>
                  </a:cubicBezTo>
                  <a:cubicBezTo>
                    <a:pt x="57374" y="32235"/>
                    <a:pt x="57417" y="31892"/>
                    <a:pt x="57445" y="31556"/>
                  </a:cubicBezTo>
                  <a:cubicBezTo>
                    <a:pt x="56867" y="31321"/>
                    <a:pt x="56931" y="30485"/>
                    <a:pt x="57538" y="30335"/>
                  </a:cubicBezTo>
                  <a:cubicBezTo>
                    <a:pt x="57552" y="30043"/>
                    <a:pt x="57567" y="29743"/>
                    <a:pt x="57574" y="29450"/>
                  </a:cubicBezTo>
                  <a:cubicBezTo>
                    <a:pt x="56874" y="29314"/>
                    <a:pt x="56874" y="28315"/>
                    <a:pt x="57574" y="28186"/>
                  </a:cubicBezTo>
                  <a:cubicBezTo>
                    <a:pt x="57567" y="27886"/>
                    <a:pt x="57552" y="27593"/>
                    <a:pt x="57538" y="27301"/>
                  </a:cubicBezTo>
                  <a:cubicBezTo>
                    <a:pt x="56924" y="27158"/>
                    <a:pt x="56867" y="26308"/>
                    <a:pt x="57452" y="26079"/>
                  </a:cubicBezTo>
                  <a:cubicBezTo>
                    <a:pt x="57417" y="25744"/>
                    <a:pt x="57381" y="25408"/>
                    <a:pt x="57338" y="25073"/>
                  </a:cubicBezTo>
                  <a:cubicBezTo>
                    <a:pt x="57017" y="24865"/>
                    <a:pt x="56945" y="24408"/>
                    <a:pt x="57203" y="24116"/>
                  </a:cubicBezTo>
                  <a:cubicBezTo>
                    <a:pt x="57181" y="24016"/>
                    <a:pt x="57167" y="23916"/>
                    <a:pt x="57153" y="23823"/>
                  </a:cubicBezTo>
                  <a:cubicBezTo>
                    <a:pt x="57022" y="24015"/>
                    <a:pt x="56822" y="24104"/>
                    <a:pt x="56625" y="24104"/>
                  </a:cubicBezTo>
                  <a:cubicBezTo>
                    <a:pt x="56337" y="24104"/>
                    <a:pt x="56052" y="23915"/>
                    <a:pt x="55989" y="23580"/>
                  </a:cubicBezTo>
                  <a:cubicBezTo>
                    <a:pt x="55908" y="23154"/>
                    <a:pt x="56247" y="22817"/>
                    <a:pt x="56621" y="22817"/>
                  </a:cubicBezTo>
                  <a:cubicBezTo>
                    <a:pt x="56742" y="22817"/>
                    <a:pt x="56866" y="22852"/>
                    <a:pt x="56981" y="22930"/>
                  </a:cubicBezTo>
                  <a:cubicBezTo>
                    <a:pt x="56917" y="22602"/>
                    <a:pt x="56838" y="22273"/>
                    <a:pt x="56760" y="21945"/>
                  </a:cubicBezTo>
                  <a:cubicBezTo>
                    <a:pt x="56714" y="21955"/>
                    <a:pt x="56668" y="21959"/>
                    <a:pt x="56623" y="21959"/>
                  </a:cubicBezTo>
                  <a:cubicBezTo>
                    <a:pt x="56337" y="21959"/>
                    <a:pt x="56076" y="21771"/>
                    <a:pt x="55996" y="21481"/>
                  </a:cubicBezTo>
                  <a:cubicBezTo>
                    <a:pt x="55910" y="21152"/>
                    <a:pt x="56103" y="20809"/>
                    <a:pt x="56431" y="20702"/>
                  </a:cubicBezTo>
                  <a:cubicBezTo>
                    <a:pt x="56231" y="20031"/>
                    <a:pt x="56010" y="19360"/>
                    <a:pt x="55767" y="18710"/>
                  </a:cubicBezTo>
                  <a:cubicBezTo>
                    <a:pt x="55698" y="18733"/>
                    <a:pt x="55627" y="18744"/>
                    <a:pt x="55558" y="18744"/>
                  </a:cubicBezTo>
                  <a:cubicBezTo>
                    <a:pt x="55298" y="18744"/>
                    <a:pt x="55056" y="18592"/>
                    <a:pt x="54960" y="18339"/>
                  </a:cubicBezTo>
                  <a:cubicBezTo>
                    <a:pt x="54832" y="18017"/>
                    <a:pt x="54975" y="17660"/>
                    <a:pt x="55289" y="17518"/>
                  </a:cubicBezTo>
                  <a:cubicBezTo>
                    <a:pt x="55232" y="17382"/>
                    <a:pt x="55174" y="17246"/>
                    <a:pt x="55110" y="17110"/>
                  </a:cubicBezTo>
                  <a:cubicBezTo>
                    <a:pt x="55066" y="17474"/>
                    <a:pt x="54767" y="17676"/>
                    <a:pt x="54467" y="17676"/>
                  </a:cubicBezTo>
                  <a:cubicBezTo>
                    <a:pt x="54238" y="17676"/>
                    <a:pt x="54007" y="17557"/>
                    <a:pt x="53889" y="17303"/>
                  </a:cubicBezTo>
                  <a:cubicBezTo>
                    <a:pt x="53676" y="16838"/>
                    <a:pt x="54044" y="16386"/>
                    <a:pt x="54475" y="16386"/>
                  </a:cubicBezTo>
                  <a:cubicBezTo>
                    <a:pt x="54593" y="16386"/>
                    <a:pt x="54715" y="16420"/>
                    <a:pt x="54832" y="16496"/>
                  </a:cubicBezTo>
                  <a:cubicBezTo>
                    <a:pt x="54675" y="16168"/>
                    <a:pt x="54510" y="15839"/>
                    <a:pt x="54346" y="15518"/>
                  </a:cubicBezTo>
                  <a:cubicBezTo>
                    <a:pt x="53953" y="15440"/>
                    <a:pt x="53725" y="15025"/>
                    <a:pt x="53875" y="14654"/>
                  </a:cubicBezTo>
                  <a:cubicBezTo>
                    <a:pt x="53825" y="14561"/>
                    <a:pt x="53775" y="14468"/>
                    <a:pt x="53718" y="14376"/>
                  </a:cubicBezTo>
                  <a:cubicBezTo>
                    <a:pt x="53620" y="14429"/>
                    <a:pt x="53514" y="14454"/>
                    <a:pt x="53410" y="14454"/>
                  </a:cubicBezTo>
                  <a:cubicBezTo>
                    <a:pt x="53193" y="14454"/>
                    <a:pt x="52981" y="14345"/>
                    <a:pt x="52861" y="14147"/>
                  </a:cubicBezTo>
                  <a:cubicBezTo>
                    <a:pt x="52682" y="13854"/>
                    <a:pt x="52768" y="13469"/>
                    <a:pt x="53054" y="13276"/>
                  </a:cubicBezTo>
                  <a:cubicBezTo>
                    <a:pt x="53004" y="13197"/>
                    <a:pt x="52947" y="13126"/>
                    <a:pt x="52897" y="13047"/>
                  </a:cubicBezTo>
                  <a:cubicBezTo>
                    <a:pt x="52780" y="13273"/>
                    <a:pt x="52557" y="13387"/>
                    <a:pt x="52332" y="13387"/>
                  </a:cubicBezTo>
                  <a:cubicBezTo>
                    <a:pt x="52130" y="13387"/>
                    <a:pt x="51926" y="13294"/>
                    <a:pt x="51797" y="13104"/>
                  </a:cubicBezTo>
                  <a:cubicBezTo>
                    <a:pt x="51525" y="12705"/>
                    <a:pt x="51775" y="12162"/>
                    <a:pt x="52261" y="12105"/>
                  </a:cubicBezTo>
                  <a:cubicBezTo>
                    <a:pt x="52140" y="11941"/>
                    <a:pt x="52025" y="11776"/>
                    <a:pt x="51904" y="11612"/>
                  </a:cubicBezTo>
                  <a:lnTo>
                    <a:pt x="51904" y="11676"/>
                  </a:lnTo>
                  <a:cubicBezTo>
                    <a:pt x="51904" y="12072"/>
                    <a:pt x="51582" y="12320"/>
                    <a:pt x="51252" y="12320"/>
                  </a:cubicBezTo>
                  <a:cubicBezTo>
                    <a:pt x="51058" y="12320"/>
                    <a:pt x="50861" y="12234"/>
                    <a:pt x="50726" y="12040"/>
                  </a:cubicBezTo>
                  <a:cubicBezTo>
                    <a:pt x="50418" y="11591"/>
                    <a:pt x="50768" y="11031"/>
                    <a:pt x="51250" y="11031"/>
                  </a:cubicBezTo>
                  <a:cubicBezTo>
                    <a:pt x="51327" y="11031"/>
                    <a:pt x="51408" y="11045"/>
                    <a:pt x="51490" y="11076"/>
                  </a:cubicBezTo>
                  <a:cubicBezTo>
                    <a:pt x="50040" y="9213"/>
                    <a:pt x="48362" y="7542"/>
                    <a:pt x="46505" y="6085"/>
                  </a:cubicBezTo>
                  <a:lnTo>
                    <a:pt x="46505" y="6085"/>
                  </a:lnTo>
                  <a:cubicBezTo>
                    <a:pt x="46683" y="6544"/>
                    <a:pt x="46319" y="6965"/>
                    <a:pt x="45904" y="6965"/>
                  </a:cubicBezTo>
                  <a:cubicBezTo>
                    <a:pt x="45784" y="6965"/>
                    <a:pt x="45659" y="6929"/>
                    <a:pt x="45541" y="6849"/>
                  </a:cubicBezTo>
                  <a:cubicBezTo>
                    <a:pt x="45020" y="6492"/>
                    <a:pt x="45270" y="5678"/>
                    <a:pt x="45906" y="5678"/>
                  </a:cubicBezTo>
                  <a:lnTo>
                    <a:pt x="45970" y="5678"/>
                  </a:lnTo>
                  <a:cubicBezTo>
                    <a:pt x="45806" y="5557"/>
                    <a:pt x="45641" y="5435"/>
                    <a:pt x="45470" y="5314"/>
                  </a:cubicBezTo>
                  <a:cubicBezTo>
                    <a:pt x="45434" y="5662"/>
                    <a:pt x="45141" y="5890"/>
                    <a:pt x="44830" y="5890"/>
                  </a:cubicBezTo>
                  <a:cubicBezTo>
                    <a:pt x="44708" y="5890"/>
                    <a:pt x="44583" y="5854"/>
                    <a:pt x="44470" y="5778"/>
                  </a:cubicBezTo>
                  <a:cubicBezTo>
                    <a:pt x="44070" y="5507"/>
                    <a:pt x="44106" y="4900"/>
                    <a:pt x="44535" y="4678"/>
                  </a:cubicBezTo>
                  <a:cubicBezTo>
                    <a:pt x="44456" y="4628"/>
                    <a:pt x="44385" y="4571"/>
                    <a:pt x="44306" y="4521"/>
                  </a:cubicBezTo>
                  <a:cubicBezTo>
                    <a:pt x="44181" y="4711"/>
                    <a:pt x="43975" y="4814"/>
                    <a:pt x="43763" y="4814"/>
                  </a:cubicBezTo>
                  <a:cubicBezTo>
                    <a:pt x="43649" y="4814"/>
                    <a:pt x="43533" y="4784"/>
                    <a:pt x="43428" y="4721"/>
                  </a:cubicBezTo>
                  <a:cubicBezTo>
                    <a:pt x="43135" y="4543"/>
                    <a:pt x="43035" y="4157"/>
                    <a:pt x="43206" y="3857"/>
                  </a:cubicBezTo>
                  <a:cubicBezTo>
                    <a:pt x="43121" y="3800"/>
                    <a:pt x="43028" y="3750"/>
                    <a:pt x="42935" y="3700"/>
                  </a:cubicBezTo>
                  <a:cubicBezTo>
                    <a:pt x="42855" y="3732"/>
                    <a:pt x="42774" y="3746"/>
                    <a:pt x="42694" y="3746"/>
                  </a:cubicBezTo>
                  <a:cubicBezTo>
                    <a:pt x="42395" y="3746"/>
                    <a:pt x="42120" y="3539"/>
                    <a:pt x="42064" y="3229"/>
                  </a:cubicBezTo>
                  <a:cubicBezTo>
                    <a:pt x="41735" y="3057"/>
                    <a:pt x="41407" y="2893"/>
                    <a:pt x="41078" y="2736"/>
                  </a:cubicBezTo>
                  <a:lnTo>
                    <a:pt x="41078" y="2736"/>
                  </a:lnTo>
                  <a:cubicBezTo>
                    <a:pt x="41391" y="3193"/>
                    <a:pt x="41035" y="3747"/>
                    <a:pt x="40555" y="3747"/>
                  </a:cubicBezTo>
                  <a:cubicBezTo>
                    <a:pt x="40466" y="3747"/>
                    <a:pt x="40373" y="3728"/>
                    <a:pt x="40279" y="3686"/>
                  </a:cubicBezTo>
                  <a:cubicBezTo>
                    <a:pt x="39686" y="3414"/>
                    <a:pt x="39829" y="2536"/>
                    <a:pt x="40479" y="2465"/>
                  </a:cubicBezTo>
                  <a:cubicBezTo>
                    <a:pt x="40343" y="2407"/>
                    <a:pt x="40207" y="2343"/>
                    <a:pt x="40072" y="2286"/>
                  </a:cubicBezTo>
                  <a:cubicBezTo>
                    <a:pt x="39968" y="2536"/>
                    <a:pt x="39729" y="2691"/>
                    <a:pt x="39475" y="2691"/>
                  </a:cubicBezTo>
                  <a:cubicBezTo>
                    <a:pt x="39396" y="2691"/>
                    <a:pt x="39315" y="2676"/>
                    <a:pt x="39236" y="2643"/>
                  </a:cubicBezTo>
                  <a:cubicBezTo>
                    <a:pt x="38908" y="2515"/>
                    <a:pt x="38743" y="2136"/>
                    <a:pt x="38879" y="1808"/>
                  </a:cubicBezTo>
                  <a:cubicBezTo>
                    <a:pt x="38672" y="1736"/>
                    <a:pt x="38472" y="1658"/>
                    <a:pt x="38265" y="1586"/>
                  </a:cubicBezTo>
                  <a:cubicBezTo>
                    <a:pt x="38215" y="1579"/>
                    <a:pt x="38172" y="1565"/>
                    <a:pt x="38129" y="1543"/>
                  </a:cubicBezTo>
                  <a:cubicBezTo>
                    <a:pt x="37715" y="1401"/>
                    <a:pt x="37301" y="1265"/>
                    <a:pt x="36880" y="1143"/>
                  </a:cubicBezTo>
                  <a:cubicBezTo>
                    <a:pt x="36779" y="1397"/>
                    <a:pt x="36538" y="1558"/>
                    <a:pt x="36275" y="1558"/>
                  </a:cubicBezTo>
                  <a:cubicBezTo>
                    <a:pt x="36220" y="1558"/>
                    <a:pt x="36164" y="1551"/>
                    <a:pt x="36108" y="1536"/>
                  </a:cubicBezTo>
                  <a:cubicBezTo>
                    <a:pt x="35794" y="1451"/>
                    <a:pt x="35594" y="1143"/>
                    <a:pt x="35644" y="815"/>
                  </a:cubicBezTo>
                  <a:cubicBezTo>
                    <a:pt x="35316" y="736"/>
                    <a:pt x="34980" y="658"/>
                    <a:pt x="34644" y="594"/>
                  </a:cubicBezTo>
                  <a:lnTo>
                    <a:pt x="34644" y="594"/>
                  </a:lnTo>
                  <a:cubicBezTo>
                    <a:pt x="34962" y="1030"/>
                    <a:pt x="34631" y="1612"/>
                    <a:pt x="34127" y="1612"/>
                  </a:cubicBezTo>
                  <a:cubicBezTo>
                    <a:pt x="34086" y="1612"/>
                    <a:pt x="34045" y="1609"/>
                    <a:pt x="34002" y="1601"/>
                  </a:cubicBezTo>
                  <a:cubicBezTo>
                    <a:pt x="33438" y="1486"/>
                    <a:pt x="33288" y="736"/>
                    <a:pt x="33780" y="422"/>
                  </a:cubicBezTo>
                  <a:lnTo>
                    <a:pt x="33480" y="379"/>
                  </a:lnTo>
                  <a:cubicBezTo>
                    <a:pt x="33357" y="488"/>
                    <a:pt x="33206" y="540"/>
                    <a:pt x="33056" y="540"/>
                  </a:cubicBezTo>
                  <a:cubicBezTo>
                    <a:pt x="32842" y="540"/>
                    <a:pt x="32631" y="434"/>
                    <a:pt x="32509" y="237"/>
                  </a:cubicBezTo>
                  <a:cubicBezTo>
                    <a:pt x="32181" y="194"/>
                    <a:pt x="31845" y="158"/>
                    <a:pt x="31510" y="122"/>
                  </a:cubicBezTo>
                  <a:cubicBezTo>
                    <a:pt x="31405" y="405"/>
                    <a:pt x="31157" y="542"/>
                    <a:pt x="30910" y="542"/>
                  </a:cubicBezTo>
                  <a:cubicBezTo>
                    <a:pt x="30632" y="542"/>
                    <a:pt x="30356" y="369"/>
                    <a:pt x="30288" y="37"/>
                  </a:cubicBezTo>
                  <a:cubicBezTo>
                    <a:pt x="29996" y="22"/>
                    <a:pt x="29696" y="8"/>
                    <a:pt x="29403" y="1"/>
                  </a:cubicBezTo>
                  <a:cubicBezTo>
                    <a:pt x="29342" y="358"/>
                    <a:pt x="29055" y="537"/>
                    <a:pt x="28768" y="537"/>
                  </a:cubicBezTo>
                  <a:cubicBezTo>
                    <a:pt x="28482" y="537"/>
                    <a:pt x="28196" y="358"/>
                    <a:pt x="28139" y="1"/>
                  </a:cubicBezTo>
                  <a:close/>
                </a:path>
              </a:pathLst>
            </a:custGeom>
            <a:solidFill>
              <a:srgbClr val="424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701010" y="2502268"/>
              <a:ext cx="1023225" cy="1023102"/>
            </a:xfrm>
            <a:custGeom>
              <a:avLst/>
              <a:gdLst/>
              <a:ahLst/>
              <a:cxnLst/>
              <a:rect l="l" t="t" r="r" b="b"/>
              <a:pathLst>
                <a:path w="58470" h="58463" extrusionOk="0">
                  <a:moveTo>
                    <a:pt x="29235" y="536"/>
                  </a:moveTo>
                  <a:cubicBezTo>
                    <a:pt x="45081" y="536"/>
                    <a:pt x="57934" y="13382"/>
                    <a:pt x="57934" y="29235"/>
                  </a:cubicBezTo>
                  <a:cubicBezTo>
                    <a:pt x="57934" y="45080"/>
                    <a:pt x="45081" y="57927"/>
                    <a:pt x="29235" y="57927"/>
                  </a:cubicBezTo>
                  <a:cubicBezTo>
                    <a:pt x="13382" y="57927"/>
                    <a:pt x="536" y="45080"/>
                    <a:pt x="536" y="29235"/>
                  </a:cubicBezTo>
                  <a:cubicBezTo>
                    <a:pt x="536" y="13382"/>
                    <a:pt x="13382" y="536"/>
                    <a:pt x="29235" y="536"/>
                  </a:cubicBezTo>
                  <a:close/>
                  <a:moveTo>
                    <a:pt x="29235" y="0"/>
                  </a:moveTo>
                  <a:cubicBezTo>
                    <a:pt x="13089" y="0"/>
                    <a:pt x="0" y="13089"/>
                    <a:pt x="0" y="29235"/>
                  </a:cubicBezTo>
                  <a:cubicBezTo>
                    <a:pt x="0" y="45380"/>
                    <a:pt x="13089" y="58462"/>
                    <a:pt x="29235" y="58462"/>
                  </a:cubicBezTo>
                  <a:cubicBezTo>
                    <a:pt x="45381" y="58462"/>
                    <a:pt x="58470" y="45380"/>
                    <a:pt x="58470" y="29235"/>
                  </a:cubicBezTo>
                  <a:cubicBezTo>
                    <a:pt x="58470" y="13089"/>
                    <a:pt x="45381" y="0"/>
                    <a:pt x="29235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626775" y="2443660"/>
              <a:ext cx="1171572" cy="1140317"/>
            </a:xfrm>
            <a:custGeom>
              <a:avLst/>
              <a:gdLst/>
              <a:ahLst/>
              <a:cxnLst/>
              <a:rect l="l" t="t" r="r" b="b"/>
              <a:pathLst>
                <a:path w="66947" h="65161" fill="none" extrusionOk="0">
                  <a:moveTo>
                    <a:pt x="450" y="0"/>
                  </a:moveTo>
                  <a:lnTo>
                    <a:pt x="66504" y="0"/>
                  </a:lnTo>
                  <a:cubicBezTo>
                    <a:pt x="66746" y="0"/>
                    <a:pt x="66946" y="200"/>
                    <a:pt x="66946" y="450"/>
                  </a:cubicBezTo>
                  <a:lnTo>
                    <a:pt x="66946" y="64718"/>
                  </a:lnTo>
                  <a:cubicBezTo>
                    <a:pt x="66946" y="64961"/>
                    <a:pt x="66746" y="65161"/>
                    <a:pt x="66504" y="65161"/>
                  </a:cubicBezTo>
                  <a:lnTo>
                    <a:pt x="450" y="65161"/>
                  </a:lnTo>
                  <a:cubicBezTo>
                    <a:pt x="200" y="65161"/>
                    <a:pt x="1" y="64961"/>
                    <a:pt x="1" y="64718"/>
                  </a:cubicBezTo>
                  <a:lnTo>
                    <a:pt x="1" y="450"/>
                  </a:lnTo>
                  <a:cubicBezTo>
                    <a:pt x="1" y="200"/>
                    <a:pt x="200" y="0"/>
                    <a:pt x="450" y="0"/>
                  </a:cubicBezTo>
                  <a:close/>
                </a:path>
              </a:pathLst>
            </a:custGeom>
            <a:noFill/>
            <a:ln w="3400" cap="flat" cmpd="sng">
              <a:solidFill>
                <a:srgbClr val="72696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2790300" y="2443660"/>
              <a:ext cx="1171572" cy="1140317"/>
            </a:xfrm>
            <a:custGeom>
              <a:avLst/>
              <a:gdLst/>
              <a:ahLst/>
              <a:cxnLst/>
              <a:rect l="l" t="t" r="r" b="b"/>
              <a:pathLst>
                <a:path w="66947" h="65161" extrusionOk="0">
                  <a:moveTo>
                    <a:pt x="444" y="0"/>
                  </a:moveTo>
                  <a:cubicBezTo>
                    <a:pt x="201" y="0"/>
                    <a:pt x="1" y="200"/>
                    <a:pt x="1" y="450"/>
                  </a:cubicBezTo>
                  <a:lnTo>
                    <a:pt x="1" y="3535"/>
                  </a:lnTo>
                  <a:cubicBezTo>
                    <a:pt x="1" y="3685"/>
                    <a:pt x="122" y="3799"/>
                    <a:pt x="265" y="3799"/>
                  </a:cubicBezTo>
                  <a:lnTo>
                    <a:pt x="4335" y="3799"/>
                  </a:lnTo>
                  <a:cubicBezTo>
                    <a:pt x="4678" y="3799"/>
                    <a:pt x="4964" y="4085"/>
                    <a:pt x="4964" y="4427"/>
                  </a:cubicBezTo>
                  <a:lnTo>
                    <a:pt x="4964" y="11654"/>
                  </a:lnTo>
                  <a:cubicBezTo>
                    <a:pt x="4964" y="12004"/>
                    <a:pt x="4678" y="12282"/>
                    <a:pt x="4335" y="12282"/>
                  </a:cubicBezTo>
                  <a:lnTo>
                    <a:pt x="265" y="12282"/>
                  </a:lnTo>
                  <a:cubicBezTo>
                    <a:pt x="122" y="12282"/>
                    <a:pt x="1" y="12404"/>
                    <a:pt x="1" y="12547"/>
                  </a:cubicBezTo>
                  <a:lnTo>
                    <a:pt x="1" y="64718"/>
                  </a:lnTo>
                  <a:cubicBezTo>
                    <a:pt x="1" y="64961"/>
                    <a:pt x="201" y="65161"/>
                    <a:pt x="444" y="65161"/>
                  </a:cubicBezTo>
                  <a:lnTo>
                    <a:pt x="66497" y="65161"/>
                  </a:lnTo>
                  <a:cubicBezTo>
                    <a:pt x="66747" y="65161"/>
                    <a:pt x="66947" y="64961"/>
                    <a:pt x="66947" y="64718"/>
                  </a:cubicBezTo>
                  <a:lnTo>
                    <a:pt x="66947" y="450"/>
                  </a:lnTo>
                  <a:cubicBezTo>
                    <a:pt x="66947" y="200"/>
                    <a:pt x="66747" y="0"/>
                    <a:pt x="66497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3783653" y="2443520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" y="1"/>
                  </a:moveTo>
                  <a:lnTo>
                    <a:pt x="10184" y="10184"/>
                  </a:lnTo>
                  <a:lnTo>
                    <a:pt x="10184" y="458"/>
                  </a:lnTo>
                  <a:cubicBezTo>
                    <a:pt x="10184" y="208"/>
                    <a:pt x="9984" y="8"/>
                    <a:pt x="9741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3783653" y="3405757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0184" y="1"/>
                  </a:moveTo>
                  <a:lnTo>
                    <a:pt x="1" y="10184"/>
                  </a:lnTo>
                  <a:lnTo>
                    <a:pt x="1" y="10184"/>
                  </a:lnTo>
                  <a:lnTo>
                    <a:pt x="9741" y="10176"/>
                  </a:lnTo>
                  <a:cubicBezTo>
                    <a:pt x="9984" y="10176"/>
                    <a:pt x="10184" y="9976"/>
                    <a:pt x="10184" y="9734"/>
                  </a:cubicBezTo>
                  <a:lnTo>
                    <a:pt x="10184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790300" y="3405757"/>
              <a:ext cx="178220" cy="178097"/>
            </a:xfrm>
            <a:custGeom>
              <a:avLst/>
              <a:gdLst/>
              <a:ahLst/>
              <a:cxnLst/>
              <a:rect l="l" t="t" r="r" b="b"/>
              <a:pathLst>
                <a:path w="10184" h="10177" extrusionOk="0">
                  <a:moveTo>
                    <a:pt x="1" y="1"/>
                  </a:moveTo>
                  <a:lnTo>
                    <a:pt x="1" y="9727"/>
                  </a:lnTo>
                  <a:cubicBezTo>
                    <a:pt x="1" y="9976"/>
                    <a:pt x="201" y="10176"/>
                    <a:pt x="444" y="10176"/>
                  </a:cubicBezTo>
                  <a:lnTo>
                    <a:pt x="10184" y="101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811423" y="3503477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693" y="1"/>
                  </a:moveTo>
                  <a:cubicBezTo>
                    <a:pt x="758" y="1"/>
                    <a:pt x="1" y="765"/>
                    <a:pt x="1" y="1700"/>
                  </a:cubicBezTo>
                  <a:cubicBezTo>
                    <a:pt x="1" y="2636"/>
                    <a:pt x="758" y="3393"/>
                    <a:pt x="1693" y="3393"/>
                  </a:cubicBezTo>
                  <a:cubicBezTo>
                    <a:pt x="2628" y="3393"/>
                    <a:pt x="3393" y="2636"/>
                    <a:pt x="3393" y="1700"/>
                  </a:cubicBezTo>
                  <a:cubicBezTo>
                    <a:pt x="3393" y="765"/>
                    <a:pt x="2628" y="1"/>
                    <a:pt x="1693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881372" y="3503477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8" y="1"/>
                    <a:pt x="1" y="765"/>
                    <a:pt x="1" y="1700"/>
                  </a:cubicBezTo>
                  <a:cubicBezTo>
                    <a:pt x="1" y="2636"/>
                    <a:pt x="758" y="3393"/>
                    <a:pt x="1700" y="3393"/>
                  </a:cubicBezTo>
                  <a:cubicBezTo>
                    <a:pt x="2636" y="3393"/>
                    <a:pt x="3393" y="2636"/>
                    <a:pt x="3393" y="1700"/>
                  </a:cubicBezTo>
                  <a:cubicBezTo>
                    <a:pt x="3393" y="765"/>
                    <a:pt x="2636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881372" y="2464765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8" y="1"/>
                    <a:pt x="1" y="758"/>
                    <a:pt x="1" y="1693"/>
                  </a:cubicBezTo>
                  <a:cubicBezTo>
                    <a:pt x="1" y="2636"/>
                    <a:pt x="758" y="3393"/>
                    <a:pt x="1700" y="3393"/>
                  </a:cubicBezTo>
                  <a:cubicBezTo>
                    <a:pt x="2636" y="3393"/>
                    <a:pt x="3393" y="2636"/>
                    <a:pt x="3393" y="1693"/>
                  </a:cubicBezTo>
                  <a:cubicBezTo>
                    <a:pt x="3393" y="758"/>
                    <a:pt x="2636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816795" y="3508973"/>
              <a:ext cx="48510" cy="48510"/>
            </a:xfrm>
            <a:custGeom>
              <a:avLst/>
              <a:gdLst/>
              <a:ahLst/>
              <a:cxnLst/>
              <a:rect l="l" t="t" r="r" b="b"/>
              <a:pathLst>
                <a:path w="2772" h="2772" extrusionOk="0">
                  <a:moveTo>
                    <a:pt x="1386" y="1"/>
                  </a:moveTo>
                  <a:cubicBezTo>
                    <a:pt x="622" y="1"/>
                    <a:pt x="1" y="622"/>
                    <a:pt x="1" y="1386"/>
                  </a:cubicBezTo>
                  <a:cubicBezTo>
                    <a:pt x="1" y="2150"/>
                    <a:pt x="622" y="2772"/>
                    <a:pt x="1386" y="2772"/>
                  </a:cubicBezTo>
                  <a:cubicBezTo>
                    <a:pt x="2150" y="2772"/>
                    <a:pt x="2771" y="2150"/>
                    <a:pt x="2771" y="1386"/>
                  </a:cubicBezTo>
                  <a:cubicBezTo>
                    <a:pt x="2771" y="622"/>
                    <a:pt x="2150" y="1"/>
                    <a:pt x="1386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886885" y="2470278"/>
              <a:ext cx="48370" cy="48370"/>
            </a:xfrm>
            <a:custGeom>
              <a:avLst/>
              <a:gdLst/>
              <a:ahLst/>
              <a:cxnLst/>
              <a:rect l="l" t="t" r="r" b="b"/>
              <a:pathLst>
                <a:path w="2764" h="2764" extrusionOk="0">
                  <a:moveTo>
                    <a:pt x="1385" y="0"/>
                  </a:moveTo>
                  <a:cubicBezTo>
                    <a:pt x="621" y="0"/>
                    <a:pt x="0" y="614"/>
                    <a:pt x="0" y="1378"/>
                  </a:cubicBezTo>
                  <a:cubicBezTo>
                    <a:pt x="0" y="2142"/>
                    <a:pt x="621" y="2764"/>
                    <a:pt x="1385" y="2764"/>
                  </a:cubicBezTo>
                  <a:cubicBezTo>
                    <a:pt x="2150" y="2764"/>
                    <a:pt x="2764" y="2142"/>
                    <a:pt x="2764" y="1378"/>
                  </a:cubicBezTo>
                  <a:cubicBezTo>
                    <a:pt x="2764" y="614"/>
                    <a:pt x="2150" y="0"/>
                    <a:pt x="1385" y="0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3886885" y="3508973"/>
              <a:ext cx="48370" cy="48510"/>
            </a:xfrm>
            <a:custGeom>
              <a:avLst/>
              <a:gdLst/>
              <a:ahLst/>
              <a:cxnLst/>
              <a:rect l="l" t="t" r="r" b="b"/>
              <a:pathLst>
                <a:path w="2764" h="2772" extrusionOk="0">
                  <a:moveTo>
                    <a:pt x="1385" y="1"/>
                  </a:moveTo>
                  <a:cubicBezTo>
                    <a:pt x="621" y="1"/>
                    <a:pt x="0" y="622"/>
                    <a:pt x="0" y="1386"/>
                  </a:cubicBezTo>
                  <a:cubicBezTo>
                    <a:pt x="0" y="2150"/>
                    <a:pt x="621" y="2772"/>
                    <a:pt x="1385" y="2772"/>
                  </a:cubicBezTo>
                  <a:cubicBezTo>
                    <a:pt x="2150" y="2772"/>
                    <a:pt x="2764" y="2150"/>
                    <a:pt x="2764" y="1386"/>
                  </a:cubicBezTo>
                  <a:cubicBezTo>
                    <a:pt x="2764" y="622"/>
                    <a:pt x="2150" y="1"/>
                    <a:pt x="1385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823043" y="2460898"/>
              <a:ext cx="1105965" cy="1105965"/>
            </a:xfrm>
            <a:custGeom>
              <a:avLst/>
              <a:gdLst/>
              <a:ahLst/>
              <a:cxnLst/>
              <a:rect l="l" t="t" r="r" b="b"/>
              <a:pathLst>
                <a:path w="63198" h="63198" extrusionOk="0">
                  <a:moveTo>
                    <a:pt x="63198" y="31599"/>
                  </a:moveTo>
                  <a:cubicBezTo>
                    <a:pt x="63198" y="49044"/>
                    <a:pt x="49052" y="63197"/>
                    <a:pt x="31599" y="63197"/>
                  </a:cubicBezTo>
                  <a:cubicBezTo>
                    <a:pt x="14154" y="63197"/>
                    <a:pt x="1" y="49044"/>
                    <a:pt x="1" y="31599"/>
                  </a:cubicBezTo>
                  <a:cubicBezTo>
                    <a:pt x="1" y="14147"/>
                    <a:pt x="14154" y="0"/>
                    <a:pt x="31599" y="0"/>
                  </a:cubicBezTo>
                  <a:cubicBezTo>
                    <a:pt x="49052" y="0"/>
                    <a:pt x="63198" y="14147"/>
                    <a:pt x="63198" y="31599"/>
                  </a:cubicBezTo>
                  <a:close/>
                </a:path>
              </a:pathLst>
            </a:custGeom>
            <a:solidFill>
              <a:srgbClr val="999999"/>
            </a:solidFill>
            <a:ln w="6775" cap="flat" cmpd="sng">
              <a:solidFill>
                <a:srgbClr val="6C6A5F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844918" y="2482773"/>
              <a:ext cx="1062215" cy="1062215"/>
            </a:xfrm>
            <a:custGeom>
              <a:avLst/>
              <a:gdLst/>
              <a:ahLst/>
              <a:cxnLst/>
              <a:rect l="l" t="t" r="r" b="b"/>
              <a:pathLst>
                <a:path w="60698" h="60698" extrusionOk="0">
                  <a:moveTo>
                    <a:pt x="60698" y="30349"/>
                  </a:moveTo>
                  <a:cubicBezTo>
                    <a:pt x="60698" y="47108"/>
                    <a:pt x="47116" y="60698"/>
                    <a:pt x="30349" y="60698"/>
                  </a:cubicBezTo>
                  <a:cubicBezTo>
                    <a:pt x="13590" y="60698"/>
                    <a:pt x="0" y="47108"/>
                    <a:pt x="0" y="30349"/>
                  </a:cubicBezTo>
                  <a:cubicBezTo>
                    <a:pt x="0" y="13582"/>
                    <a:pt x="13590" y="0"/>
                    <a:pt x="30349" y="0"/>
                  </a:cubicBezTo>
                  <a:cubicBezTo>
                    <a:pt x="47116" y="0"/>
                    <a:pt x="60698" y="13582"/>
                    <a:pt x="60698" y="30349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2860545" y="2498383"/>
              <a:ext cx="1030977" cy="1030977"/>
            </a:xfrm>
            <a:custGeom>
              <a:avLst/>
              <a:gdLst/>
              <a:ahLst/>
              <a:cxnLst/>
              <a:rect l="l" t="t" r="r" b="b"/>
              <a:pathLst>
                <a:path w="58913" h="58913" extrusionOk="0">
                  <a:moveTo>
                    <a:pt x="29456" y="1"/>
                  </a:moveTo>
                  <a:cubicBezTo>
                    <a:pt x="13189" y="1"/>
                    <a:pt x="0" y="13183"/>
                    <a:pt x="0" y="29457"/>
                  </a:cubicBezTo>
                  <a:cubicBezTo>
                    <a:pt x="0" y="45724"/>
                    <a:pt x="13189" y="58913"/>
                    <a:pt x="29456" y="58913"/>
                  </a:cubicBezTo>
                  <a:cubicBezTo>
                    <a:pt x="45730" y="58913"/>
                    <a:pt x="58912" y="45724"/>
                    <a:pt x="58912" y="29457"/>
                  </a:cubicBezTo>
                  <a:cubicBezTo>
                    <a:pt x="58912" y="13183"/>
                    <a:pt x="45730" y="1"/>
                    <a:pt x="29456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2864535" y="2502268"/>
              <a:ext cx="1023103" cy="1023102"/>
            </a:xfrm>
            <a:custGeom>
              <a:avLst/>
              <a:gdLst/>
              <a:ahLst/>
              <a:cxnLst/>
              <a:rect l="l" t="t" r="r" b="b"/>
              <a:pathLst>
                <a:path w="58463" h="58463" extrusionOk="0">
                  <a:moveTo>
                    <a:pt x="29228" y="0"/>
                  </a:moveTo>
                  <a:cubicBezTo>
                    <a:pt x="13083" y="0"/>
                    <a:pt x="1" y="13089"/>
                    <a:pt x="1" y="29235"/>
                  </a:cubicBezTo>
                  <a:cubicBezTo>
                    <a:pt x="1" y="45380"/>
                    <a:pt x="13083" y="58462"/>
                    <a:pt x="29228" y="58462"/>
                  </a:cubicBezTo>
                  <a:cubicBezTo>
                    <a:pt x="45374" y="58462"/>
                    <a:pt x="58463" y="45380"/>
                    <a:pt x="58463" y="29235"/>
                  </a:cubicBezTo>
                  <a:cubicBezTo>
                    <a:pt x="58463" y="13089"/>
                    <a:pt x="45374" y="0"/>
                    <a:pt x="29228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872287" y="2510003"/>
              <a:ext cx="1007615" cy="1007615"/>
            </a:xfrm>
            <a:custGeom>
              <a:avLst/>
              <a:gdLst/>
              <a:ahLst/>
              <a:cxnLst/>
              <a:rect l="l" t="t" r="r" b="b"/>
              <a:pathLst>
                <a:path w="57578" h="57578" extrusionOk="0">
                  <a:moveTo>
                    <a:pt x="57577" y="28793"/>
                  </a:moveTo>
                  <a:cubicBezTo>
                    <a:pt x="57577" y="44688"/>
                    <a:pt x="44688" y="57578"/>
                    <a:pt x="28785" y="57578"/>
                  </a:cubicBezTo>
                  <a:cubicBezTo>
                    <a:pt x="12890" y="57578"/>
                    <a:pt x="0" y="44688"/>
                    <a:pt x="0" y="28793"/>
                  </a:cubicBezTo>
                  <a:cubicBezTo>
                    <a:pt x="0" y="12890"/>
                    <a:pt x="12890" y="1"/>
                    <a:pt x="28785" y="1"/>
                  </a:cubicBezTo>
                  <a:cubicBezTo>
                    <a:pt x="44688" y="1"/>
                    <a:pt x="57577" y="12890"/>
                    <a:pt x="57577" y="287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2866285" y="2504018"/>
              <a:ext cx="1019620" cy="1019602"/>
            </a:xfrm>
            <a:custGeom>
              <a:avLst/>
              <a:gdLst/>
              <a:ahLst/>
              <a:cxnLst/>
              <a:rect l="l" t="t" r="r" b="b"/>
              <a:pathLst>
                <a:path w="58264" h="58263" extrusionOk="0">
                  <a:moveTo>
                    <a:pt x="29128" y="2207"/>
                  </a:moveTo>
                  <a:cubicBezTo>
                    <a:pt x="44003" y="2207"/>
                    <a:pt x="56056" y="14260"/>
                    <a:pt x="56056" y="29135"/>
                  </a:cubicBezTo>
                  <a:cubicBezTo>
                    <a:pt x="56056" y="44002"/>
                    <a:pt x="44003" y="56056"/>
                    <a:pt x="29128" y="56056"/>
                  </a:cubicBezTo>
                  <a:cubicBezTo>
                    <a:pt x="14261" y="56056"/>
                    <a:pt x="2207" y="44002"/>
                    <a:pt x="2207" y="29135"/>
                  </a:cubicBezTo>
                  <a:cubicBezTo>
                    <a:pt x="2207" y="14260"/>
                    <a:pt x="14261" y="2207"/>
                    <a:pt x="29128" y="2207"/>
                  </a:cubicBezTo>
                  <a:close/>
                  <a:moveTo>
                    <a:pt x="29128" y="0"/>
                  </a:moveTo>
                  <a:cubicBezTo>
                    <a:pt x="13040" y="0"/>
                    <a:pt x="0" y="13046"/>
                    <a:pt x="0" y="29135"/>
                  </a:cubicBezTo>
                  <a:cubicBezTo>
                    <a:pt x="0" y="45223"/>
                    <a:pt x="13040" y="58262"/>
                    <a:pt x="29128" y="58262"/>
                  </a:cubicBezTo>
                  <a:cubicBezTo>
                    <a:pt x="45224" y="58262"/>
                    <a:pt x="58263" y="45223"/>
                    <a:pt x="58263" y="29135"/>
                  </a:cubicBezTo>
                  <a:cubicBezTo>
                    <a:pt x="58263" y="13046"/>
                    <a:pt x="45224" y="0"/>
                    <a:pt x="29128" y="0"/>
                  </a:cubicBezTo>
                  <a:close/>
                </a:path>
              </a:pathLst>
            </a:custGeom>
            <a:solidFill>
              <a:srgbClr val="363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3258932" y="2896648"/>
              <a:ext cx="234325" cy="234325"/>
            </a:xfrm>
            <a:custGeom>
              <a:avLst/>
              <a:gdLst/>
              <a:ahLst/>
              <a:cxnLst/>
              <a:rect l="l" t="t" r="r" b="b"/>
              <a:pathLst>
                <a:path w="13390" h="13390" extrusionOk="0">
                  <a:moveTo>
                    <a:pt x="13389" y="6699"/>
                  </a:moveTo>
                  <a:cubicBezTo>
                    <a:pt x="13389" y="10391"/>
                    <a:pt x="10390" y="13390"/>
                    <a:pt x="6691" y="13390"/>
                  </a:cubicBezTo>
                  <a:cubicBezTo>
                    <a:pt x="2999" y="13390"/>
                    <a:pt x="0" y="10391"/>
                    <a:pt x="0" y="6699"/>
                  </a:cubicBezTo>
                  <a:cubicBezTo>
                    <a:pt x="0" y="3000"/>
                    <a:pt x="2999" y="1"/>
                    <a:pt x="6691" y="1"/>
                  </a:cubicBezTo>
                  <a:cubicBezTo>
                    <a:pt x="10390" y="1"/>
                    <a:pt x="13389" y="3000"/>
                    <a:pt x="13389" y="669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3266668" y="2904523"/>
              <a:ext cx="218715" cy="218715"/>
            </a:xfrm>
            <a:custGeom>
              <a:avLst/>
              <a:gdLst/>
              <a:ahLst/>
              <a:cxnLst/>
              <a:rect l="l" t="t" r="r" b="b"/>
              <a:pathLst>
                <a:path w="12498" h="12498" extrusionOk="0">
                  <a:moveTo>
                    <a:pt x="12497" y="6249"/>
                  </a:moveTo>
                  <a:cubicBezTo>
                    <a:pt x="12497" y="9698"/>
                    <a:pt x="9705" y="12497"/>
                    <a:pt x="6249" y="12497"/>
                  </a:cubicBezTo>
                  <a:cubicBezTo>
                    <a:pt x="2800" y="12497"/>
                    <a:pt x="1" y="9698"/>
                    <a:pt x="1" y="6249"/>
                  </a:cubicBezTo>
                  <a:cubicBezTo>
                    <a:pt x="1" y="2793"/>
                    <a:pt x="2800" y="1"/>
                    <a:pt x="6249" y="1"/>
                  </a:cubicBezTo>
                  <a:cubicBezTo>
                    <a:pt x="9705" y="1"/>
                    <a:pt x="12497" y="2793"/>
                    <a:pt x="12497" y="6249"/>
                  </a:cubicBezTo>
                  <a:close/>
                </a:path>
              </a:pathLst>
            </a:custGeom>
            <a:solidFill>
              <a:srgbClr val="BFBFBF"/>
            </a:solidFill>
            <a:ln w="2325" cap="flat" cmpd="sng">
              <a:solidFill>
                <a:srgbClr val="00000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3305798" y="2943513"/>
              <a:ext cx="140595" cy="140613"/>
            </a:xfrm>
            <a:custGeom>
              <a:avLst/>
              <a:gdLst/>
              <a:ahLst/>
              <a:cxnLst/>
              <a:rect l="l" t="t" r="r" b="b"/>
              <a:pathLst>
                <a:path w="8034" h="8035" extrusionOk="0">
                  <a:moveTo>
                    <a:pt x="8034" y="4021"/>
                  </a:moveTo>
                  <a:cubicBezTo>
                    <a:pt x="8034" y="6235"/>
                    <a:pt x="6234" y="8034"/>
                    <a:pt x="4013" y="8034"/>
                  </a:cubicBezTo>
                  <a:cubicBezTo>
                    <a:pt x="1800" y="8034"/>
                    <a:pt x="0" y="6235"/>
                    <a:pt x="0" y="4021"/>
                  </a:cubicBezTo>
                  <a:cubicBezTo>
                    <a:pt x="0" y="1800"/>
                    <a:pt x="1800" y="1"/>
                    <a:pt x="4013" y="1"/>
                  </a:cubicBezTo>
                  <a:cubicBezTo>
                    <a:pt x="6234" y="1"/>
                    <a:pt x="8034" y="1800"/>
                    <a:pt x="8034" y="40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2872410" y="2511140"/>
              <a:ext cx="1007667" cy="1007353"/>
            </a:xfrm>
            <a:custGeom>
              <a:avLst/>
              <a:gdLst/>
              <a:ahLst/>
              <a:cxnLst/>
              <a:rect l="l" t="t" r="r" b="b"/>
              <a:pathLst>
                <a:path w="57581" h="57563" extrusionOk="0">
                  <a:moveTo>
                    <a:pt x="25600" y="329"/>
                  </a:moveTo>
                  <a:cubicBezTo>
                    <a:pt x="25943" y="336"/>
                    <a:pt x="26229" y="614"/>
                    <a:pt x="26236" y="957"/>
                  </a:cubicBezTo>
                  <a:lnTo>
                    <a:pt x="26243" y="971"/>
                  </a:lnTo>
                  <a:cubicBezTo>
                    <a:pt x="26243" y="1362"/>
                    <a:pt x="25927" y="1619"/>
                    <a:pt x="25596" y="1619"/>
                  </a:cubicBezTo>
                  <a:cubicBezTo>
                    <a:pt x="25437" y="1619"/>
                    <a:pt x="25275" y="1560"/>
                    <a:pt x="25143" y="1428"/>
                  </a:cubicBezTo>
                  <a:cubicBezTo>
                    <a:pt x="24736" y="1021"/>
                    <a:pt x="25029" y="329"/>
                    <a:pt x="25600" y="329"/>
                  </a:cubicBezTo>
                  <a:close/>
                  <a:moveTo>
                    <a:pt x="27743" y="329"/>
                  </a:moveTo>
                  <a:cubicBezTo>
                    <a:pt x="28086" y="336"/>
                    <a:pt x="28371" y="614"/>
                    <a:pt x="28378" y="957"/>
                  </a:cubicBezTo>
                  <a:lnTo>
                    <a:pt x="28385" y="971"/>
                  </a:lnTo>
                  <a:cubicBezTo>
                    <a:pt x="28385" y="1362"/>
                    <a:pt x="28069" y="1619"/>
                    <a:pt x="27738" y="1619"/>
                  </a:cubicBezTo>
                  <a:cubicBezTo>
                    <a:pt x="27580" y="1619"/>
                    <a:pt x="27418" y="1560"/>
                    <a:pt x="27286" y="1428"/>
                  </a:cubicBezTo>
                  <a:cubicBezTo>
                    <a:pt x="26879" y="1021"/>
                    <a:pt x="27171" y="329"/>
                    <a:pt x="27743" y="329"/>
                  </a:cubicBezTo>
                  <a:close/>
                  <a:moveTo>
                    <a:pt x="29885" y="329"/>
                  </a:moveTo>
                  <a:cubicBezTo>
                    <a:pt x="30228" y="336"/>
                    <a:pt x="30513" y="614"/>
                    <a:pt x="30521" y="957"/>
                  </a:cubicBezTo>
                  <a:lnTo>
                    <a:pt x="30528" y="971"/>
                  </a:lnTo>
                  <a:cubicBezTo>
                    <a:pt x="30528" y="1362"/>
                    <a:pt x="30211" y="1619"/>
                    <a:pt x="29881" y="1619"/>
                  </a:cubicBezTo>
                  <a:cubicBezTo>
                    <a:pt x="29722" y="1619"/>
                    <a:pt x="29560" y="1560"/>
                    <a:pt x="29428" y="1428"/>
                  </a:cubicBezTo>
                  <a:cubicBezTo>
                    <a:pt x="29021" y="1021"/>
                    <a:pt x="29314" y="329"/>
                    <a:pt x="29885" y="329"/>
                  </a:cubicBezTo>
                  <a:close/>
                  <a:moveTo>
                    <a:pt x="32027" y="329"/>
                  </a:moveTo>
                  <a:cubicBezTo>
                    <a:pt x="32370" y="336"/>
                    <a:pt x="32656" y="614"/>
                    <a:pt x="32663" y="957"/>
                  </a:cubicBezTo>
                  <a:lnTo>
                    <a:pt x="32670" y="971"/>
                  </a:lnTo>
                  <a:cubicBezTo>
                    <a:pt x="32670" y="1362"/>
                    <a:pt x="32354" y="1619"/>
                    <a:pt x="32023" y="1619"/>
                  </a:cubicBezTo>
                  <a:cubicBezTo>
                    <a:pt x="31864" y="1619"/>
                    <a:pt x="31702" y="1560"/>
                    <a:pt x="31570" y="1428"/>
                  </a:cubicBezTo>
                  <a:cubicBezTo>
                    <a:pt x="31163" y="1021"/>
                    <a:pt x="31456" y="329"/>
                    <a:pt x="32027" y="329"/>
                  </a:cubicBezTo>
                  <a:close/>
                  <a:moveTo>
                    <a:pt x="26676" y="1401"/>
                  </a:moveTo>
                  <a:cubicBezTo>
                    <a:pt x="26758" y="1401"/>
                    <a:pt x="26842" y="1417"/>
                    <a:pt x="26922" y="1450"/>
                  </a:cubicBezTo>
                  <a:cubicBezTo>
                    <a:pt x="26957" y="1464"/>
                    <a:pt x="26993" y="1478"/>
                    <a:pt x="27022" y="1500"/>
                  </a:cubicBezTo>
                  <a:lnTo>
                    <a:pt x="27029" y="1507"/>
                  </a:lnTo>
                  <a:cubicBezTo>
                    <a:pt x="27314" y="1700"/>
                    <a:pt x="27393" y="2078"/>
                    <a:pt x="27221" y="2371"/>
                  </a:cubicBezTo>
                  <a:cubicBezTo>
                    <a:pt x="27101" y="2568"/>
                    <a:pt x="26893" y="2678"/>
                    <a:pt x="26678" y="2678"/>
                  </a:cubicBezTo>
                  <a:cubicBezTo>
                    <a:pt x="26574" y="2678"/>
                    <a:pt x="26469" y="2653"/>
                    <a:pt x="26372" y="2599"/>
                  </a:cubicBezTo>
                  <a:cubicBezTo>
                    <a:pt x="26072" y="2442"/>
                    <a:pt x="25950" y="2071"/>
                    <a:pt x="26093" y="1764"/>
                  </a:cubicBezTo>
                  <a:cubicBezTo>
                    <a:pt x="26205" y="1535"/>
                    <a:pt x="26436" y="1401"/>
                    <a:pt x="26676" y="1401"/>
                  </a:cubicBezTo>
                  <a:close/>
                  <a:moveTo>
                    <a:pt x="30961" y="1401"/>
                  </a:moveTo>
                  <a:cubicBezTo>
                    <a:pt x="31043" y="1401"/>
                    <a:pt x="31126" y="1417"/>
                    <a:pt x="31206" y="1450"/>
                  </a:cubicBezTo>
                  <a:cubicBezTo>
                    <a:pt x="31242" y="1464"/>
                    <a:pt x="31278" y="1478"/>
                    <a:pt x="31306" y="1500"/>
                  </a:cubicBezTo>
                  <a:lnTo>
                    <a:pt x="31313" y="1507"/>
                  </a:lnTo>
                  <a:cubicBezTo>
                    <a:pt x="31599" y="1700"/>
                    <a:pt x="31677" y="2078"/>
                    <a:pt x="31506" y="2371"/>
                  </a:cubicBezTo>
                  <a:cubicBezTo>
                    <a:pt x="31386" y="2568"/>
                    <a:pt x="31177" y="2678"/>
                    <a:pt x="30962" y="2678"/>
                  </a:cubicBezTo>
                  <a:cubicBezTo>
                    <a:pt x="30859" y="2678"/>
                    <a:pt x="30754" y="2653"/>
                    <a:pt x="30656" y="2599"/>
                  </a:cubicBezTo>
                  <a:cubicBezTo>
                    <a:pt x="30356" y="2442"/>
                    <a:pt x="30235" y="2071"/>
                    <a:pt x="30378" y="1764"/>
                  </a:cubicBezTo>
                  <a:cubicBezTo>
                    <a:pt x="30490" y="1535"/>
                    <a:pt x="30720" y="1401"/>
                    <a:pt x="30961" y="1401"/>
                  </a:cubicBezTo>
                  <a:close/>
                  <a:moveTo>
                    <a:pt x="37383" y="1400"/>
                  </a:moveTo>
                  <a:cubicBezTo>
                    <a:pt x="37733" y="1400"/>
                    <a:pt x="38011" y="1685"/>
                    <a:pt x="38019" y="2028"/>
                  </a:cubicBezTo>
                  <a:lnTo>
                    <a:pt x="38026" y="2042"/>
                  </a:lnTo>
                  <a:cubicBezTo>
                    <a:pt x="38026" y="2428"/>
                    <a:pt x="37710" y="2684"/>
                    <a:pt x="37379" y="2684"/>
                  </a:cubicBezTo>
                  <a:cubicBezTo>
                    <a:pt x="37221" y="2684"/>
                    <a:pt x="37058" y="2624"/>
                    <a:pt x="36926" y="2492"/>
                  </a:cubicBezTo>
                  <a:cubicBezTo>
                    <a:pt x="36519" y="2092"/>
                    <a:pt x="36812" y="1400"/>
                    <a:pt x="37383" y="1400"/>
                  </a:cubicBezTo>
                  <a:close/>
                  <a:moveTo>
                    <a:pt x="35244" y="1395"/>
                  </a:moveTo>
                  <a:cubicBezTo>
                    <a:pt x="35440" y="1395"/>
                    <a:pt x="35638" y="1483"/>
                    <a:pt x="35769" y="1678"/>
                  </a:cubicBezTo>
                  <a:cubicBezTo>
                    <a:pt x="35841" y="1785"/>
                    <a:pt x="35876" y="1907"/>
                    <a:pt x="35876" y="2028"/>
                  </a:cubicBezTo>
                  <a:lnTo>
                    <a:pt x="35883" y="2042"/>
                  </a:lnTo>
                  <a:cubicBezTo>
                    <a:pt x="35883" y="2207"/>
                    <a:pt x="35812" y="2371"/>
                    <a:pt x="35691" y="2492"/>
                  </a:cubicBezTo>
                  <a:cubicBezTo>
                    <a:pt x="35560" y="2625"/>
                    <a:pt x="35400" y="2684"/>
                    <a:pt x="35243" y="2684"/>
                  </a:cubicBezTo>
                  <a:cubicBezTo>
                    <a:pt x="34893" y="2684"/>
                    <a:pt x="34559" y="2392"/>
                    <a:pt x="34598" y="1978"/>
                  </a:cubicBezTo>
                  <a:cubicBezTo>
                    <a:pt x="34633" y="1612"/>
                    <a:pt x="34936" y="1395"/>
                    <a:pt x="35244" y="1395"/>
                  </a:cubicBezTo>
                  <a:close/>
                  <a:moveTo>
                    <a:pt x="20245" y="1400"/>
                  </a:moveTo>
                  <a:cubicBezTo>
                    <a:pt x="20588" y="1407"/>
                    <a:pt x="20873" y="1685"/>
                    <a:pt x="20880" y="2028"/>
                  </a:cubicBezTo>
                  <a:lnTo>
                    <a:pt x="20888" y="2042"/>
                  </a:lnTo>
                  <a:cubicBezTo>
                    <a:pt x="20888" y="2433"/>
                    <a:pt x="20571" y="2691"/>
                    <a:pt x="20240" y="2691"/>
                  </a:cubicBezTo>
                  <a:cubicBezTo>
                    <a:pt x="20082" y="2691"/>
                    <a:pt x="19920" y="2631"/>
                    <a:pt x="19788" y="2499"/>
                  </a:cubicBezTo>
                  <a:cubicBezTo>
                    <a:pt x="19381" y="2092"/>
                    <a:pt x="19674" y="1400"/>
                    <a:pt x="20245" y="1400"/>
                  </a:cubicBezTo>
                  <a:close/>
                  <a:moveTo>
                    <a:pt x="24522" y="1393"/>
                  </a:moveTo>
                  <a:lnTo>
                    <a:pt x="24529" y="1400"/>
                  </a:lnTo>
                  <a:cubicBezTo>
                    <a:pt x="25101" y="1400"/>
                    <a:pt x="25386" y="2092"/>
                    <a:pt x="24979" y="2499"/>
                  </a:cubicBezTo>
                  <a:cubicBezTo>
                    <a:pt x="24850" y="2631"/>
                    <a:pt x="24689" y="2691"/>
                    <a:pt x="24532" y="2691"/>
                  </a:cubicBezTo>
                  <a:cubicBezTo>
                    <a:pt x="24203" y="2691"/>
                    <a:pt x="23887" y="2433"/>
                    <a:pt x="23887" y="2042"/>
                  </a:cubicBezTo>
                  <a:cubicBezTo>
                    <a:pt x="23880" y="1685"/>
                    <a:pt x="24165" y="1393"/>
                    <a:pt x="24522" y="1393"/>
                  </a:cubicBezTo>
                  <a:close/>
                  <a:moveTo>
                    <a:pt x="28807" y="1393"/>
                  </a:moveTo>
                  <a:lnTo>
                    <a:pt x="28814" y="1400"/>
                  </a:lnTo>
                  <a:cubicBezTo>
                    <a:pt x="29385" y="1400"/>
                    <a:pt x="29671" y="2092"/>
                    <a:pt x="29264" y="2499"/>
                  </a:cubicBezTo>
                  <a:cubicBezTo>
                    <a:pt x="29134" y="2631"/>
                    <a:pt x="28974" y="2691"/>
                    <a:pt x="28816" y="2691"/>
                  </a:cubicBezTo>
                  <a:cubicBezTo>
                    <a:pt x="28488" y="2691"/>
                    <a:pt x="28171" y="2433"/>
                    <a:pt x="28171" y="2042"/>
                  </a:cubicBezTo>
                  <a:cubicBezTo>
                    <a:pt x="28164" y="1685"/>
                    <a:pt x="28450" y="1393"/>
                    <a:pt x="28807" y="1393"/>
                  </a:cubicBezTo>
                  <a:close/>
                  <a:moveTo>
                    <a:pt x="33091" y="1393"/>
                  </a:moveTo>
                  <a:lnTo>
                    <a:pt x="33098" y="1400"/>
                  </a:lnTo>
                  <a:cubicBezTo>
                    <a:pt x="33670" y="1400"/>
                    <a:pt x="33955" y="2092"/>
                    <a:pt x="33548" y="2499"/>
                  </a:cubicBezTo>
                  <a:cubicBezTo>
                    <a:pt x="33419" y="2631"/>
                    <a:pt x="33258" y="2691"/>
                    <a:pt x="33101" y="2691"/>
                  </a:cubicBezTo>
                  <a:cubicBezTo>
                    <a:pt x="32772" y="2691"/>
                    <a:pt x="32456" y="2433"/>
                    <a:pt x="32456" y="2042"/>
                  </a:cubicBezTo>
                  <a:cubicBezTo>
                    <a:pt x="32449" y="1685"/>
                    <a:pt x="32734" y="1393"/>
                    <a:pt x="33091" y="1393"/>
                  </a:cubicBezTo>
                  <a:close/>
                  <a:moveTo>
                    <a:pt x="22390" y="1402"/>
                  </a:moveTo>
                  <a:cubicBezTo>
                    <a:pt x="22587" y="1402"/>
                    <a:pt x="22785" y="1491"/>
                    <a:pt x="22916" y="1685"/>
                  </a:cubicBezTo>
                  <a:cubicBezTo>
                    <a:pt x="22987" y="1785"/>
                    <a:pt x="23023" y="1907"/>
                    <a:pt x="23023" y="2028"/>
                  </a:cubicBezTo>
                  <a:lnTo>
                    <a:pt x="23030" y="2042"/>
                  </a:lnTo>
                  <a:cubicBezTo>
                    <a:pt x="23030" y="2214"/>
                    <a:pt x="22958" y="2378"/>
                    <a:pt x="22837" y="2499"/>
                  </a:cubicBezTo>
                  <a:cubicBezTo>
                    <a:pt x="22706" y="2632"/>
                    <a:pt x="22546" y="2691"/>
                    <a:pt x="22390" y="2691"/>
                  </a:cubicBezTo>
                  <a:cubicBezTo>
                    <a:pt x="22040" y="2691"/>
                    <a:pt x="21705" y="2399"/>
                    <a:pt x="21744" y="1985"/>
                  </a:cubicBezTo>
                  <a:cubicBezTo>
                    <a:pt x="21779" y="1619"/>
                    <a:pt x="22083" y="1402"/>
                    <a:pt x="22390" y="1402"/>
                  </a:cubicBezTo>
                  <a:close/>
                  <a:moveTo>
                    <a:pt x="34150" y="2464"/>
                  </a:moveTo>
                  <a:cubicBezTo>
                    <a:pt x="34154" y="2464"/>
                    <a:pt x="34158" y="2464"/>
                    <a:pt x="34162" y="2464"/>
                  </a:cubicBezTo>
                  <a:cubicBezTo>
                    <a:pt x="34165" y="2464"/>
                    <a:pt x="34168" y="2464"/>
                    <a:pt x="34171" y="2464"/>
                  </a:cubicBezTo>
                  <a:cubicBezTo>
                    <a:pt x="34737" y="2464"/>
                    <a:pt x="35017" y="3151"/>
                    <a:pt x="34612" y="3556"/>
                  </a:cubicBezTo>
                  <a:cubicBezTo>
                    <a:pt x="34483" y="3688"/>
                    <a:pt x="34322" y="3747"/>
                    <a:pt x="34165" y="3747"/>
                  </a:cubicBezTo>
                  <a:cubicBezTo>
                    <a:pt x="33836" y="3747"/>
                    <a:pt x="33520" y="3490"/>
                    <a:pt x="33520" y="3099"/>
                  </a:cubicBezTo>
                  <a:cubicBezTo>
                    <a:pt x="33520" y="2754"/>
                    <a:pt x="33799" y="2464"/>
                    <a:pt x="34150" y="2464"/>
                  </a:cubicBezTo>
                  <a:close/>
                  <a:moveTo>
                    <a:pt x="36305" y="2464"/>
                  </a:moveTo>
                  <a:lnTo>
                    <a:pt x="36312" y="2471"/>
                  </a:lnTo>
                  <a:cubicBezTo>
                    <a:pt x="36883" y="2471"/>
                    <a:pt x="37169" y="3164"/>
                    <a:pt x="36762" y="3563"/>
                  </a:cubicBezTo>
                  <a:cubicBezTo>
                    <a:pt x="36632" y="3696"/>
                    <a:pt x="36471" y="3755"/>
                    <a:pt x="36313" y="3755"/>
                  </a:cubicBezTo>
                  <a:cubicBezTo>
                    <a:pt x="35985" y="3755"/>
                    <a:pt x="35669" y="3499"/>
                    <a:pt x="35669" y="3114"/>
                  </a:cubicBezTo>
                  <a:cubicBezTo>
                    <a:pt x="35662" y="2756"/>
                    <a:pt x="35948" y="2464"/>
                    <a:pt x="36305" y="2464"/>
                  </a:cubicBezTo>
                  <a:close/>
                  <a:moveTo>
                    <a:pt x="38454" y="2471"/>
                  </a:moveTo>
                  <a:cubicBezTo>
                    <a:pt x="38804" y="2471"/>
                    <a:pt x="39082" y="2756"/>
                    <a:pt x="39090" y="3099"/>
                  </a:cubicBezTo>
                  <a:lnTo>
                    <a:pt x="39097" y="3114"/>
                  </a:lnTo>
                  <a:cubicBezTo>
                    <a:pt x="39097" y="3499"/>
                    <a:pt x="38781" y="3755"/>
                    <a:pt x="38451" y="3755"/>
                  </a:cubicBezTo>
                  <a:cubicBezTo>
                    <a:pt x="38292" y="3755"/>
                    <a:pt x="38129" y="3696"/>
                    <a:pt x="37997" y="3563"/>
                  </a:cubicBezTo>
                  <a:cubicBezTo>
                    <a:pt x="37590" y="3164"/>
                    <a:pt x="37883" y="2471"/>
                    <a:pt x="38454" y="2471"/>
                  </a:cubicBezTo>
                  <a:close/>
                  <a:moveTo>
                    <a:pt x="25603" y="2465"/>
                  </a:moveTo>
                  <a:cubicBezTo>
                    <a:pt x="25760" y="2465"/>
                    <a:pt x="25921" y="2525"/>
                    <a:pt x="26050" y="2657"/>
                  </a:cubicBezTo>
                  <a:cubicBezTo>
                    <a:pt x="26457" y="3064"/>
                    <a:pt x="26172" y="3756"/>
                    <a:pt x="25600" y="3756"/>
                  </a:cubicBezTo>
                  <a:cubicBezTo>
                    <a:pt x="25236" y="3756"/>
                    <a:pt x="24944" y="3463"/>
                    <a:pt x="24951" y="3099"/>
                  </a:cubicBezTo>
                  <a:lnTo>
                    <a:pt x="24951" y="3099"/>
                  </a:lnTo>
                  <a:lnTo>
                    <a:pt x="24958" y="3114"/>
                  </a:lnTo>
                  <a:cubicBezTo>
                    <a:pt x="24958" y="2723"/>
                    <a:pt x="25274" y="2465"/>
                    <a:pt x="25603" y="2465"/>
                  </a:cubicBezTo>
                  <a:close/>
                  <a:moveTo>
                    <a:pt x="27745" y="2465"/>
                  </a:moveTo>
                  <a:cubicBezTo>
                    <a:pt x="27903" y="2465"/>
                    <a:pt x="28063" y="2525"/>
                    <a:pt x="28193" y="2657"/>
                  </a:cubicBezTo>
                  <a:cubicBezTo>
                    <a:pt x="28600" y="3064"/>
                    <a:pt x="28314" y="3756"/>
                    <a:pt x="27743" y="3756"/>
                  </a:cubicBezTo>
                  <a:cubicBezTo>
                    <a:pt x="27379" y="3756"/>
                    <a:pt x="27086" y="3463"/>
                    <a:pt x="27093" y="3099"/>
                  </a:cubicBezTo>
                  <a:lnTo>
                    <a:pt x="27093" y="3099"/>
                  </a:lnTo>
                  <a:lnTo>
                    <a:pt x="27100" y="3114"/>
                  </a:lnTo>
                  <a:cubicBezTo>
                    <a:pt x="27100" y="2723"/>
                    <a:pt x="27416" y="2465"/>
                    <a:pt x="27745" y="2465"/>
                  </a:cubicBezTo>
                  <a:close/>
                  <a:moveTo>
                    <a:pt x="29887" y="2465"/>
                  </a:moveTo>
                  <a:cubicBezTo>
                    <a:pt x="30045" y="2465"/>
                    <a:pt x="30205" y="2525"/>
                    <a:pt x="30335" y="2657"/>
                  </a:cubicBezTo>
                  <a:cubicBezTo>
                    <a:pt x="30742" y="3064"/>
                    <a:pt x="30456" y="3756"/>
                    <a:pt x="29885" y="3756"/>
                  </a:cubicBezTo>
                  <a:cubicBezTo>
                    <a:pt x="29521" y="3756"/>
                    <a:pt x="29228" y="3463"/>
                    <a:pt x="29235" y="3099"/>
                  </a:cubicBezTo>
                  <a:lnTo>
                    <a:pt x="29235" y="3099"/>
                  </a:lnTo>
                  <a:lnTo>
                    <a:pt x="29242" y="3114"/>
                  </a:lnTo>
                  <a:cubicBezTo>
                    <a:pt x="29242" y="2723"/>
                    <a:pt x="29559" y="2465"/>
                    <a:pt x="29887" y="2465"/>
                  </a:cubicBezTo>
                  <a:close/>
                  <a:moveTo>
                    <a:pt x="32030" y="2465"/>
                  </a:moveTo>
                  <a:cubicBezTo>
                    <a:pt x="32187" y="2465"/>
                    <a:pt x="32348" y="2525"/>
                    <a:pt x="32477" y="2657"/>
                  </a:cubicBezTo>
                  <a:cubicBezTo>
                    <a:pt x="32884" y="3064"/>
                    <a:pt x="32599" y="3756"/>
                    <a:pt x="32027" y="3756"/>
                  </a:cubicBezTo>
                  <a:cubicBezTo>
                    <a:pt x="31663" y="3756"/>
                    <a:pt x="31370" y="3463"/>
                    <a:pt x="31377" y="3099"/>
                  </a:cubicBezTo>
                  <a:lnTo>
                    <a:pt x="31377" y="3099"/>
                  </a:lnTo>
                  <a:lnTo>
                    <a:pt x="31385" y="3114"/>
                  </a:lnTo>
                  <a:cubicBezTo>
                    <a:pt x="31385" y="2723"/>
                    <a:pt x="31701" y="2465"/>
                    <a:pt x="32030" y="2465"/>
                  </a:cubicBezTo>
                  <a:close/>
                  <a:moveTo>
                    <a:pt x="19167" y="2464"/>
                  </a:moveTo>
                  <a:lnTo>
                    <a:pt x="19174" y="2471"/>
                  </a:lnTo>
                  <a:cubicBezTo>
                    <a:pt x="19745" y="2471"/>
                    <a:pt x="20031" y="3164"/>
                    <a:pt x="19624" y="3571"/>
                  </a:cubicBezTo>
                  <a:cubicBezTo>
                    <a:pt x="19494" y="3702"/>
                    <a:pt x="19334" y="3762"/>
                    <a:pt x="19176" y="3762"/>
                  </a:cubicBezTo>
                  <a:cubicBezTo>
                    <a:pt x="18847" y="3762"/>
                    <a:pt x="18531" y="3504"/>
                    <a:pt x="18531" y="3114"/>
                  </a:cubicBezTo>
                  <a:cubicBezTo>
                    <a:pt x="18524" y="2756"/>
                    <a:pt x="18810" y="2464"/>
                    <a:pt x="19167" y="2464"/>
                  </a:cubicBezTo>
                  <a:close/>
                  <a:moveTo>
                    <a:pt x="21309" y="2464"/>
                  </a:moveTo>
                  <a:lnTo>
                    <a:pt x="21316" y="2471"/>
                  </a:lnTo>
                  <a:cubicBezTo>
                    <a:pt x="21887" y="2471"/>
                    <a:pt x="22173" y="3164"/>
                    <a:pt x="21766" y="3571"/>
                  </a:cubicBezTo>
                  <a:cubicBezTo>
                    <a:pt x="21636" y="3702"/>
                    <a:pt x="21476" y="3762"/>
                    <a:pt x="21318" y="3762"/>
                  </a:cubicBezTo>
                  <a:cubicBezTo>
                    <a:pt x="20990" y="3762"/>
                    <a:pt x="20673" y="3504"/>
                    <a:pt x="20673" y="3114"/>
                  </a:cubicBezTo>
                  <a:cubicBezTo>
                    <a:pt x="20666" y="2756"/>
                    <a:pt x="20952" y="2464"/>
                    <a:pt x="21309" y="2464"/>
                  </a:cubicBezTo>
                  <a:close/>
                  <a:moveTo>
                    <a:pt x="23451" y="2464"/>
                  </a:moveTo>
                  <a:lnTo>
                    <a:pt x="23458" y="2471"/>
                  </a:lnTo>
                  <a:cubicBezTo>
                    <a:pt x="24029" y="2471"/>
                    <a:pt x="24315" y="3164"/>
                    <a:pt x="23908" y="3571"/>
                  </a:cubicBezTo>
                  <a:cubicBezTo>
                    <a:pt x="23778" y="3702"/>
                    <a:pt x="23618" y="3762"/>
                    <a:pt x="23461" y="3762"/>
                  </a:cubicBezTo>
                  <a:cubicBezTo>
                    <a:pt x="23132" y="3762"/>
                    <a:pt x="22816" y="3504"/>
                    <a:pt x="22816" y="3114"/>
                  </a:cubicBezTo>
                  <a:cubicBezTo>
                    <a:pt x="22808" y="2756"/>
                    <a:pt x="23094" y="2464"/>
                    <a:pt x="23451" y="2464"/>
                  </a:cubicBezTo>
                  <a:close/>
                  <a:moveTo>
                    <a:pt x="18107" y="3544"/>
                  </a:moveTo>
                  <a:cubicBezTo>
                    <a:pt x="18189" y="3544"/>
                    <a:pt x="18272" y="3559"/>
                    <a:pt x="18352" y="3592"/>
                  </a:cubicBezTo>
                  <a:cubicBezTo>
                    <a:pt x="18388" y="3606"/>
                    <a:pt x="18417" y="3621"/>
                    <a:pt x="18452" y="3642"/>
                  </a:cubicBezTo>
                  <a:lnTo>
                    <a:pt x="18460" y="3656"/>
                  </a:lnTo>
                  <a:cubicBezTo>
                    <a:pt x="18738" y="3842"/>
                    <a:pt x="18824" y="4220"/>
                    <a:pt x="18645" y="4513"/>
                  </a:cubicBezTo>
                  <a:cubicBezTo>
                    <a:pt x="18528" y="4713"/>
                    <a:pt x="18315" y="4823"/>
                    <a:pt x="18096" y="4823"/>
                  </a:cubicBezTo>
                  <a:cubicBezTo>
                    <a:pt x="17994" y="4823"/>
                    <a:pt x="17891" y="4799"/>
                    <a:pt x="17795" y="4749"/>
                  </a:cubicBezTo>
                  <a:cubicBezTo>
                    <a:pt x="17496" y="4585"/>
                    <a:pt x="17374" y="4213"/>
                    <a:pt x="17524" y="3906"/>
                  </a:cubicBezTo>
                  <a:cubicBezTo>
                    <a:pt x="17636" y="3677"/>
                    <a:pt x="17867" y="3544"/>
                    <a:pt x="18107" y="3544"/>
                  </a:cubicBezTo>
                  <a:close/>
                  <a:moveTo>
                    <a:pt x="26664" y="3535"/>
                  </a:moveTo>
                  <a:lnTo>
                    <a:pt x="26672" y="3542"/>
                  </a:lnTo>
                  <a:cubicBezTo>
                    <a:pt x="27243" y="3542"/>
                    <a:pt x="27529" y="4235"/>
                    <a:pt x="27122" y="4635"/>
                  </a:cubicBezTo>
                  <a:cubicBezTo>
                    <a:pt x="26992" y="4767"/>
                    <a:pt x="26831" y="4826"/>
                    <a:pt x="26673" y="4826"/>
                  </a:cubicBezTo>
                  <a:cubicBezTo>
                    <a:pt x="26345" y="4826"/>
                    <a:pt x="26029" y="4570"/>
                    <a:pt x="26029" y="4185"/>
                  </a:cubicBezTo>
                  <a:cubicBezTo>
                    <a:pt x="26022" y="3828"/>
                    <a:pt x="26307" y="3535"/>
                    <a:pt x="26664" y="3535"/>
                  </a:cubicBezTo>
                  <a:close/>
                  <a:moveTo>
                    <a:pt x="28807" y="3535"/>
                  </a:moveTo>
                  <a:lnTo>
                    <a:pt x="28814" y="3542"/>
                  </a:lnTo>
                  <a:cubicBezTo>
                    <a:pt x="29385" y="3542"/>
                    <a:pt x="29671" y="4235"/>
                    <a:pt x="29264" y="4635"/>
                  </a:cubicBezTo>
                  <a:cubicBezTo>
                    <a:pt x="29134" y="4767"/>
                    <a:pt x="28973" y="4826"/>
                    <a:pt x="28815" y="4826"/>
                  </a:cubicBezTo>
                  <a:cubicBezTo>
                    <a:pt x="28487" y="4826"/>
                    <a:pt x="28171" y="4570"/>
                    <a:pt x="28171" y="4185"/>
                  </a:cubicBezTo>
                  <a:cubicBezTo>
                    <a:pt x="28164" y="3828"/>
                    <a:pt x="28450" y="3535"/>
                    <a:pt x="28807" y="3535"/>
                  </a:cubicBezTo>
                  <a:close/>
                  <a:moveTo>
                    <a:pt x="30949" y="3535"/>
                  </a:moveTo>
                  <a:lnTo>
                    <a:pt x="30956" y="3542"/>
                  </a:lnTo>
                  <a:cubicBezTo>
                    <a:pt x="31527" y="3542"/>
                    <a:pt x="31813" y="4235"/>
                    <a:pt x="31406" y="4635"/>
                  </a:cubicBezTo>
                  <a:cubicBezTo>
                    <a:pt x="31276" y="4767"/>
                    <a:pt x="31115" y="4826"/>
                    <a:pt x="30957" y="4826"/>
                  </a:cubicBezTo>
                  <a:cubicBezTo>
                    <a:pt x="30629" y="4826"/>
                    <a:pt x="30313" y="4570"/>
                    <a:pt x="30313" y="4185"/>
                  </a:cubicBezTo>
                  <a:cubicBezTo>
                    <a:pt x="30306" y="3828"/>
                    <a:pt x="30592" y="3535"/>
                    <a:pt x="30949" y="3535"/>
                  </a:cubicBezTo>
                  <a:close/>
                  <a:moveTo>
                    <a:pt x="33091" y="3535"/>
                  </a:moveTo>
                  <a:lnTo>
                    <a:pt x="33098" y="3542"/>
                  </a:lnTo>
                  <a:cubicBezTo>
                    <a:pt x="33670" y="3542"/>
                    <a:pt x="33955" y="4235"/>
                    <a:pt x="33548" y="4635"/>
                  </a:cubicBezTo>
                  <a:cubicBezTo>
                    <a:pt x="33418" y="4767"/>
                    <a:pt x="33258" y="4826"/>
                    <a:pt x="33100" y="4826"/>
                  </a:cubicBezTo>
                  <a:cubicBezTo>
                    <a:pt x="32772" y="4826"/>
                    <a:pt x="32456" y="4570"/>
                    <a:pt x="32456" y="4185"/>
                  </a:cubicBezTo>
                  <a:cubicBezTo>
                    <a:pt x="32449" y="3828"/>
                    <a:pt x="32734" y="3535"/>
                    <a:pt x="33091" y="3535"/>
                  </a:cubicBezTo>
                  <a:close/>
                  <a:moveTo>
                    <a:pt x="41668" y="3542"/>
                  </a:moveTo>
                  <a:cubicBezTo>
                    <a:pt x="42017" y="3542"/>
                    <a:pt x="42296" y="3828"/>
                    <a:pt x="42303" y="4170"/>
                  </a:cubicBezTo>
                  <a:lnTo>
                    <a:pt x="42310" y="4185"/>
                  </a:lnTo>
                  <a:cubicBezTo>
                    <a:pt x="42310" y="4570"/>
                    <a:pt x="41994" y="4826"/>
                    <a:pt x="41664" y="4826"/>
                  </a:cubicBezTo>
                  <a:cubicBezTo>
                    <a:pt x="41505" y="4826"/>
                    <a:pt x="41343" y="4767"/>
                    <a:pt x="41210" y="4635"/>
                  </a:cubicBezTo>
                  <a:cubicBezTo>
                    <a:pt x="40803" y="4235"/>
                    <a:pt x="41096" y="3542"/>
                    <a:pt x="41668" y="3542"/>
                  </a:cubicBezTo>
                  <a:close/>
                  <a:moveTo>
                    <a:pt x="39528" y="3537"/>
                  </a:moveTo>
                  <a:cubicBezTo>
                    <a:pt x="39725" y="3537"/>
                    <a:pt x="39923" y="3626"/>
                    <a:pt x="40054" y="3820"/>
                  </a:cubicBezTo>
                  <a:cubicBezTo>
                    <a:pt x="40125" y="3928"/>
                    <a:pt x="40161" y="4049"/>
                    <a:pt x="40161" y="4170"/>
                  </a:cubicBezTo>
                  <a:lnTo>
                    <a:pt x="40168" y="4185"/>
                  </a:lnTo>
                  <a:cubicBezTo>
                    <a:pt x="40168" y="4349"/>
                    <a:pt x="40097" y="4513"/>
                    <a:pt x="39975" y="4635"/>
                  </a:cubicBezTo>
                  <a:cubicBezTo>
                    <a:pt x="39845" y="4767"/>
                    <a:pt x="39685" y="4826"/>
                    <a:pt x="39528" y="4826"/>
                  </a:cubicBezTo>
                  <a:cubicBezTo>
                    <a:pt x="39178" y="4826"/>
                    <a:pt x="38843" y="4534"/>
                    <a:pt x="38883" y="4120"/>
                  </a:cubicBezTo>
                  <a:cubicBezTo>
                    <a:pt x="38917" y="3754"/>
                    <a:pt x="39221" y="3537"/>
                    <a:pt x="39528" y="3537"/>
                  </a:cubicBezTo>
                  <a:close/>
                  <a:moveTo>
                    <a:pt x="20247" y="3537"/>
                  </a:moveTo>
                  <a:cubicBezTo>
                    <a:pt x="20405" y="3537"/>
                    <a:pt x="20565" y="3596"/>
                    <a:pt x="20695" y="3728"/>
                  </a:cubicBezTo>
                  <a:cubicBezTo>
                    <a:pt x="21102" y="4135"/>
                    <a:pt x="20816" y="4827"/>
                    <a:pt x="20245" y="4827"/>
                  </a:cubicBezTo>
                  <a:cubicBezTo>
                    <a:pt x="19881" y="4827"/>
                    <a:pt x="19588" y="4535"/>
                    <a:pt x="19595" y="4170"/>
                  </a:cubicBezTo>
                  <a:lnTo>
                    <a:pt x="19595" y="4170"/>
                  </a:lnTo>
                  <a:lnTo>
                    <a:pt x="19602" y="4185"/>
                  </a:lnTo>
                  <a:cubicBezTo>
                    <a:pt x="19602" y="3794"/>
                    <a:pt x="19919" y="3537"/>
                    <a:pt x="20247" y="3537"/>
                  </a:cubicBezTo>
                  <a:close/>
                  <a:moveTo>
                    <a:pt x="22389" y="3537"/>
                  </a:moveTo>
                  <a:cubicBezTo>
                    <a:pt x="22547" y="3537"/>
                    <a:pt x="22707" y="3596"/>
                    <a:pt x="22837" y="3728"/>
                  </a:cubicBezTo>
                  <a:cubicBezTo>
                    <a:pt x="23244" y="4135"/>
                    <a:pt x="22958" y="4827"/>
                    <a:pt x="22387" y="4827"/>
                  </a:cubicBezTo>
                  <a:cubicBezTo>
                    <a:pt x="22023" y="4827"/>
                    <a:pt x="21730" y="4535"/>
                    <a:pt x="21737" y="4170"/>
                  </a:cubicBezTo>
                  <a:lnTo>
                    <a:pt x="21737" y="4170"/>
                  </a:lnTo>
                  <a:lnTo>
                    <a:pt x="21744" y="4185"/>
                  </a:lnTo>
                  <a:cubicBezTo>
                    <a:pt x="21744" y="3794"/>
                    <a:pt x="22061" y="3537"/>
                    <a:pt x="22389" y="3537"/>
                  </a:cubicBezTo>
                  <a:close/>
                  <a:moveTo>
                    <a:pt x="24532" y="3537"/>
                  </a:moveTo>
                  <a:cubicBezTo>
                    <a:pt x="24689" y="3537"/>
                    <a:pt x="24850" y="3596"/>
                    <a:pt x="24979" y="3728"/>
                  </a:cubicBezTo>
                  <a:cubicBezTo>
                    <a:pt x="25386" y="4135"/>
                    <a:pt x="25101" y="4827"/>
                    <a:pt x="24529" y="4827"/>
                  </a:cubicBezTo>
                  <a:cubicBezTo>
                    <a:pt x="24165" y="4827"/>
                    <a:pt x="23872" y="4535"/>
                    <a:pt x="23880" y="4170"/>
                  </a:cubicBezTo>
                  <a:lnTo>
                    <a:pt x="23880" y="4170"/>
                  </a:lnTo>
                  <a:lnTo>
                    <a:pt x="23887" y="4185"/>
                  </a:lnTo>
                  <a:cubicBezTo>
                    <a:pt x="23887" y="3794"/>
                    <a:pt x="24203" y="3537"/>
                    <a:pt x="24532" y="3537"/>
                  </a:cubicBezTo>
                  <a:close/>
                  <a:moveTo>
                    <a:pt x="35238" y="3537"/>
                  </a:moveTo>
                  <a:cubicBezTo>
                    <a:pt x="35397" y="3537"/>
                    <a:pt x="35559" y="3596"/>
                    <a:pt x="35691" y="3728"/>
                  </a:cubicBezTo>
                  <a:cubicBezTo>
                    <a:pt x="36090" y="4135"/>
                    <a:pt x="35805" y="4827"/>
                    <a:pt x="35234" y="4827"/>
                  </a:cubicBezTo>
                  <a:cubicBezTo>
                    <a:pt x="34877" y="4827"/>
                    <a:pt x="34584" y="4535"/>
                    <a:pt x="34591" y="4170"/>
                  </a:cubicBezTo>
                  <a:lnTo>
                    <a:pt x="34591" y="4170"/>
                  </a:lnTo>
                  <a:lnTo>
                    <a:pt x="34591" y="4185"/>
                  </a:lnTo>
                  <a:cubicBezTo>
                    <a:pt x="34591" y="3794"/>
                    <a:pt x="34907" y="3537"/>
                    <a:pt x="35238" y="3537"/>
                  </a:cubicBezTo>
                  <a:close/>
                  <a:moveTo>
                    <a:pt x="37380" y="3537"/>
                  </a:moveTo>
                  <a:cubicBezTo>
                    <a:pt x="37539" y="3537"/>
                    <a:pt x="37701" y="3596"/>
                    <a:pt x="37833" y="3728"/>
                  </a:cubicBezTo>
                  <a:cubicBezTo>
                    <a:pt x="38233" y="4135"/>
                    <a:pt x="37947" y="4827"/>
                    <a:pt x="37376" y="4827"/>
                  </a:cubicBezTo>
                  <a:cubicBezTo>
                    <a:pt x="37019" y="4827"/>
                    <a:pt x="36726" y="4535"/>
                    <a:pt x="36733" y="4170"/>
                  </a:cubicBezTo>
                  <a:lnTo>
                    <a:pt x="36733" y="4170"/>
                  </a:lnTo>
                  <a:lnTo>
                    <a:pt x="36733" y="4185"/>
                  </a:lnTo>
                  <a:cubicBezTo>
                    <a:pt x="36733" y="3794"/>
                    <a:pt x="37050" y="3537"/>
                    <a:pt x="37380" y="3537"/>
                  </a:cubicBezTo>
                  <a:close/>
                  <a:moveTo>
                    <a:pt x="15960" y="3542"/>
                  </a:moveTo>
                  <a:cubicBezTo>
                    <a:pt x="16303" y="3549"/>
                    <a:pt x="16589" y="3828"/>
                    <a:pt x="16596" y="4170"/>
                  </a:cubicBezTo>
                  <a:lnTo>
                    <a:pt x="16603" y="4185"/>
                  </a:lnTo>
                  <a:cubicBezTo>
                    <a:pt x="16603" y="4576"/>
                    <a:pt x="16287" y="4833"/>
                    <a:pt x="15956" y="4833"/>
                  </a:cubicBezTo>
                  <a:cubicBezTo>
                    <a:pt x="15797" y="4833"/>
                    <a:pt x="15635" y="4774"/>
                    <a:pt x="15503" y="4642"/>
                  </a:cubicBezTo>
                  <a:cubicBezTo>
                    <a:pt x="15096" y="4235"/>
                    <a:pt x="15389" y="3542"/>
                    <a:pt x="15960" y="3542"/>
                  </a:cubicBezTo>
                  <a:close/>
                  <a:moveTo>
                    <a:pt x="21309" y="4606"/>
                  </a:moveTo>
                  <a:lnTo>
                    <a:pt x="21316" y="4613"/>
                  </a:lnTo>
                  <a:cubicBezTo>
                    <a:pt x="21887" y="4613"/>
                    <a:pt x="22173" y="5306"/>
                    <a:pt x="21766" y="5706"/>
                  </a:cubicBezTo>
                  <a:cubicBezTo>
                    <a:pt x="21636" y="5838"/>
                    <a:pt x="21475" y="5897"/>
                    <a:pt x="21317" y="5897"/>
                  </a:cubicBezTo>
                  <a:cubicBezTo>
                    <a:pt x="20989" y="5897"/>
                    <a:pt x="20673" y="5641"/>
                    <a:pt x="20673" y="5256"/>
                  </a:cubicBezTo>
                  <a:cubicBezTo>
                    <a:pt x="20666" y="4899"/>
                    <a:pt x="20952" y="4606"/>
                    <a:pt x="21309" y="4606"/>
                  </a:cubicBezTo>
                  <a:close/>
                  <a:moveTo>
                    <a:pt x="23451" y="4606"/>
                  </a:moveTo>
                  <a:lnTo>
                    <a:pt x="23458" y="4613"/>
                  </a:lnTo>
                  <a:cubicBezTo>
                    <a:pt x="24029" y="4613"/>
                    <a:pt x="24315" y="5306"/>
                    <a:pt x="23908" y="5706"/>
                  </a:cubicBezTo>
                  <a:cubicBezTo>
                    <a:pt x="23778" y="5838"/>
                    <a:pt x="23617" y="5897"/>
                    <a:pt x="23460" y="5897"/>
                  </a:cubicBezTo>
                  <a:cubicBezTo>
                    <a:pt x="23131" y="5897"/>
                    <a:pt x="22816" y="5641"/>
                    <a:pt x="22816" y="5256"/>
                  </a:cubicBezTo>
                  <a:cubicBezTo>
                    <a:pt x="22808" y="4899"/>
                    <a:pt x="23094" y="4606"/>
                    <a:pt x="23451" y="4606"/>
                  </a:cubicBezTo>
                  <a:close/>
                  <a:moveTo>
                    <a:pt x="36305" y="4606"/>
                  </a:moveTo>
                  <a:lnTo>
                    <a:pt x="36305" y="4613"/>
                  </a:lnTo>
                  <a:cubicBezTo>
                    <a:pt x="36876" y="4613"/>
                    <a:pt x="37162" y="5306"/>
                    <a:pt x="36762" y="5706"/>
                  </a:cubicBezTo>
                  <a:cubicBezTo>
                    <a:pt x="36629" y="5838"/>
                    <a:pt x="36467" y="5897"/>
                    <a:pt x="36308" y="5897"/>
                  </a:cubicBezTo>
                  <a:cubicBezTo>
                    <a:pt x="35978" y="5897"/>
                    <a:pt x="35662" y="5641"/>
                    <a:pt x="35662" y="5256"/>
                  </a:cubicBezTo>
                  <a:cubicBezTo>
                    <a:pt x="35655" y="4899"/>
                    <a:pt x="35948" y="4606"/>
                    <a:pt x="36305" y="4606"/>
                  </a:cubicBezTo>
                  <a:close/>
                  <a:moveTo>
                    <a:pt x="38447" y="4606"/>
                  </a:moveTo>
                  <a:lnTo>
                    <a:pt x="38447" y="4613"/>
                  </a:lnTo>
                  <a:cubicBezTo>
                    <a:pt x="39018" y="4613"/>
                    <a:pt x="39304" y="5306"/>
                    <a:pt x="38904" y="5706"/>
                  </a:cubicBezTo>
                  <a:cubicBezTo>
                    <a:pt x="38772" y="5838"/>
                    <a:pt x="38609" y="5897"/>
                    <a:pt x="38450" y="5897"/>
                  </a:cubicBezTo>
                  <a:cubicBezTo>
                    <a:pt x="38120" y="5897"/>
                    <a:pt x="37804" y="5641"/>
                    <a:pt x="37804" y="5256"/>
                  </a:cubicBezTo>
                  <a:cubicBezTo>
                    <a:pt x="37797" y="4899"/>
                    <a:pt x="38090" y="4606"/>
                    <a:pt x="38447" y="4606"/>
                  </a:cubicBezTo>
                  <a:close/>
                  <a:moveTo>
                    <a:pt x="40589" y="4606"/>
                  </a:moveTo>
                  <a:lnTo>
                    <a:pt x="40596" y="4613"/>
                  </a:lnTo>
                  <a:cubicBezTo>
                    <a:pt x="41168" y="4613"/>
                    <a:pt x="41453" y="5306"/>
                    <a:pt x="41046" y="5706"/>
                  </a:cubicBezTo>
                  <a:cubicBezTo>
                    <a:pt x="40916" y="5838"/>
                    <a:pt x="40756" y="5897"/>
                    <a:pt x="40598" y="5897"/>
                  </a:cubicBezTo>
                  <a:cubicBezTo>
                    <a:pt x="40269" y="5897"/>
                    <a:pt x="39954" y="5641"/>
                    <a:pt x="39954" y="5256"/>
                  </a:cubicBezTo>
                  <a:cubicBezTo>
                    <a:pt x="39947" y="4899"/>
                    <a:pt x="40232" y="4606"/>
                    <a:pt x="40589" y="4606"/>
                  </a:cubicBezTo>
                  <a:close/>
                  <a:moveTo>
                    <a:pt x="42739" y="4613"/>
                  </a:moveTo>
                  <a:cubicBezTo>
                    <a:pt x="43089" y="4613"/>
                    <a:pt x="43367" y="4899"/>
                    <a:pt x="43374" y="5242"/>
                  </a:cubicBezTo>
                  <a:lnTo>
                    <a:pt x="43381" y="5256"/>
                  </a:lnTo>
                  <a:cubicBezTo>
                    <a:pt x="43381" y="5641"/>
                    <a:pt x="43066" y="5897"/>
                    <a:pt x="42735" y="5897"/>
                  </a:cubicBezTo>
                  <a:cubicBezTo>
                    <a:pt x="42576" y="5897"/>
                    <a:pt x="42414" y="5838"/>
                    <a:pt x="42282" y="5706"/>
                  </a:cubicBezTo>
                  <a:cubicBezTo>
                    <a:pt x="41875" y="5306"/>
                    <a:pt x="42167" y="4613"/>
                    <a:pt x="42739" y="4613"/>
                  </a:cubicBezTo>
                  <a:close/>
                  <a:moveTo>
                    <a:pt x="19176" y="4608"/>
                  </a:moveTo>
                  <a:cubicBezTo>
                    <a:pt x="19334" y="4608"/>
                    <a:pt x="19494" y="4667"/>
                    <a:pt x="19624" y="4799"/>
                  </a:cubicBezTo>
                  <a:cubicBezTo>
                    <a:pt x="20031" y="5206"/>
                    <a:pt x="19745" y="5898"/>
                    <a:pt x="19174" y="5898"/>
                  </a:cubicBezTo>
                  <a:cubicBezTo>
                    <a:pt x="18810" y="5898"/>
                    <a:pt x="18517" y="5606"/>
                    <a:pt x="18524" y="5242"/>
                  </a:cubicBezTo>
                  <a:lnTo>
                    <a:pt x="18524" y="5242"/>
                  </a:lnTo>
                  <a:lnTo>
                    <a:pt x="18531" y="5256"/>
                  </a:lnTo>
                  <a:cubicBezTo>
                    <a:pt x="18531" y="4865"/>
                    <a:pt x="18847" y="4608"/>
                    <a:pt x="19176" y="4608"/>
                  </a:cubicBezTo>
                  <a:close/>
                  <a:moveTo>
                    <a:pt x="25598" y="4608"/>
                  </a:moveTo>
                  <a:cubicBezTo>
                    <a:pt x="25756" y="4608"/>
                    <a:pt x="25918" y="4667"/>
                    <a:pt x="26050" y="4799"/>
                  </a:cubicBezTo>
                  <a:cubicBezTo>
                    <a:pt x="26450" y="5206"/>
                    <a:pt x="26165" y="5898"/>
                    <a:pt x="25593" y="5898"/>
                  </a:cubicBezTo>
                  <a:cubicBezTo>
                    <a:pt x="25236" y="5898"/>
                    <a:pt x="24944" y="5606"/>
                    <a:pt x="24951" y="5242"/>
                  </a:cubicBezTo>
                  <a:lnTo>
                    <a:pt x="24951" y="5242"/>
                  </a:lnTo>
                  <a:lnTo>
                    <a:pt x="24951" y="5256"/>
                  </a:lnTo>
                  <a:cubicBezTo>
                    <a:pt x="24951" y="4865"/>
                    <a:pt x="25267" y="4608"/>
                    <a:pt x="25598" y="4608"/>
                  </a:cubicBezTo>
                  <a:close/>
                  <a:moveTo>
                    <a:pt x="27740" y="4608"/>
                  </a:moveTo>
                  <a:cubicBezTo>
                    <a:pt x="27899" y="4608"/>
                    <a:pt x="28061" y="4667"/>
                    <a:pt x="28193" y="4799"/>
                  </a:cubicBezTo>
                  <a:cubicBezTo>
                    <a:pt x="28593" y="5206"/>
                    <a:pt x="28307" y="5898"/>
                    <a:pt x="27736" y="5898"/>
                  </a:cubicBezTo>
                  <a:cubicBezTo>
                    <a:pt x="27379" y="5898"/>
                    <a:pt x="27086" y="5606"/>
                    <a:pt x="27093" y="5242"/>
                  </a:cubicBezTo>
                  <a:lnTo>
                    <a:pt x="27093" y="5242"/>
                  </a:lnTo>
                  <a:lnTo>
                    <a:pt x="27093" y="5256"/>
                  </a:lnTo>
                  <a:cubicBezTo>
                    <a:pt x="27093" y="4865"/>
                    <a:pt x="27409" y="4608"/>
                    <a:pt x="27740" y="4608"/>
                  </a:cubicBezTo>
                  <a:close/>
                  <a:moveTo>
                    <a:pt x="29882" y="4608"/>
                  </a:moveTo>
                  <a:cubicBezTo>
                    <a:pt x="30041" y="4608"/>
                    <a:pt x="30203" y="4667"/>
                    <a:pt x="30335" y="4799"/>
                  </a:cubicBezTo>
                  <a:cubicBezTo>
                    <a:pt x="30735" y="5206"/>
                    <a:pt x="30449" y="5898"/>
                    <a:pt x="29878" y="5898"/>
                  </a:cubicBezTo>
                  <a:cubicBezTo>
                    <a:pt x="29521" y="5898"/>
                    <a:pt x="29228" y="5606"/>
                    <a:pt x="29235" y="5242"/>
                  </a:cubicBezTo>
                  <a:lnTo>
                    <a:pt x="29235" y="5242"/>
                  </a:lnTo>
                  <a:lnTo>
                    <a:pt x="29235" y="5256"/>
                  </a:lnTo>
                  <a:cubicBezTo>
                    <a:pt x="29235" y="4865"/>
                    <a:pt x="29552" y="4608"/>
                    <a:pt x="29882" y="4608"/>
                  </a:cubicBezTo>
                  <a:close/>
                  <a:moveTo>
                    <a:pt x="32025" y="4608"/>
                  </a:moveTo>
                  <a:cubicBezTo>
                    <a:pt x="32183" y="4608"/>
                    <a:pt x="32345" y="4667"/>
                    <a:pt x="32477" y="4799"/>
                  </a:cubicBezTo>
                  <a:cubicBezTo>
                    <a:pt x="32877" y="5206"/>
                    <a:pt x="32591" y="5898"/>
                    <a:pt x="32020" y="5898"/>
                  </a:cubicBezTo>
                  <a:cubicBezTo>
                    <a:pt x="31663" y="5898"/>
                    <a:pt x="31370" y="5606"/>
                    <a:pt x="31377" y="5242"/>
                  </a:cubicBezTo>
                  <a:lnTo>
                    <a:pt x="31377" y="5242"/>
                  </a:lnTo>
                  <a:lnTo>
                    <a:pt x="31377" y="5256"/>
                  </a:lnTo>
                  <a:cubicBezTo>
                    <a:pt x="31377" y="4865"/>
                    <a:pt x="31694" y="4608"/>
                    <a:pt x="32025" y="4608"/>
                  </a:cubicBezTo>
                  <a:close/>
                  <a:moveTo>
                    <a:pt x="34167" y="4608"/>
                  </a:moveTo>
                  <a:cubicBezTo>
                    <a:pt x="34326" y="4608"/>
                    <a:pt x="34488" y="4667"/>
                    <a:pt x="34619" y="4799"/>
                  </a:cubicBezTo>
                  <a:cubicBezTo>
                    <a:pt x="35019" y="5206"/>
                    <a:pt x="34734" y="5898"/>
                    <a:pt x="34162" y="5898"/>
                  </a:cubicBezTo>
                  <a:cubicBezTo>
                    <a:pt x="33805" y="5898"/>
                    <a:pt x="33513" y="5606"/>
                    <a:pt x="33520" y="5242"/>
                  </a:cubicBezTo>
                  <a:lnTo>
                    <a:pt x="33520" y="5242"/>
                  </a:lnTo>
                  <a:lnTo>
                    <a:pt x="33520" y="5256"/>
                  </a:lnTo>
                  <a:cubicBezTo>
                    <a:pt x="33520" y="4865"/>
                    <a:pt x="33836" y="4608"/>
                    <a:pt x="34167" y="4608"/>
                  </a:cubicBezTo>
                  <a:close/>
                  <a:moveTo>
                    <a:pt x="14882" y="4606"/>
                  </a:moveTo>
                  <a:lnTo>
                    <a:pt x="14889" y="4613"/>
                  </a:lnTo>
                  <a:cubicBezTo>
                    <a:pt x="15460" y="4613"/>
                    <a:pt x="15746" y="5306"/>
                    <a:pt x="15339" y="5713"/>
                  </a:cubicBezTo>
                  <a:cubicBezTo>
                    <a:pt x="15209" y="5845"/>
                    <a:pt x="15049" y="5904"/>
                    <a:pt x="14891" y="5904"/>
                  </a:cubicBezTo>
                  <a:cubicBezTo>
                    <a:pt x="14563" y="5904"/>
                    <a:pt x="14246" y="5647"/>
                    <a:pt x="14246" y="5256"/>
                  </a:cubicBezTo>
                  <a:cubicBezTo>
                    <a:pt x="14239" y="4899"/>
                    <a:pt x="14525" y="4606"/>
                    <a:pt x="14882" y="4606"/>
                  </a:cubicBezTo>
                  <a:close/>
                  <a:moveTo>
                    <a:pt x="17024" y="4606"/>
                  </a:moveTo>
                  <a:lnTo>
                    <a:pt x="17031" y="4613"/>
                  </a:lnTo>
                  <a:cubicBezTo>
                    <a:pt x="17603" y="4613"/>
                    <a:pt x="17888" y="5306"/>
                    <a:pt x="17481" y="5713"/>
                  </a:cubicBezTo>
                  <a:cubicBezTo>
                    <a:pt x="17352" y="5845"/>
                    <a:pt x="17191" y="5904"/>
                    <a:pt x="17034" y="5904"/>
                  </a:cubicBezTo>
                  <a:cubicBezTo>
                    <a:pt x="16705" y="5904"/>
                    <a:pt x="16389" y="5647"/>
                    <a:pt x="16389" y="5256"/>
                  </a:cubicBezTo>
                  <a:cubicBezTo>
                    <a:pt x="16382" y="4899"/>
                    <a:pt x="16667" y="4606"/>
                    <a:pt x="17024" y="4606"/>
                  </a:cubicBezTo>
                  <a:close/>
                  <a:moveTo>
                    <a:pt x="35235" y="5679"/>
                  </a:moveTo>
                  <a:cubicBezTo>
                    <a:pt x="35393" y="5679"/>
                    <a:pt x="35554" y="5738"/>
                    <a:pt x="35683" y="5870"/>
                  </a:cubicBezTo>
                  <a:cubicBezTo>
                    <a:pt x="36090" y="6270"/>
                    <a:pt x="35805" y="6962"/>
                    <a:pt x="35234" y="6962"/>
                  </a:cubicBezTo>
                  <a:cubicBezTo>
                    <a:pt x="34877" y="6962"/>
                    <a:pt x="34584" y="6670"/>
                    <a:pt x="34591" y="6313"/>
                  </a:cubicBezTo>
                  <a:lnTo>
                    <a:pt x="34591" y="6313"/>
                  </a:lnTo>
                  <a:lnTo>
                    <a:pt x="34591" y="6320"/>
                  </a:lnTo>
                  <a:cubicBezTo>
                    <a:pt x="34591" y="5934"/>
                    <a:pt x="34907" y="5679"/>
                    <a:pt x="35235" y="5679"/>
                  </a:cubicBezTo>
                  <a:close/>
                  <a:moveTo>
                    <a:pt x="37377" y="5679"/>
                  </a:moveTo>
                  <a:cubicBezTo>
                    <a:pt x="37535" y="5679"/>
                    <a:pt x="37696" y="5738"/>
                    <a:pt x="37826" y="5870"/>
                  </a:cubicBezTo>
                  <a:cubicBezTo>
                    <a:pt x="38233" y="6270"/>
                    <a:pt x="37947" y="6962"/>
                    <a:pt x="37376" y="6962"/>
                  </a:cubicBezTo>
                  <a:cubicBezTo>
                    <a:pt x="37019" y="6962"/>
                    <a:pt x="36726" y="6670"/>
                    <a:pt x="36733" y="6313"/>
                  </a:cubicBezTo>
                  <a:lnTo>
                    <a:pt x="36733" y="6313"/>
                  </a:lnTo>
                  <a:lnTo>
                    <a:pt x="36733" y="6320"/>
                  </a:lnTo>
                  <a:cubicBezTo>
                    <a:pt x="36733" y="5934"/>
                    <a:pt x="37049" y="5679"/>
                    <a:pt x="37377" y="5679"/>
                  </a:cubicBezTo>
                  <a:close/>
                  <a:moveTo>
                    <a:pt x="13823" y="5686"/>
                  </a:moveTo>
                  <a:cubicBezTo>
                    <a:pt x="13905" y="5686"/>
                    <a:pt x="13988" y="5701"/>
                    <a:pt x="14068" y="5734"/>
                  </a:cubicBezTo>
                  <a:cubicBezTo>
                    <a:pt x="14104" y="5749"/>
                    <a:pt x="14132" y="5763"/>
                    <a:pt x="14168" y="5784"/>
                  </a:cubicBezTo>
                  <a:lnTo>
                    <a:pt x="14175" y="5798"/>
                  </a:lnTo>
                  <a:cubicBezTo>
                    <a:pt x="14454" y="5984"/>
                    <a:pt x="14539" y="6363"/>
                    <a:pt x="14361" y="6655"/>
                  </a:cubicBezTo>
                  <a:cubicBezTo>
                    <a:pt x="14244" y="6855"/>
                    <a:pt x="14031" y="6965"/>
                    <a:pt x="13812" y="6965"/>
                  </a:cubicBezTo>
                  <a:cubicBezTo>
                    <a:pt x="13710" y="6965"/>
                    <a:pt x="13606" y="6941"/>
                    <a:pt x="13511" y="6891"/>
                  </a:cubicBezTo>
                  <a:cubicBezTo>
                    <a:pt x="13211" y="6727"/>
                    <a:pt x="13090" y="6355"/>
                    <a:pt x="13240" y="6048"/>
                  </a:cubicBezTo>
                  <a:cubicBezTo>
                    <a:pt x="13351" y="5820"/>
                    <a:pt x="13582" y="5686"/>
                    <a:pt x="13823" y="5686"/>
                  </a:cubicBezTo>
                  <a:close/>
                  <a:moveTo>
                    <a:pt x="26652" y="5677"/>
                  </a:moveTo>
                  <a:cubicBezTo>
                    <a:pt x="26656" y="5677"/>
                    <a:pt x="26660" y="5677"/>
                    <a:pt x="26664" y="5677"/>
                  </a:cubicBezTo>
                  <a:lnTo>
                    <a:pt x="26664" y="5684"/>
                  </a:lnTo>
                  <a:cubicBezTo>
                    <a:pt x="27236" y="5684"/>
                    <a:pt x="27521" y="6377"/>
                    <a:pt x="27122" y="6777"/>
                  </a:cubicBezTo>
                  <a:cubicBezTo>
                    <a:pt x="26989" y="6909"/>
                    <a:pt x="26827" y="6968"/>
                    <a:pt x="26668" y="6968"/>
                  </a:cubicBezTo>
                  <a:cubicBezTo>
                    <a:pt x="26338" y="6968"/>
                    <a:pt x="26022" y="6713"/>
                    <a:pt x="26022" y="6327"/>
                  </a:cubicBezTo>
                  <a:cubicBezTo>
                    <a:pt x="26015" y="5974"/>
                    <a:pt x="26301" y="5677"/>
                    <a:pt x="26652" y="5677"/>
                  </a:cubicBezTo>
                  <a:close/>
                  <a:moveTo>
                    <a:pt x="28807" y="5677"/>
                  </a:moveTo>
                  <a:lnTo>
                    <a:pt x="28807" y="5684"/>
                  </a:lnTo>
                  <a:cubicBezTo>
                    <a:pt x="29378" y="5684"/>
                    <a:pt x="29664" y="6377"/>
                    <a:pt x="29264" y="6777"/>
                  </a:cubicBezTo>
                  <a:cubicBezTo>
                    <a:pt x="29132" y="6909"/>
                    <a:pt x="28969" y="6968"/>
                    <a:pt x="28810" y="6968"/>
                  </a:cubicBezTo>
                  <a:cubicBezTo>
                    <a:pt x="28480" y="6968"/>
                    <a:pt x="28164" y="6713"/>
                    <a:pt x="28164" y="6327"/>
                  </a:cubicBezTo>
                  <a:cubicBezTo>
                    <a:pt x="28157" y="5970"/>
                    <a:pt x="28450" y="5677"/>
                    <a:pt x="28807" y="5677"/>
                  </a:cubicBezTo>
                  <a:close/>
                  <a:moveTo>
                    <a:pt x="30937" y="5677"/>
                  </a:moveTo>
                  <a:cubicBezTo>
                    <a:pt x="30941" y="5677"/>
                    <a:pt x="30945" y="5677"/>
                    <a:pt x="30949" y="5677"/>
                  </a:cubicBezTo>
                  <a:lnTo>
                    <a:pt x="30949" y="5684"/>
                  </a:lnTo>
                  <a:cubicBezTo>
                    <a:pt x="31520" y="5684"/>
                    <a:pt x="31806" y="6377"/>
                    <a:pt x="31406" y="6777"/>
                  </a:cubicBezTo>
                  <a:cubicBezTo>
                    <a:pt x="31274" y="6909"/>
                    <a:pt x="31111" y="6968"/>
                    <a:pt x="30953" y="6968"/>
                  </a:cubicBezTo>
                  <a:cubicBezTo>
                    <a:pt x="30622" y="6968"/>
                    <a:pt x="30306" y="6713"/>
                    <a:pt x="30306" y="6327"/>
                  </a:cubicBezTo>
                  <a:cubicBezTo>
                    <a:pt x="30299" y="5974"/>
                    <a:pt x="30585" y="5677"/>
                    <a:pt x="30937" y="5677"/>
                  </a:cubicBezTo>
                  <a:close/>
                  <a:moveTo>
                    <a:pt x="33091" y="5677"/>
                  </a:moveTo>
                  <a:lnTo>
                    <a:pt x="33091" y="5684"/>
                  </a:lnTo>
                  <a:cubicBezTo>
                    <a:pt x="33663" y="5684"/>
                    <a:pt x="33948" y="6377"/>
                    <a:pt x="33548" y="6777"/>
                  </a:cubicBezTo>
                  <a:cubicBezTo>
                    <a:pt x="33416" y="6909"/>
                    <a:pt x="33254" y="6968"/>
                    <a:pt x="33095" y="6968"/>
                  </a:cubicBezTo>
                  <a:cubicBezTo>
                    <a:pt x="32764" y="6968"/>
                    <a:pt x="32449" y="6713"/>
                    <a:pt x="32449" y="6327"/>
                  </a:cubicBezTo>
                  <a:cubicBezTo>
                    <a:pt x="32441" y="5970"/>
                    <a:pt x="32734" y="5677"/>
                    <a:pt x="33091" y="5677"/>
                  </a:cubicBezTo>
                  <a:close/>
                  <a:moveTo>
                    <a:pt x="39506" y="5677"/>
                  </a:moveTo>
                  <a:cubicBezTo>
                    <a:pt x="39510" y="5677"/>
                    <a:pt x="39514" y="5677"/>
                    <a:pt x="39518" y="5677"/>
                  </a:cubicBezTo>
                  <a:lnTo>
                    <a:pt x="39518" y="5684"/>
                  </a:lnTo>
                  <a:cubicBezTo>
                    <a:pt x="40089" y="5684"/>
                    <a:pt x="40375" y="6377"/>
                    <a:pt x="39975" y="6777"/>
                  </a:cubicBezTo>
                  <a:cubicBezTo>
                    <a:pt x="39843" y="6909"/>
                    <a:pt x="39681" y="6968"/>
                    <a:pt x="39522" y="6968"/>
                  </a:cubicBezTo>
                  <a:cubicBezTo>
                    <a:pt x="39191" y="6968"/>
                    <a:pt x="38875" y="6713"/>
                    <a:pt x="38875" y="6327"/>
                  </a:cubicBezTo>
                  <a:cubicBezTo>
                    <a:pt x="38868" y="5974"/>
                    <a:pt x="39154" y="5677"/>
                    <a:pt x="39506" y="5677"/>
                  </a:cubicBezTo>
                  <a:close/>
                  <a:moveTo>
                    <a:pt x="43813" y="5679"/>
                  </a:moveTo>
                  <a:cubicBezTo>
                    <a:pt x="44009" y="5679"/>
                    <a:pt x="44207" y="5768"/>
                    <a:pt x="44338" y="5963"/>
                  </a:cubicBezTo>
                  <a:cubicBezTo>
                    <a:pt x="44410" y="6070"/>
                    <a:pt x="44445" y="6191"/>
                    <a:pt x="44445" y="6313"/>
                  </a:cubicBezTo>
                  <a:lnTo>
                    <a:pt x="44452" y="6327"/>
                  </a:lnTo>
                  <a:cubicBezTo>
                    <a:pt x="44452" y="6491"/>
                    <a:pt x="44381" y="6655"/>
                    <a:pt x="44260" y="6777"/>
                  </a:cubicBezTo>
                  <a:cubicBezTo>
                    <a:pt x="44129" y="6910"/>
                    <a:pt x="43969" y="6968"/>
                    <a:pt x="43812" y="6968"/>
                  </a:cubicBezTo>
                  <a:cubicBezTo>
                    <a:pt x="43462" y="6968"/>
                    <a:pt x="43128" y="6677"/>
                    <a:pt x="43167" y="6263"/>
                  </a:cubicBezTo>
                  <a:cubicBezTo>
                    <a:pt x="43202" y="5897"/>
                    <a:pt x="43505" y="5679"/>
                    <a:pt x="43813" y="5679"/>
                  </a:cubicBezTo>
                  <a:close/>
                  <a:moveTo>
                    <a:pt x="15963" y="5679"/>
                  </a:moveTo>
                  <a:cubicBezTo>
                    <a:pt x="16120" y="5679"/>
                    <a:pt x="16281" y="5738"/>
                    <a:pt x="16410" y="5870"/>
                  </a:cubicBezTo>
                  <a:cubicBezTo>
                    <a:pt x="16817" y="6277"/>
                    <a:pt x="16532" y="6970"/>
                    <a:pt x="15960" y="6970"/>
                  </a:cubicBezTo>
                  <a:cubicBezTo>
                    <a:pt x="15596" y="6970"/>
                    <a:pt x="15303" y="6677"/>
                    <a:pt x="15310" y="6313"/>
                  </a:cubicBezTo>
                  <a:lnTo>
                    <a:pt x="15310" y="6313"/>
                  </a:lnTo>
                  <a:lnTo>
                    <a:pt x="15318" y="6327"/>
                  </a:lnTo>
                  <a:cubicBezTo>
                    <a:pt x="15318" y="5936"/>
                    <a:pt x="15634" y="5679"/>
                    <a:pt x="15963" y="5679"/>
                  </a:cubicBezTo>
                  <a:close/>
                  <a:moveTo>
                    <a:pt x="18105" y="5679"/>
                  </a:moveTo>
                  <a:cubicBezTo>
                    <a:pt x="18262" y="5679"/>
                    <a:pt x="18423" y="5738"/>
                    <a:pt x="18552" y="5870"/>
                  </a:cubicBezTo>
                  <a:cubicBezTo>
                    <a:pt x="18959" y="6277"/>
                    <a:pt x="18674" y="6970"/>
                    <a:pt x="18103" y="6970"/>
                  </a:cubicBezTo>
                  <a:cubicBezTo>
                    <a:pt x="17738" y="6970"/>
                    <a:pt x="17446" y="6677"/>
                    <a:pt x="17453" y="6313"/>
                  </a:cubicBezTo>
                  <a:lnTo>
                    <a:pt x="17453" y="6313"/>
                  </a:lnTo>
                  <a:lnTo>
                    <a:pt x="17460" y="6327"/>
                  </a:lnTo>
                  <a:cubicBezTo>
                    <a:pt x="17460" y="5936"/>
                    <a:pt x="17776" y="5679"/>
                    <a:pt x="18105" y="5679"/>
                  </a:cubicBezTo>
                  <a:close/>
                  <a:moveTo>
                    <a:pt x="20242" y="5679"/>
                  </a:moveTo>
                  <a:cubicBezTo>
                    <a:pt x="20401" y="5679"/>
                    <a:pt x="20563" y="5738"/>
                    <a:pt x="20695" y="5870"/>
                  </a:cubicBezTo>
                  <a:cubicBezTo>
                    <a:pt x="21095" y="6277"/>
                    <a:pt x="20809" y="6970"/>
                    <a:pt x="20238" y="6970"/>
                  </a:cubicBezTo>
                  <a:cubicBezTo>
                    <a:pt x="19881" y="6970"/>
                    <a:pt x="19588" y="6677"/>
                    <a:pt x="19595" y="6313"/>
                  </a:cubicBezTo>
                  <a:lnTo>
                    <a:pt x="19595" y="6313"/>
                  </a:lnTo>
                  <a:lnTo>
                    <a:pt x="19595" y="6327"/>
                  </a:lnTo>
                  <a:cubicBezTo>
                    <a:pt x="19595" y="5936"/>
                    <a:pt x="19911" y="5679"/>
                    <a:pt x="20242" y="5679"/>
                  </a:cubicBezTo>
                  <a:close/>
                  <a:moveTo>
                    <a:pt x="22384" y="5679"/>
                  </a:moveTo>
                  <a:cubicBezTo>
                    <a:pt x="22543" y="5679"/>
                    <a:pt x="22705" y="5738"/>
                    <a:pt x="22837" y="5870"/>
                  </a:cubicBezTo>
                  <a:cubicBezTo>
                    <a:pt x="23237" y="6277"/>
                    <a:pt x="22951" y="6970"/>
                    <a:pt x="22380" y="6970"/>
                  </a:cubicBezTo>
                  <a:cubicBezTo>
                    <a:pt x="22023" y="6970"/>
                    <a:pt x="21730" y="6677"/>
                    <a:pt x="21737" y="6313"/>
                  </a:cubicBezTo>
                  <a:lnTo>
                    <a:pt x="21737" y="6313"/>
                  </a:lnTo>
                  <a:lnTo>
                    <a:pt x="21737" y="6327"/>
                  </a:lnTo>
                  <a:cubicBezTo>
                    <a:pt x="21737" y="5936"/>
                    <a:pt x="22054" y="5679"/>
                    <a:pt x="22384" y="5679"/>
                  </a:cubicBezTo>
                  <a:close/>
                  <a:moveTo>
                    <a:pt x="24527" y="5679"/>
                  </a:moveTo>
                  <a:cubicBezTo>
                    <a:pt x="24685" y="5679"/>
                    <a:pt x="24847" y="5738"/>
                    <a:pt x="24979" y="5870"/>
                  </a:cubicBezTo>
                  <a:cubicBezTo>
                    <a:pt x="25379" y="6277"/>
                    <a:pt x="25093" y="6970"/>
                    <a:pt x="24522" y="6970"/>
                  </a:cubicBezTo>
                  <a:cubicBezTo>
                    <a:pt x="24165" y="6970"/>
                    <a:pt x="23872" y="6677"/>
                    <a:pt x="23880" y="6313"/>
                  </a:cubicBezTo>
                  <a:lnTo>
                    <a:pt x="23880" y="6313"/>
                  </a:lnTo>
                  <a:lnTo>
                    <a:pt x="23880" y="6327"/>
                  </a:lnTo>
                  <a:cubicBezTo>
                    <a:pt x="23880" y="5936"/>
                    <a:pt x="24196" y="5679"/>
                    <a:pt x="24527" y="5679"/>
                  </a:cubicBezTo>
                  <a:close/>
                  <a:moveTo>
                    <a:pt x="41665" y="5679"/>
                  </a:moveTo>
                  <a:cubicBezTo>
                    <a:pt x="41823" y="5679"/>
                    <a:pt x="41985" y="5738"/>
                    <a:pt x="42117" y="5870"/>
                  </a:cubicBezTo>
                  <a:cubicBezTo>
                    <a:pt x="42517" y="6277"/>
                    <a:pt x="42232" y="6970"/>
                    <a:pt x="41660" y="6970"/>
                  </a:cubicBezTo>
                  <a:cubicBezTo>
                    <a:pt x="41303" y="6970"/>
                    <a:pt x="41011" y="6677"/>
                    <a:pt x="41018" y="6313"/>
                  </a:cubicBezTo>
                  <a:lnTo>
                    <a:pt x="41018" y="6313"/>
                  </a:lnTo>
                  <a:lnTo>
                    <a:pt x="41018" y="6327"/>
                  </a:lnTo>
                  <a:cubicBezTo>
                    <a:pt x="41018" y="5936"/>
                    <a:pt x="41334" y="5679"/>
                    <a:pt x="41665" y="5679"/>
                  </a:cubicBezTo>
                  <a:close/>
                  <a:moveTo>
                    <a:pt x="25595" y="6750"/>
                  </a:moveTo>
                  <a:cubicBezTo>
                    <a:pt x="25753" y="6750"/>
                    <a:pt x="25913" y="6809"/>
                    <a:pt x="26043" y="6941"/>
                  </a:cubicBezTo>
                  <a:cubicBezTo>
                    <a:pt x="26450" y="7341"/>
                    <a:pt x="26165" y="8034"/>
                    <a:pt x="25593" y="8034"/>
                  </a:cubicBezTo>
                  <a:cubicBezTo>
                    <a:pt x="25236" y="8034"/>
                    <a:pt x="24944" y="7741"/>
                    <a:pt x="24951" y="7384"/>
                  </a:cubicBezTo>
                  <a:lnTo>
                    <a:pt x="24951" y="7384"/>
                  </a:lnTo>
                  <a:lnTo>
                    <a:pt x="24951" y="7391"/>
                  </a:lnTo>
                  <a:cubicBezTo>
                    <a:pt x="24951" y="7005"/>
                    <a:pt x="25266" y="6750"/>
                    <a:pt x="25595" y="6750"/>
                  </a:cubicBezTo>
                  <a:close/>
                  <a:moveTo>
                    <a:pt x="27737" y="6750"/>
                  </a:moveTo>
                  <a:cubicBezTo>
                    <a:pt x="27895" y="6750"/>
                    <a:pt x="28056" y="6809"/>
                    <a:pt x="28185" y="6941"/>
                  </a:cubicBezTo>
                  <a:cubicBezTo>
                    <a:pt x="28593" y="7341"/>
                    <a:pt x="28307" y="8034"/>
                    <a:pt x="27736" y="8034"/>
                  </a:cubicBezTo>
                  <a:cubicBezTo>
                    <a:pt x="27379" y="8034"/>
                    <a:pt x="27086" y="7741"/>
                    <a:pt x="27093" y="7384"/>
                  </a:cubicBezTo>
                  <a:lnTo>
                    <a:pt x="27093" y="7384"/>
                  </a:lnTo>
                  <a:lnTo>
                    <a:pt x="27093" y="7391"/>
                  </a:lnTo>
                  <a:cubicBezTo>
                    <a:pt x="27093" y="7005"/>
                    <a:pt x="27409" y="6750"/>
                    <a:pt x="27737" y="6750"/>
                  </a:cubicBezTo>
                  <a:close/>
                  <a:moveTo>
                    <a:pt x="29879" y="6750"/>
                  </a:moveTo>
                  <a:cubicBezTo>
                    <a:pt x="30037" y="6750"/>
                    <a:pt x="30198" y="6809"/>
                    <a:pt x="30328" y="6941"/>
                  </a:cubicBezTo>
                  <a:cubicBezTo>
                    <a:pt x="30735" y="7341"/>
                    <a:pt x="30449" y="8034"/>
                    <a:pt x="29878" y="8034"/>
                  </a:cubicBezTo>
                  <a:cubicBezTo>
                    <a:pt x="29521" y="8034"/>
                    <a:pt x="29228" y="7741"/>
                    <a:pt x="29235" y="7384"/>
                  </a:cubicBezTo>
                  <a:lnTo>
                    <a:pt x="29235" y="7384"/>
                  </a:lnTo>
                  <a:lnTo>
                    <a:pt x="29235" y="7391"/>
                  </a:lnTo>
                  <a:cubicBezTo>
                    <a:pt x="29235" y="7005"/>
                    <a:pt x="29551" y="6750"/>
                    <a:pt x="29879" y="6750"/>
                  </a:cubicBezTo>
                  <a:close/>
                  <a:moveTo>
                    <a:pt x="32021" y="6750"/>
                  </a:moveTo>
                  <a:cubicBezTo>
                    <a:pt x="32179" y="6750"/>
                    <a:pt x="32340" y="6809"/>
                    <a:pt x="32470" y="6941"/>
                  </a:cubicBezTo>
                  <a:cubicBezTo>
                    <a:pt x="32877" y="7341"/>
                    <a:pt x="32591" y="8034"/>
                    <a:pt x="32020" y="8034"/>
                  </a:cubicBezTo>
                  <a:cubicBezTo>
                    <a:pt x="31663" y="8034"/>
                    <a:pt x="31370" y="7741"/>
                    <a:pt x="31377" y="7384"/>
                  </a:cubicBezTo>
                  <a:lnTo>
                    <a:pt x="31377" y="7384"/>
                  </a:lnTo>
                  <a:lnTo>
                    <a:pt x="31377" y="7391"/>
                  </a:lnTo>
                  <a:cubicBezTo>
                    <a:pt x="31377" y="7005"/>
                    <a:pt x="31693" y="6750"/>
                    <a:pt x="32021" y="6750"/>
                  </a:cubicBezTo>
                  <a:close/>
                  <a:moveTo>
                    <a:pt x="34164" y="6750"/>
                  </a:moveTo>
                  <a:cubicBezTo>
                    <a:pt x="34322" y="6750"/>
                    <a:pt x="34482" y="6809"/>
                    <a:pt x="34612" y="6941"/>
                  </a:cubicBezTo>
                  <a:cubicBezTo>
                    <a:pt x="35019" y="7341"/>
                    <a:pt x="34734" y="8034"/>
                    <a:pt x="34162" y="8034"/>
                  </a:cubicBezTo>
                  <a:cubicBezTo>
                    <a:pt x="33805" y="8034"/>
                    <a:pt x="33513" y="7741"/>
                    <a:pt x="33520" y="7384"/>
                  </a:cubicBezTo>
                  <a:lnTo>
                    <a:pt x="33520" y="7384"/>
                  </a:lnTo>
                  <a:lnTo>
                    <a:pt x="33520" y="7391"/>
                  </a:lnTo>
                  <a:cubicBezTo>
                    <a:pt x="33520" y="7005"/>
                    <a:pt x="33836" y="6750"/>
                    <a:pt x="34164" y="6750"/>
                  </a:cubicBezTo>
                  <a:close/>
                  <a:moveTo>
                    <a:pt x="36292" y="6748"/>
                  </a:moveTo>
                  <a:cubicBezTo>
                    <a:pt x="36296" y="6748"/>
                    <a:pt x="36300" y="6748"/>
                    <a:pt x="36305" y="6748"/>
                  </a:cubicBezTo>
                  <a:cubicBezTo>
                    <a:pt x="36876" y="6748"/>
                    <a:pt x="37162" y="7441"/>
                    <a:pt x="36755" y="7848"/>
                  </a:cubicBezTo>
                  <a:cubicBezTo>
                    <a:pt x="36626" y="7979"/>
                    <a:pt x="36467" y="8038"/>
                    <a:pt x="36310" y="8038"/>
                  </a:cubicBezTo>
                  <a:cubicBezTo>
                    <a:pt x="35980" y="8038"/>
                    <a:pt x="35662" y="7778"/>
                    <a:pt x="35662" y="7391"/>
                  </a:cubicBezTo>
                  <a:cubicBezTo>
                    <a:pt x="35655" y="7038"/>
                    <a:pt x="35941" y="6748"/>
                    <a:pt x="36292" y="6748"/>
                  </a:cubicBezTo>
                  <a:close/>
                  <a:moveTo>
                    <a:pt x="38434" y="6748"/>
                  </a:moveTo>
                  <a:cubicBezTo>
                    <a:pt x="38438" y="6748"/>
                    <a:pt x="38443" y="6748"/>
                    <a:pt x="38447" y="6748"/>
                  </a:cubicBezTo>
                  <a:cubicBezTo>
                    <a:pt x="39018" y="6748"/>
                    <a:pt x="39304" y="7441"/>
                    <a:pt x="38897" y="7848"/>
                  </a:cubicBezTo>
                  <a:cubicBezTo>
                    <a:pt x="38768" y="7979"/>
                    <a:pt x="38609" y="8038"/>
                    <a:pt x="38452" y="8038"/>
                  </a:cubicBezTo>
                  <a:cubicBezTo>
                    <a:pt x="38123" y="8038"/>
                    <a:pt x="37804" y="7778"/>
                    <a:pt x="37804" y="7391"/>
                  </a:cubicBezTo>
                  <a:cubicBezTo>
                    <a:pt x="37797" y="7038"/>
                    <a:pt x="38083" y="6748"/>
                    <a:pt x="38434" y="6748"/>
                  </a:cubicBezTo>
                  <a:close/>
                  <a:moveTo>
                    <a:pt x="17024" y="6748"/>
                  </a:moveTo>
                  <a:lnTo>
                    <a:pt x="17031" y="6755"/>
                  </a:lnTo>
                  <a:cubicBezTo>
                    <a:pt x="17603" y="6755"/>
                    <a:pt x="17888" y="7448"/>
                    <a:pt x="17481" y="7848"/>
                  </a:cubicBezTo>
                  <a:cubicBezTo>
                    <a:pt x="17351" y="7980"/>
                    <a:pt x="17191" y="8039"/>
                    <a:pt x="17033" y="8039"/>
                  </a:cubicBezTo>
                  <a:cubicBezTo>
                    <a:pt x="16705" y="8039"/>
                    <a:pt x="16389" y="7784"/>
                    <a:pt x="16389" y="7398"/>
                  </a:cubicBezTo>
                  <a:cubicBezTo>
                    <a:pt x="16382" y="7041"/>
                    <a:pt x="16667" y="6748"/>
                    <a:pt x="17024" y="6748"/>
                  </a:cubicBezTo>
                  <a:close/>
                  <a:moveTo>
                    <a:pt x="21309" y="6748"/>
                  </a:moveTo>
                  <a:lnTo>
                    <a:pt x="21309" y="6755"/>
                  </a:lnTo>
                  <a:cubicBezTo>
                    <a:pt x="21880" y="6755"/>
                    <a:pt x="22166" y="7448"/>
                    <a:pt x="21766" y="7848"/>
                  </a:cubicBezTo>
                  <a:cubicBezTo>
                    <a:pt x="21634" y="7980"/>
                    <a:pt x="21471" y="8039"/>
                    <a:pt x="21312" y="8039"/>
                  </a:cubicBezTo>
                  <a:cubicBezTo>
                    <a:pt x="20982" y="8039"/>
                    <a:pt x="20666" y="7784"/>
                    <a:pt x="20666" y="7398"/>
                  </a:cubicBezTo>
                  <a:cubicBezTo>
                    <a:pt x="20659" y="7041"/>
                    <a:pt x="20952" y="6748"/>
                    <a:pt x="21309" y="6748"/>
                  </a:cubicBezTo>
                  <a:close/>
                  <a:moveTo>
                    <a:pt x="23451" y="6748"/>
                  </a:moveTo>
                  <a:lnTo>
                    <a:pt x="23451" y="6755"/>
                  </a:lnTo>
                  <a:cubicBezTo>
                    <a:pt x="24022" y="6755"/>
                    <a:pt x="24308" y="7448"/>
                    <a:pt x="23908" y="7848"/>
                  </a:cubicBezTo>
                  <a:cubicBezTo>
                    <a:pt x="23776" y="7980"/>
                    <a:pt x="23614" y="8039"/>
                    <a:pt x="23455" y="8039"/>
                  </a:cubicBezTo>
                  <a:cubicBezTo>
                    <a:pt x="23124" y="8039"/>
                    <a:pt x="22808" y="7784"/>
                    <a:pt x="22808" y="7398"/>
                  </a:cubicBezTo>
                  <a:cubicBezTo>
                    <a:pt x="22801" y="7041"/>
                    <a:pt x="23094" y="6748"/>
                    <a:pt x="23451" y="6748"/>
                  </a:cubicBezTo>
                  <a:close/>
                  <a:moveTo>
                    <a:pt x="40589" y="6748"/>
                  </a:moveTo>
                  <a:lnTo>
                    <a:pt x="40589" y="6755"/>
                  </a:lnTo>
                  <a:cubicBezTo>
                    <a:pt x="41160" y="6755"/>
                    <a:pt x="41446" y="7448"/>
                    <a:pt x="41046" y="7848"/>
                  </a:cubicBezTo>
                  <a:cubicBezTo>
                    <a:pt x="40914" y="7980"/>
                    <a:pt x="40752" y="8039"/>
                    <a:pt x="40593" y="8039"/>
                  </a:cubicBezTo>
                  <a:cubicBezTo>
                    <a:pt x="40262" y="8039"/>
                    <a:pt x="39947" y="7784"/>
                    <a:pt x="39947" y="7398"/>
                  </a:cubicBezTo>
                  <a:cubicBezTo>
                    <a:pt x="39939" y="7041"/>
                    <a:pt x="40232" y="6748"/>
                    <a:pt x="40589" y="6748"/>
                  </a:cubicBezTo>
                  <a:close/>
                  <a:moveTo>
                    <a:pt x="42731" y="6748"/>
                  </a:moveTo>
                  <a:lnTo>
                    <a:pt x="42731" y="6755"/>
                  </a:lnTo>
                  <a:cubicBezTo>
                    <a:pt x="43303" y="6755"/>
                    <a:pt x="43588" y="7448"/>
                    <a:pt x="43189" y="7848"/>
                  </a:cubicBezTo>
                  <a:cubicBezTo>
                    <a:pt x="43056" y="7980"/>
                    <a:pt x="42894" y="8039"/>
                    <a:pt x="42735" y="8039"/>
                  </a:cubicBezTo>
                  <a:cubicBezTo>
                    <a:pt x="42405" y="8039"/>
                    <a:pt x="42089" y="7784"/>
                    <a:pt x="42089" y="7398"/>
                  </a:cubicBezTo>
                  <a:cubicBezTo>
                    <a:pt x="42082" y="7041"/>
                    <a:pt x="42374" y="6748"/>
                    <a:pt x="42731" y="6748"/>
                  </a:cubicBezTo>
                  <a:close/>
                  <a:moveTo>
                    <a:pt x="44881" y="6755"/>
                  </a:moveTo>
                  <a:cubicBezTo>
                    <a:pt x="45231" y="6755"/>
                    <a:pt x="45509" y="7041"/>
                    <a:pt x="45516" y="7384"/>
                  </a:cubicBezTo>
                  <a:lnTo>
                    <a:pt x="45524" y="7398"/>
                  </a:lnTo>
                  <a:cubicBezTo>
                    <a:pt x="45524" y="7784"/>
                    <a:pt x="45208" y="8039"/>
                    <a:pt x="44877" y="8039"/>
                  </a:cubicBezTo>
                  <a:cubicBezTo>
                    <a:pt x="44718" y="8039"/>
                    <a:pt x="44556" y="7980"/>
                    <a:pt x="44424" y="7848"/>
                  </a:cubicBezTo>
                  <a:cubicBezTo>
                    <a:pt x="44017" y="7448"/>
                    <a:pt x="44310" y="6755"/>
                    <a:pt x="44881" y="6755"/>
                  </a:cubicBezTo>
                  <a:close/>
                  <a:moveTo>
                    <a:pt x="47023" y="6755"/>
                  </a:moveTo>
                  <a:cubicBezTo>
                    <a:pt x="47373" y="6755"/>
                    <a:pt x="47652" y="7041"/>
                    <a:pt x="47659" y="7384"/>
                  </a:cubicBezTo>
                  <a:lnTo>
                    <a:pt x="47666" y="7398"/>
                  </a:lnTo>
                  <a:cubicBezTo>
                    <a:pt x="47666" y="7784"/>
                    <a:pt x="47350" y="8039"/>
                    <a:pt x="47020" y="8039"/>
                  </a:cubicBezTo>
                  <a:cubicBezTo>
                    <a:pt x="46861" y="8039"/>
                    <a:pt x="46698" y="7980"/>
                    <a:pt x="46566" y="7848"/>
                  </a:cubicBezTo>
                  <a:cubicBezTo>
                    <a:pt x="46159" y="7448"/>
                    <a:pt x="46452" y="6755"/>
                    <a:pt x="47023" y="6755"/>
                  </a:cubicBezTo>
                  <a:close/>
                  <a:moveTo>
                    <a:pt x="14891" y="6750"/>
                  </a:moveTo>
                  <a:cubicBezTo>
                    <a:pt x="15049" y="6750"/>
                    <a:pt x="15209" y="6809"/>
                    <a:pt x="15339" y="6941"/>
                  </a:cubicBezTo>
                  <a:cubicBezTo>
                    <a:pt x="15746" y="7348"/>
                    <a:pt x="15460" y="8041"/>
                    <a:pt x="14889" y="8041"/>
                  </a:cubicBezTo>
                  <a:cubicBezTo>
                    <a:pt x="14525" y="8041"/>
                    <a:pt x="14232" y="7748"/>
                    <a:pt x="14239" y="7384"/>
                  </a:cubicBezTo>
                  <a:lnTo>
                    <a:pt x="14239" y="7384"/>
                  </a:lnTo>
                  <a:lnTo>
                    <a:pt x="14246" y="7398"/>
                  </a:lnTo>
                  <a:cubicBezTo>
                    <a:pt x="14246" y="7007"/>
                    <a:pt x="14563" y="6750"/>
                    <a:pt x="14891" y="6750"/>
                  </a:cubicBezTo>
                  <a:close/>
                  <a:moveTo>
                    <a:pt x="19171" y="6750"/>
                  </a:moveTo>
                  <a:cubicBezTo>
                    <a:pt x="19330" y="6750"/>
                    <a:pt x="19492" y="6809"/>
                    <a:pt x="19624" y="6941"/>
                  </a:cubicBezTo>
                  <a:cubicBezTo>
                    <a:pt x="20023" y="7348"/>
                    <a:pt x="19738" y="8041"/>
                    <a:pt x="19167" y="8041"/>
                  </a:cubicBezTo>
                  <a:cubicBezTo>
                    <a:pt x="18810" y="8041"/>
                    <a:pt x="18517" y="7748"/>
                    <a:pt x="18524" y="7384"/>
                  </a:cubicBezTo>
                  <a:lnTo>
                    <a:pt x="18524" y="7384"/>
                  </a:lnTo>
                  <a:lnTo>
                    <a:pt x="18524" y="7398"/>
                  </a:lnTo>
                  <a:cubicBezTo>
                    <a:pt x="18524" y="7007"/>
                    <a:pt x="18840" y="6750"/>
                    <a:pt x="19171" y="6750"/>
                  </a:cubicBezTo>
                  <a:close/>
                  <a:moveTo>
                    <a:pt x="10605" y="6755"/>
                  </a:moveTo>
                  <a:cubicBezTo>
                    <a:pt x="10947" y="6763"/>
                    <a:pt x="11233" y="7041"/>
                    <a:pt x="11240" y="7384"/>
                  </a:cubicBezTo>
                  <a:lnTo>
                    <a:pt x="11247" y="7398"/>
                  </a:lnTo>
                  <a:cubicBezTo>
                    <a:pt x="11247" y="7789"/>
                    <a:pt x="10931" y="8046"/>
                    <a:pt x="10600" y="8046"/>
                  </a:cubicBezTo>
                  <a:cubicBezTo>
                    <a:pt x="10441" y="8046"/>
                    <a:pt x="10280" y="7987"/>
                    <a:pt x="10148" y="7855"/>
                  </a:cubicBezTo>
                  <a:cubicBezTo>
                    <a:pt x="9741" y="7448"/>
                    <a:pt x="10033" y="6755"/>
                    <a:pt x="10605" y="6755"/>
                  </a:cubicBezTo>
                  <a:close/>
                  <a:moveTo>
                    <a:pt x="12740" y="6748"/>
                  </a:moveTo>
                  <a:lnTo>
                    <a:pt x="12747" y="6755"/>
                  </a:lnTo>
                  <a:cubicBezTo>
                    <a:pt x="13318" y="6755"/>
                    <a:pt x="13604" y="7448"/>
                    <a:pt x="13197" y="7855"/>
                  </a:cubicBezTo>
                  <a:cubicBezTo>
                    <a:pt x="13067" y="7987"/>
                    <a:pt x="12907" y="8046"/>
                    <a:pt x="12749" y="8046"/>
                  </a:cubicBezTo>
                  <a:cubicBezTo>
                    <a:pt x="12421" y="8046"/>
                    <a:pt x="12104" y="7789"/>
                    <a:pt x="12104" y="7398"/>
                  </a:cubicBezTo>
                  <a:cubicBezTo>
                    <a:pt x="12097" y="7041"/>
                    <a:pt x="12383" y="6748"/>
                    <a:pt x="12740" y="6748"/>
                  </a:cubicBezTo>
                  <a:close/>
                  <a:moveTo>
                    <a:pt x="20239" y="7821"/>
                  </a:moveTo>
                  <a:cubicBezTo>
                    <a:pt x="20397" y="7821"/>
                    <a:pt x="20558" y="7880"/>
                    <a:pt x="20688" y="8012"/>
                  </a:cubicBezTo>
                  <a:cubicBezTo>
                    <a:pt x="21095" y="8412"/>
                    <a:pt x="20809" y="9105"/>
                    <a:pt x="20238" y="9105"/>
                  </a:cubicBezTo>
                  <a:cubicBezTo>
                    <a:pt x="19881" y="9105"/>
                    <a:pt x="19588" y="8812"/>
                    <a:pt x="19595" y="8455"/>
                  </a:cubicBezTo>
                  <a:lnTo>
                    <a:pt x="19595" y="8455"/>
                  </a:lnTo>
                  <a:lnTo>
                    <a:pt x="19595" y="8462"/>
                  </a:lnTo>
                  <a:cubicBezTo>
                    <a:pt x="19595" y="8076"/>
                    <a:pt x="19911" y="7821"/>
                    <a:pt x="20239" y="7821"/>
                  </a:cubicBezTo>
                  <a:close/>
                  <a:moveTo>
                    <a:pt x="22381" y="7821"/>
                  </a:moveTo>
                  <a:cubicBezTo>
                    <a:pt x="22539" y="7821"/>
                    <a:pt x="22700" y="7880"/>
                    <a:pt x="22830" y="8012"/>
                  </a:cubicBezTo>
                  <a:cubicBezTo>
                    <a:pt x="23237" y="8412"/>
                    <a:pt x="22951" y="9105"/>
                    <a:pt x="22380" y="9105"/>
                  </a:cubicBezTo>
                  <a:cubicBezTo>
                    <a:pt x="22023" y="9105"/>
                    <a:pt x="21730" y="8812"/>
                    <a:pt x="21737" y="8455"/>
                  </a:cubicBezTo>
                  <a:lnTo>
                    <a:pt x="21737" y="8455"/>
                  </a:lnTo>
                  <a:lnTo>
                    <a:pt x="21737" y="8462"/>
                  </a:lnTo>
                  <a:cubicBezTo>
                    <a:pt x="21737" y="8076"/>
                    <a:pt x="22053" y="7821"/>
                    <a:pt x="22381" y="7821"/>
                  </a:cubicBezTo>
                  <a:close/>
                  <a:moveTo>
                    <a:pt x="24524" y="7821"/>
                  </a:moveTo>
                  <a:cubicBezTo>
                    <a:pt x="24681" y="7821"/>
                    <a:pt x="24842" y="7880"/>
                    <a:pt x="24972" y="8012"/>
                  </a:cubicBezTo>
                  <a:cubicBezTo>
                    <a:pt x="25379" y="8412"/>
                    <a:pt x="25093" y="9105"/>
                    <a:pt x="24522" y="9105"/>
                  </a:cubicBezTo>
                  <a:cubicBezTo>
                    <a:pt x="24165" y="9105"/>
                    <a:pt x="23872" y="8812"/>
                    <a:pt x="23880" y="8455"/>
                  </a:cubicBezTo>
                  <a:lnTo>
                    <a:pt x="23880" y="8455"/>
                  </a:lnTo>
                  <a:lnTo>
                    <a:pt x="23880" y="8462"/>
                  </a:lnTo>
                  <a:cubicBezTo>
                    <a:pt x="23880" y="8076"/>
                    <a:pt x="24195" y="7821"/>
                    <a:pt x="24524" y="7821"/>
                  </a:cubicBezTo>
                  <a:close/>
                  <a:moveTo>
                    <a:pt x="35235" y="7821"/>
                  </a:moveTo>
                  <a:cubicBezTo>
                    <a:pt x="35393" y="7821"/>
                    <a:pt x="35554" y="7880"/>
                    <a:pt x="35683" y="8012"/>
                  </a:cubicBezTo>
                  <a:cubicBezTo>
                    <a:pt x="36090" y="8412"/>
                    <a:pt x="35805" y="9105"/>
                    <a:pt x="35234" y="9105"/>
                  </a:cubicBezTo>
                  <a:cubicBezTo>
                    <a:pt x="34877" y="9105"/>
                    <a:pt x="34584" y="8812"/>
                    <a:pt x="34591" y="8455"/>
                  </a:cubicBezTo>
                  <a:lnTo>
                    <a:pt x="34591" y="8455"/>
                  </a:lnTo>
                  <a:lnTo>
                    <a:pt x="34591" y="8462"/>
                  </a:lnTo>
                  <a:cubicBezTo>
                    <a:pt x="34591" y="8076"/>
                    <a:pt x="34907" y="7821"/>
                    <a:pt x="35235" y="7821"/>
                  </a:cubicBezTo>
                  <a:close/>
                  <a:moveTo>
                    <a:pt x="37377" y="7821"/>
                  </a:moveTo>
                  <a:cubicBezTo>
                    <a:pt x="37535" y="7821"/>
                    <a:pt x="37696" y="7880"/>
                    <a:pt x="37826" y="8012"/>
                  </a:cubicBezTo>
                  <a:cubicBezTo>
                    <a:pt x="38233" y="8412"/>
                    <a:pt x="37947" y="9105"/>
                    <a:pt x="37376" y="9105"/>
                  </a:cubicBezTo>
                  <a:cubicBezTo>
                    <a:pt x="37019" y="9105"/>
                    <a:pt x="36726" y="8812"/>
                    <a:pt x="36733" y="8455"/>
                  </a:cubicBezTo>
                  <a:lnTo>
                    <a:pt x="36733" y="8455"/>
                  </a:lnTo>
                  <a:lnTo>
                    <a:pt x="36733" y="8462"/>
                  </a:lnTo>
                  <a:cubicBezTo>
                    <a:pt x="36733" y="8076"/>
                    <a:pt x="37049" y="7821"/>
                    <a:pt x="37377" y="7821"/>
                  </a:cubicBezTo>
                  <a:close/>
                  <a:moveTo>
                    <a:pt x="41662" y="7821"/>
                  </a:moveTo>
                  <a:cubicBezTo>
                    <a:pt x="41820" y="7821"/>
                    <a:pt x="41980" y="7880"/>
                    <a:pt x="42110" y="8012"/>
                  </a:cubicBezTo>
                  <a:cubicBezTo>
                    <a:pt x="42517" y="8412"/>
                    <a:pt x="42232" y="9105"/>
                    <a:pt x="41660" y="9105"/>
                  </a:cubicBezTo>
                  <a:cubicBezTo>
                    <a:pt x="41303" y="9105"/>
                    <a:pt x="41011" y="8812"/>
                    <a:pt x="41018" y="8455"/>
                  </a:cubicBezTo>
                  <a:lnTo>
                    <a:pt x="41018" y="8455"/>
                  </a:lnTo>
                  <a:lnTo>
                    <a:pt x="41018" y="8462"/>
                  </a:lnTo>
                  <a:cubicBezTo>
                    <a:pt x="41018" y="8076"/>
                    <a:pt x="41333" y="7821"/>
                    <a:pt x="41662" y="7821"/>
                  </a:cubicBezTo>
                  <a:close/>
                  <a:moveTo>
                    <a:pt x="9538" y="7828"/>
                  </a:moveTo>
                  <a:cubicBezTo>
                    <a:pt x="9620" y="7828"/>
                    <a:pt x="9703" y="7844"/>
                    <a:pt x="9783" y="7876"/>
                  </a:cubicBezTo>
                  <a:cubicBezTo>
                    <a:pt x="9819" y="7891"/>
                    <a:pt x="9855" y="7905"/>
                    <a:pt x="9883" y="7926"/>
                  </a:cubicBezTo>
                  <a:lnTo>
                    <a:pt x="9891" y="7934"/>
                  </a:lnTo>
                  <a:cubicBezTo>
                    <a:pt x="10176" y="8126"/>
                    <a:pt x="10255" y="8505"/>
                    <a:pt x="10083" y="8798"/>
                  </a:cubicBezTo>
                  <a:cubicBezTo>
                    <a:pt x="9963" y="8995"/>
                    <a:pt x="9755" y="9105"/>
                    <a:pt x="9540" y="9105"/>
                  </a:cubicBezTo>
                  <a:cubicBezTo>
                    <a:pt x="9436" y="9105"/>
                    <a:pt x="9331" y="9080"/>
                    <a:pt x="9234" y="9026"/>
                  </a:cubicBezTo>
                  <a:cubicBezTo>
                    <a:pt x="8934" y="8869"/>
                    <a:pt x="8812" y="8498"/>
                    <a:pt x="8955" y="8191"/>
                  </a:cubicBezTo>
                  <a:cubicBezTo>
                    <a:pt x="9067" y="7962"/>
                    <a:pt x="9298" y="7828"/>
                    <a:pt x="9538" y="7828"/>
                  </a:cubicBezTo>
                  <a:close/>
                  <a:moveTo>
                    <a:pt x="26652" y="7819"/>
                  </a:moveTo>
                  <a:cubicBezTo>
                    <a:pt x="26656" y="7819"/>
                    <a:pt x="26660" y="7819"/>
                    <a:pt x="26664" y="7819"/>
                  </a:cubicBezTo>
                  <a:cubicBezTo>
                    <a:pt x="27236" y="7819"/>
                    <a:pt x="27521" y="8512"/>
                    <a:pt x="27114" y="8919"/>
                  </a:cubicBezTo>
                  <a:cubicBezTo>
                    <a:pt x="26986" y="9050"/>
                    <a:pt x="26826" y="9109"/>
                    <a:pt x="26670" y="9109"/>
                  </a:cubicBezTo>
                  <a:cubicBezTo>
                    <a:pt x="26340" y="9109"/>
                    <a:pt x="26022" y="8849"/>
                    <a:pt x="26022" y="8462"/>
                  </a:cubicBezTo>
                  <a:cubicBezTo>
                    <a:pt x="26015" y="8109"/>
                    <a:pt x="26300" y="7819"/>
                    <a:pt x="26652" y="7819"/>
                  </a:cubicBezTo>
                  <a:close/>
                  <a:moveTo>
                    <a:pt x="28794" y="7819"/>
                  </a:moveTo>
                  <a:cubicBezTo>
                    <a:pt x="28798" y="7819"/>
                    <a:pt x="28802" y="7819"/>
                    <a:pt x="28807" y="7819"/>
                  </a:cubicBezTo>
                  <a:cubicBezTo>
                    <a:pt x="29378" y="7819"/>
                    <a:pt x="29664" y="8512"/>
                    <a:pt x="29257" y="8919"/>
                  </a:cubicBezTo>
                  <a:cubicBezTo>
                    <a:pt x="29128" y="9050"/>
                    <a:pt x="28969" y="9109"/>
                    <a:pt x="28812" y="9109"/>
                  </a:cubicBezTo>
                  <a:cubicBezTo>
                    <a:pt x="28482" y="9109"/>
                    <a:pt x="28164" y="8849"/>
                    <a:pt x="28164" y="8462"/>
                  </a:cubicBezTo>
                  <a:cubicBezTo>
                    <a:pt x="28157" y="8109"/>
                    <a:pt x="28443" y="7819"/>
                    <a:pt x="28794" y="7819"/>
                  </a:cubicBezTo>
                  <a:close/>
                  <a:moveTo>
                    <a:pt x="30936" y="7819"/>
                  </a:moveTo>
                  <a:cubicBezTo>
                    <a:pt x="30940" y="7819"/>
                    <a:pt x="30945" y="7819"/>
                    <a:pt x="30949" y="7819"/>
                  </a:cubicBezTo>
                  <a:cubicBezTo>
                    <a:pt x="31520" y="7819"/>
                    <a:pt x="31806" y="8512"/>
                    <a:pt x="31399" y="8919"/>
                  </a:cubicBezTo>
                  <a:cubicBezTo>
                    <a:pt x="31270" y="9050"/>
                    <a:pt x="31111" y="9109"/>
                    <a:pt x="30954" y="9109"/>
                  </a:cubicBezTo>
                  <a:cubicBezTo>
                    <a:pt x="30625" y="9109"/>
                    <a:pt x="30306" y="8849"/>
                    <a:pt x="30306" y="8462"/>
                  </a:cubicBezTo>
                  <a:cubicBezTo>
                    <a:pt x="30299" y="8109"/>
                    <a:pt x="30585" y="7819"/>
                    <a:pt x="30936" y="7819"/>
                  </a:cubicBezTo>
                  <a:close/>
                  <a:moveTo>
                    <a:pt x="33079" y="7819"/>
                  </a:moveTo>
                  <a:cubicBezTo>
                    <a:pt x="33083" y="7819"/>
                    <a:pt x="33087" y="7819"/>
                    <a:pt x="33091" y="7819"/>
                  </a:cubicBezTo>
                  <a:cubicBezTo>
                    <a:pt x="33663" y="7819"/>
                    <a:pt x="33948" y="8512"/>
                    <a:pt x="33541" y="8919"/>
                  </a:cubicBezTo>
                  <a:cubicBezTo>
                    <a:pt x="33412" y="9050"/>
                    <a:pt x="33253" y="9109"/>
                    <a:pt x="33097" y="9109"/>
                  </a:cubicBezTo>
                  <a:cubicBezTo>
                    <a:pt x="32767" y="9109"/>
                    <a:pt x="32449" y="8849"/>
                    <a:pt x="32449" y="8462"/>
                  </a:cubicBezTo>
                  <a:cubicBezTo>
                    <a:pt x="32442" y="8109"/>
                    <a:pt x="32727" y="7819"/>
                    <a:pt x="33079" y="7819"/>
                  </a:cubicBezTo>
                  <a:close/>
                  <a:moveTo>
                    <a:pt x="39505" y="7819"/>
                  </a:moveTo>
                  <a:cubicBezTo>
                    <a:pt x="39510" y="7819"/>
                    <a:pt x="39514" y="7819"/>
                    <a:pt x="39518" y="7819"/>
                  </a:cubicBezTo>
                  <a:cubicBezTo>
                    <a:pt x="40089" y="7819"/>
                    <a:pt x="40375" y="8512"/>
                    <a:pt x="39968" y="8919"/>
                  </a:cubicBezTo>
                  <a:cubicBezTo>
                    <a:pt x="39839" y="9050"/>
                    <a:pt x="39680" y="9109"/>
                    <a:pt x="39523" y="9109"/>
                  </a:cubicBezTo>
                  <a:cubicBezTo>
                    <a:pt x="39194" y="9109"/>
                    <a:pt x="38875" y="8849"/>
                    <a:pt x="38875" y="8462"/>
                  </a:cubicBezTo>
                  <a:cubicBezTo>
                    <a:pt x="38868" y="8109"/>
                    <a:pt x="39154" y="7819"/>
                    <a:pt x="39505" y="7819"/>
                  </a:cubicBezTo>
                  <a:close/>
                  <a:moveTo>
                    <a:pt x="43790" y="7819"/>
                  </a:moveTo>
                  <a:cubicBezTo>
                    <a:pt x="43794" y="7819"/>
                    <a:pt x="43798" y="7819"/>
                    <a:pt x="43803" y="7819"/>
                  </a:cubicBezTo>
                  <a:lnTo>
                    <a:pt x="43803" y="7826"/>
                  </a:lnTo>
                  <a:cubicBezTo>
                    <a:pt x="44374" y="7826"/>
                    <a:pt x="44660" y="8519"/>
                    <a:pt x="44260" y="8919"/>
                  </a:cubicBezTo>
                  <a:cubicBezTo>
                    <a:pt x="44127" y="9051"/>
                    <a:pt x="43965" y="9110"/>
                    <a:pt x="43806" y="9110"/>
                  </a:cubicBezTo>
                  <a:cubicBezTo>
                    <a:pt x="43476" y="9110"/>
                    <a:pt x="43160" y="8855"/>
                    <a:pt x="43160" y="8469"/>
                  </a:cubicBezTo>
                  <a:cubicBezTo>
                    <a:pt x="43153" y="8116"/>
                    <a:pt x="43439" y="7819"/>
                    <a:pt x="43790" y="7819"/>
                  </a:cubicBezTo>
                  <a:close/>
                  <a:moveTo>
                    <a:pt x="45945" y="7819"/>
                  </a:moveTo>
                  <a:lnTo>
                    <a:pt x="45952" y="7826"/>
                  </a:lnTo>
                  <a:cubicBezTo>
                    <a:pt x="46523" y="7826"/>
                    <a:pt x="46809" y="8519"/>
                    <a:pt x="46402" y="8919"/>
                  </a:cubicBezTo>
                  <a:cubicBezTo>
                    <a:pt x="46272" y="9051"/>
                    <a:pt x="46111" y="9110"/>
                    <a:pt x="45953" y="9110"/>
                  </a:cubicBezTo>
                  <a:cubicBezTo>
                    <a:pt x="45625" y="9110"/>
                    <a:pt x="45309" y="8855"/>
                    <a:pt x="45309" y="8469"/>
                  </a:cubicBezTo>
                  <a:cubicBezTo>
                    <a:pt x="45302" y="8112"/>
                    <a:pt x="45588" y="7819"/>
                    <a:pt x="45945" y="7819"/>
                  </a:cubicBezTo>
                  <a:close/>
                  <a:moveTo>
                    <a:pt x="48098" y="7822"/>
                  </a:moveTo>
                  <a:cubicBezTo>
                    <a:pt x="48294" y="7822"/>
                    <a:pt x="48492" y="7910"/>
                    <a:pt x="48623" y="8105"/>
                  </a:cubicBezTo>
                  <a:cubicBezTo>
                    <a:pt x="48694" y="8212"/>
                    <a:pt x="48730" y="8334"/>
                    <a:pt x="48730" y="8455"/>
                  </a:cubicBezTo>
                  <a:lnTo>
                    <a:pt x="48737" y="8469"/>
                  </a:lnTo>
                  <a:cubicBezTo>
                    <a:pt x="48737" y="8633"/>
                    <a:pt x="48666" y="8798"/>
                    <a:pt x="48544" y="8919"/>
                  </a:cubicBezTo>
                  <a:cubicBezTo>
                    <a:pt x="48414" y="9052"/>
                    <a:pt x="48254" y="9110"/>
                    <a:pt x="48097" y="9110"/>
                  </a:cubicBezTo>
                  <a:cubicBezTo>
                    <a:pt x="47747" y="9110"/>
                    <a:pt x="47412" y="8819"/>
                    <a:pt x="47452" y="8405"/>
                  </a:cubicBezTo>
                  <a:cubicBezTo>
                    <a:pt x="47486" y="8039"/>
                    <a:pt x="47790" y="7822"/>
                    <a:pt x="48098" y="7822"/>
                  </a:cubicBezTo>
                  <a:close/>
                  <a:moveTo>
                    <a:pt x="13820" y="7821"/>
                  </a:moveTo>
                  <a:cubicBezTo>
                    <a:pt x="13978" y="7821"/>
                    <a:pt x="14138" y="7880"/>
                    <a:pt x="14268" y="8012"/>
                  </a:cubicBezTo>
                  <a:cubicBezTo>
                    <a:pt x="14675" y="8419"/>
                    <a:pt x="14389" y="9112"/>
                    <a:pt x="13818" y="9112"/>
                  </a:cubicBezTo>
                  <a:cubicBezTo>
                    <a:pt x="13454" y="9112"/>
                    <a:pt x="13161" y="8819"/>
                    <a:pt x="13168" y="8455"/>
                  </a:cubicBezTo>
                  <a:lnTo>
                    <a:pt x="13168" y="8455"/>
                  </a:lnTo>
                  <a:lnTo>
                    <a:pt x="13175" y="8469"/>
                  </a:lnTo>
                  <a:cubicBezTo>
                    <a:pt x="13175" y="8078"/>
                    <a:pt x="13492" y="7821"/>
                    <a:pt x="13820" y="7821"/>
                  </a:cubicBezTo>
                  <a:close/>
                  <a:moveTo>
                    <a:pt x="15958" y="7821"/>
                  </a:moveTo>
                  <a:cubicBezTo>
                    <a:pt x="16116" y="7821"/>
                    <a:pt x="16278" y="7880"/>
                    <a:pt x="16410" y="8012"/>
                  </a:cubicBezTo>
                  <a:cubicBezTo>
                    <a:pt x="16810" y="8419"/>
                    <a:pt x="16524" y="9112"/>
                    <a:pt x="15953" y="9112"/>
                  </a:cubicBezTo>
                  <a:cubicBezTo>
                    <a:pt x="15596" y="9112"/>
                    <a:pt x="15303" y="8819"/>
                    <a:pt x="15310" y="8455"/>
                  </a:cubicBezTo>
                  <a:lnTo>
                    <a:pt x="15310" y="8455"/>
                  </a:lnTo>
                  <a:lnTo>
                    <a:pt x="15310" y="8469"/>
                  </a:lnTo>
                  <a:cubicBezTo>
                    <a:pt x="15310" y="8078"/>
                    <a:pt x="15627" y="7821"/>
                    <a:pt x="15958" y="7821"/>
                  </a:cubicBezTo>
                  <a:close/>
                  <a:moveTo>
                    <a:pt x="18100" y="7821"/>
                  </a:moveTo>
                  <a:cubicBezTo>
                    <a:pt x="18259" y="7821"/>
                    <a:pt x="18420" y="7880"/>
                    <a:pt x="18552" y="8012"/>
                  </a:cubicBezTo>
                  <a:cubicBezTo>
                    <a:pt x="18952" y="8419"/>
                    <a:pt x="18667" y="9112"/>
                    <a:pt x="18095" y="9112"/>
                  </a:cubicBezTo>
                  <a:cubicBezTo>
                    <a:pt x="17738" y="9112"/>
                    <a:pt x="17446" y="8819"/>
                    <a:pt x="17453" y="8455"/>
                  </a:cubicBezTo>
                  <a:lnTo>
                    <a:pt x="17453" y="8455"/>
                  </a:lnTo>
                  <a:lnTo>
                    <a:pt x="17453" y="8469"/>
                  </a:lnTo>
                  <a:cubicBezTo>
                    <a:pt x="17453" y="8078"/>
                    <a:pt x="17769" y="7821"/>
                    <a:pt x="18100" y="7821"/>
                  </a:cubicBezTo>
                  <a:close/>
                  <a:moveTo>
                    <a:pt x="11669" y="7819"/>
                  </a:moveTo>
                  <a:lnTo>
                    <a:pt x="11676" y="7826"/>
                  </a:lnTo>
                  <a:cubicBezTo>
                    <a:pt x="12247" y="7826"/>
                    <a:pt x="12533" y="8519"/>
                    <a:pt x="12126" y="8926"/>
                  </a:cubicBezTo>
                  <a:cubicBezTo>
                    <a:pt x="11996" y="9058"/>
                    <a:pt x="11836" y="9117"/>
                    <a:pt x="11678" y="9117"/>
                  </a:cubicBezTo>
                  <a:cubicBezTo>
                    <a:pt x="11349" y="9117"/>
                    <a:pt x="11033" y="8860"/>
                    <a:pt x="11033" y="8469"/>
                  </a:cubicBezTo>
                  <a:cubicBezTo>
                    <a:pt x="11026" y="8112"/>
                    <a:pt x="11312" y="7819"/>
                    <a:pt x="11669" y="7819"/>
                  </a:cubicBezTo>
                  <a:close/>
                  <a:moveTo>
                    <a:pt x="19168" y="8892"/>
                  </a:moveTo>
                  <a:cubicBezTo>
                    <a:pt x="19326" y="8892"/>
                    <a:pt x="19487" y="8951"/>
                    <a:pt x="19616" y="9083"/>
                  </a:cubicBezTo>
                  <a:cubicBezTo>
                    <a:pt x="20023" y="9483"/>
                    <a:pt x="19738" y="10176"/>
                    <a:pt x="19167" y="10176"/>
                  </a:cubicBezTo>
                  <a:cubicBezTo>
                    <a:pt x="18810" y="10176"/>
                    <a:pt x="18517" y="9883"/>
                    <a:pt x="18524" y="9526"/>
                  </a:cubicBezTo>
                  <a:lnTo>
                    <a:pt x="18524" y="9526"/>
                  </a:lnTo>
                  <a:lnTo>
                    <a:pt x="18524" y="9533"/>
                  </a:lnTo>
                  <a:cubicBezTo>
                    <a:pt x="18524" y="9147"/>
                    <a:pt x="18840" y="8892"/>
                    <a:pt x="19168" y="8892"/>
                  </a:cubicBezTo>
                  <a:close/>
                  <a:moveTo>
                    <a:pt x="25595" y="8892"/>
                  </a:moveTo>
                  <a:cubicBezTo>
                    <a:pt x="25753" y="8892"/>
                    <a:pt x="25913" y="8951"/>
                    <a:pt x="26043" y="9083"/>
                  </a:cubicBezTo>
                  <a:cubicBezTo>
                    <a:pt x="26450" y="9483"/>
                    <a:pt x="26165" y="10176"/>
                    <a:pt x="25593" y="10176"/>
                  </a:cubicBezTo>
                  <a:cubicBezTo>
                    <a:pt x="25236" y="10176"/>
                    <a:pt x="24944" y="9883"/>
                    <a:pt x="24951" y="9526"/>
                  </a:cubicBezTo>
                  <a:lnTo>
                    <a:pt x="24951" y="9526"/>
                  </a:lnTo>
                  <a:lnTo>
                    <a:pt x="24951" y="9533"/>
                  </a:lnTo>
                  <a:cubicBezTo>
                    <a:pt x="24951" y="9147"/>
                    <a:pt x="25266" y="8892"/>
                    <a:pt x="25595" y="8892"/>
                  </a:cubicBezTo>
                  <a:close/>
                  <a:moveTo>
                    <a:pt x="27737" y="8892"/>
                  </a:moveTo>
                  <a:cubicBezTo>
                    <a:pt x="27895" y="8892"/>
                    <a:pt x="28056" y="8951"/>
                    <a:pt x="28185" y="9083"/>
                  </a:cubicBezTo>
                  <a:cubicBezTo>
                    <a:pt x="28593" y="9483"/>
                    <a:pt x="28307" y="10176"/>
                    <a:pt x="27736" y="10176"/>
                  </a:cubicBezTo>
                  <a:cubicBezTo>
                    <a:pt x="27379" y="10176"/>
                    <a:pt x="27086" y="9883"/>
                    <a:pt x="27093" y="9526"/>
                  </a:cubicBezTo>
                  <a:lnTo>
                    <a:pt x="27093" y="9526"/>
                  </a:lnTo>
                  <a:lnTo>
                    <a:pt x="27093" y="9533"/>
                  </a:lnTo>
                  <a:cubicBezTo>
                    <a:pt x="27093" y="9147"/>
                    <a:pt x="27409" y="8892"/>
                    <a:pt x="27737" y="8892"/>
                  </a:cubicBezTo>
                  <a:close/>
                  <a:moveTo>
                    <a:pt x="29879" y="8892"/>
                  </a:moveTo>
                  <a:cubicBezTo>
                    <a:pt x="30037" y="8892"/>
                    <a:pt x="30198" y="8951"/>
                    <a:pt x="30328" y="9083"/>
                  </a:cubicBezTo>
                  <a:cubicBezTo>
                    <a:pt x="30735" y="9483"/>
                    <a:pt x="30449" y="10176"/>
                    <a:pt x="29878" y="10176"/>
                  </a:cubicBezTo>
                  <a:cubicBezTo>
                    <a:pt x="29521" y="10176"/>
                    <a:pt x="29228" y="9883"/>
                    <a:pt x="29235" y="9526"/>
                  </a:cubicBezTo>
                  <a:lnTo>
                    <a:pt x="29235" y="9526"/>
                  </a:lnTo>
                  <a:lnTo>
                    <a:pt x="29235" y="9533"/>
                  </a:lnTo>
                  <a:cubicBezTo>
                    <a:pt x="29235" y="9147"/>
                    <a:pt x="29551" y="8892"/>
                    <a:pt x="29879" y="8892"/>
                  </a:cubicBezTo>
                  <a:close/>
                  <a:moveTo>
                    <a:pt x="32021" y="8892"/>
                  </a:moveTo>
                  <a:cubicBezTo>
                    <a:pt x="32179" y="8892"/>
                    <a:pt x="32340" y="8951"/>
                    <a:pt x="32470" y="9083"/>
                  </a:cubicBezTo>
                  <a:cubicBezTo>
                    <a:pt x="32877" y="9483"/>
                    <a:pt x="32591" y="10176"/>
                    <a:pt x="32020" y="10176"/>
                  </a:cubicBezTo>
                  <a:cubicBezTo>
                    <a:pt x="31663" y="10176"/>
                    <a:pt x="31370" y="9883"/>
                    <a:pt x="31377" y="9526"/>
                  </a:cubicBezTo>
                  <a:lnTo>
                    <a:pt x="31377" y="9526"/>
                  </a:lnTo>
                  <a:lnTo>
                    <a:pt x="31377" y="9533"/>
                  </a:lnTo>
                  <a:cubicBezTo>
                    <a:pt x="31377" y="9147"/>
                    <a:pt x="31693" y="8892"/>
                    <a:pt x="32021" y="8892"/>
                  </a:cubicBezTo>
                  <a:close/>
                  <a:moveTo>
                    <a:pt x="34164" y="8892"/>
                  </a:moveTo>
                  <a:cubicBezTo>
                    <a:pt x="34322" y="8892"/>
                    <a:pt x="34482" y="8951"/>
                    <a:pt x="34612" y="9083"/>
                  </a:cubicBezTo>
                  <a:cubicBezTo>
                    <a:pt x="35019" y="9483"/>
                    <a:pt x="34734" y="10176"/>
                    <a:pt x="34162" y="10176"/>
                  </a:cubicBezTo>
                  <a:cubicBezTo>
                    <a:pt x="33805" y="10176"/>
                    <a:pt x="33513" y="9883"/>
                    <a:pt x="33520" y="9526"/>
                  </a:cubicBezTo>
                  <a:lnTo>
                    <a:pt x="33520" y="9526"/>
                  </a:lnTo>
                  <a:lnTo>
                    <a:pt x="33520" y="9533"/>
                  </a:lnTo>
                  <a:cubicBezTo>
                    <a:pt x="33520" y="9147"/>
                    <a:pt x="33836" y="8892"/>
                    <a:pt x="34164" y="8892"/>
                  </a:cubicBezTo>
                  <a:close/>
                  <a:moveTo>
                    <a:pt x="21296" y="8890"/>
                  </a:moveTo>
                  <a:cubicBezTo>
                    <a:pt x="21300" y="8890"/>
                    <a:pt x="21305" y="8890"/>
                    <a:pt x="21309" y="8890"/>
                  </a:cubicBezTo>
                  <a:cubicBezTo>
                    <a:pt x="21880" y="8890"/>
                    <a:pt x="22166" y="9583"/>
                    <a:pt x="21759" y="9990"/>
                  </a:cubicBezTo>
                  <a:cubicBezTo>
                    <a:pt x="21630" y="10121"/>
                    <a:pt x="21471" y="10180"/>
                    <a:pt x="21314" y="10180"/>
                  </a:cubicBezTo>
                  <a:cubicBezTo>
                    <a:pt x="20985" y="10180"/>
                    <a:pt x="20666" y="9920"/>
                    <a:pt x="20666" y="9533"/>
                  </a:cubicBezTo>
                  <a:cubicBezTo>
                    <a:pt x="20659" y="9180"/>
                    <a:pt x="20945" y="8890"/>
                    <a:pt x="21296" y="8890"/>
                  </a:cubicBezTo>
                  <a:close/>
                  <a:moveTo>
                    <a:pt x="23438" y="8890"/>
                  </a:moveTo>
                  <a:cubicBezTo>
                    <a:pt x="23443" y="8890"/>
                    <a:pt x="23447" y="8890"/>
                    <a:pt x="23451" y="8890"/>
                  </a:cubicBezTo>
                  <a:cubicBezTo>
                    <a:pt x="24022" y="8890"/>
                    <a:pt x="24308" y="9583"/>
                    <a:pt x="23901" y="9990"/>
                  </a:cubicBezTo>
                  <a:cubicBezTo>
                    <a:pt x="23772" y="10121"/>
                    <a:pt x="23613" y="10180"/>
                    <a:pt x="23456" y="10180"/>
                  </a:cubicBezTo>
                  <a:cubicBezTo>
                    <a:pt x="23127" y="10180"/>
                    <a:pt x="22808" y="9920"/>
                    <a:pt x="22808" y="9533"/>
                  </a:cubicBezTo>
                  <a:cubicBezTo>
                    <a:pt x="22801" y="9180"/>
                    <a:pt x="23087" y="8890"/>
                    <a:pt x="23438" y="8890"/>
                  </a:cubicBezTo>
                  <a:close/>
                  <a:moveTo>
                    <a:pt x="36292" y="8890"/>
                  </a:moveTo>
                  <a:cubicBezTo>
                    <a:pt x="36296" y="8890"/>
                    <a:pt x="36300" y="8890"/>
                    <a:pt x="36305" y="8890"/>
                  </a:cubicBezTo>
                  <a:cubicBezTo>
                    <a:pt x="36876" y="8890"/>
                    <a:pt x="37162" y="9583"/>
                    <a:pt x="36755" y="9990"/>
                  </a:cubicBezTo>
                  <a:cubicBezTo>
                    <a:pt x="36626" y="10121"/>
                    <a:pt x="36467" y="10180"/>
                    <a:pt x="36310" y="10180"/>
                  </a:cubicBezTo>
                  <a:cubicBezTo>
                    <a:pt x="35980" y="10180"/>
                    <a:pt x="35662" y="9920"/>
                    <a:pt x="35662" y="9533"/>
                  </a:cubicBezTo>
                  <a:cubicBezTo>
                    <a:pt x="35655" y="9180"/>
                    <a:pt x="35941" y="8890"/>
                    <a:pt x="36292" y="8890"/>
                  </a:cubicBezTo>
                  <a:close/>
                  <a:moveTo>
                    <a:pt x="38434" y="8890"/>
                  </a:moveTo>
                  <a:cubicBezTo>
                    <a:pt x="38438" y="8890"/>
                    <a:pt x="38443" y="8890"/>
                    <a:pt x="38447" y="8890"/>
                  </a:cubicBezTo>
                  <a:cubicBezTo>
                    <a:pt x="39018" y="8890"/>
                    <a:pt x="39304" y="9583"/>
                    <a:pt x="38897" y="9990"/>
                  </a:cubicBezTo>
                  <a:cubicBezTo>
                    <a:pt x="38768" y="10121"/>
                    <a:pt x="38609" y="10180"/>
                    <a:pt x="38452" y="10180"/>
                  </a:cubicBezTo>
                  <a:cubicBezTo>
                    <a:pt x="38123" y="10180"/>
                    <a:pt x="37804" y="9920"/>
                    <a:pt x="37804" y="9533"/>
                  </a:cubicBezTo>
                  <a:cubicBezTo>
                    <a:pt x="37797" y="9180"/>
                    <a:pt x="38083" y="8890"/>
                    <a:pt x="38434" y="8890"/>
                  </a:cubicBezTo>
                  <a:close/>
                  <a:moveTo>
                    <a:pt x="40576" y="8890"/>
                  </a:moveTo>
                  <a:cubicBezTo>
                    <a:pt x="40581" y="8890"/>
                    <a:pt x="40585" y="8890"/>
                    <a:pt x="40589" y="8890"/>
                  </a:cubicBezTo>
                  <a:cubicBezTo>
                    <a:pt x="41160" y="8890"/>
                    <a:pt x="41446" y="9583"/>
                    <a:pt x="41039" y="9990"/>
                  </a:cubicBezTo>
                  <a:cubicBezTo>
                    <a:pt x="40910" y="10121"/>
                    <a:pt x="40751" y="10180"/>
                    <a:pt x="40595" y="10180"/>
                  </a:cubicBezTo>
                  <a:cubicBezTo>
                    <a:pt x="40265" y="10180"/>
                    <a:pt x="39947" y="9920"/>
                    <a:pt x="39947" y="9533"/>
                  </a:cubicBezTo>
                  <a:cubicBezTo>
                    <a:pt x="39939" y="9180"/>
                    <a:pt x="40225" y="8890"/>
                    <a:pt x="40576" y="8890"/>
                  </a:cubicBezTo>
                  <a:close/>
                  <a:moveTo>
                    <a:pt x="42719" y="8890"/>
                  </a:moveTo>
                  <a:cubicBezTo>
                    <a:pt x="42723" y="8890"/>
                    <a:pt x="42727" y="8890"/>
                    <a:pt x="42731" y="8890"/>
                  </a:cubicBezTo>
                  <a:cubicBezTo>
                    <a:pt x="43303" y="8890"/>
                    <a:pt x="43588" y="9583"/>
                    <a:pt x="43181" y="9990"/>
                  </a:cubicBezTo>
                  <a:cubicBezTo>
                    <a:pt x="43053" y="10121"/>
                    <a:pt x="42893" y="10180"/>
                    <a:pt x="42737" y="10180"/>
                  </a:cubicBezTo>
                  <a:cubicBezTo>
                    <a:pt x="42407" y="10180"/>
                    <a:pt x="42089" y="9920"/>
                    <a:pt x="42089" y="9533"/>
                  </a:cubicBezTo>
                  <a:cubicBezTo>
                    <a:pt x="42082" y="9180"/>
                    <a:pt x="42367" y="8890"/>
                    <a:pt x="42719" y="8890"/>
                  </a:cubicBezTo>
                  <a:close/>
                  <a:moveTo>
                    <a:pt x="17024" y="8890"/>
                  </a:moveTo>
                  <a:lnTo>
                    <a:pt x="17024" y="8898"/>
                  </a:lnTo>
                  <a:cubicBezTo>
                    <a:pt x="17596" y="8898"/>
                    <a:pt x="17881" y="9590"/>
                    <a:pt x="17481" y="9990"/>
                  </a:cubicBezTo>
                  <a:cubicBezTo>
                    <a:pt x="17349" y="10122"/>
                    <a:pt x="17187" y="10182"/>
                    <a:pt x="17028" y="10182"/>
                  </a:cubicBezTo>
                  <a:cubicBezTo>
                    <a:pt x="16697" y="10182"/>
                    <a:pt x="16382" y="9926"/>
                    <a:pt x="16382" y="9540"/>
                  </a:cubicBezTo>
                  <a:cubicBezTo>
                    <a:pt x="16374" y="9183"/>
                    <a:pt x="16667" y="8890"/>
                    <a:pt x="17024" y="8890"/>
                  </a:cubicBezTo>
                  <a:close/>
                  <a:moveTo>
                    <a:pt x="44874" y="8890"/>
                  </a:moveTo>
                  <a:lnTo>
                    <a:pt x="44874" y="8898"/>
                  </a:lnTo>
                  <a:cubicBezTo>
                    <a:pt x="45445" y="8898"/>
                    <a:pt x="45731" y="9590"/>
                    <a:pt x="45331" y="9990"/>
                  </a:cubicBezTo>
                  <a:cubicBezTo>
                    <a:pt x="45199" y="10122"/>
                    <a:pt x="45036" y="10182"/>
                    <a:pt x="44877" y="10182"/>
                  </a:cubicBezTo>
                  <a:cubicBezTo>
                    <a:pt x="44547" y="10182"/>
                    <a:pt x="44231" y="9926"/>
                    <a:pt x="44231" y="9540"/>
                  </a:cubicBezTo>
                  <a:cubicBezTo>
                    <a:pt x="44224" y="9183"/>
                    <a:pt x="44517" y="8890"/>
                    <a:pt x="44874" y="8890"/>
                  </a:cubicBezTo>
                  <a:close/>
                  <a:moveTo>
                    <a:pt x="49165" y="8898"/>
                  </a:moveTo>
                  <a:cubicBezTo>
                    <a:pt x="49515" y="8898"/>
                    <a:pt x="49794" y="9183"/>
                    <a:pt x="49801" y="9526"/>
                  </a:cubicBezTo>
                  <a:lnTo>
                    <a:pt x="49808" y="9540"/>
                  </a:lnTo>
                  <a:cubicBezTo>
                    <a:pt x="49808" y="9926"/>
                    <a:pt x="49492" y="10182"/>
                    <a:pt x="49162" y="10182"/>
                  </a:cubicBezTo>
                  <a:cubicBezTo>
                    <a:pt x="49003" y="10182"/>
                    <a:pt x="48841" y="10122"/>
                    <a:pt x="48708" y="9990"/>
                  </a:cubicBezTo>
                  <a:cubicBezTo>
                    <a:pt x="48301" y="9590"/>
                    <a:pt x="48594" y="8898"/>
                    <a:pt x="49165" y="8898"/>
                  </a:cubicBezTo>
                  <a:close/>
                  <a:moveTo>
                    <a:pt x="10607" y="8892"/>
                  </a:moveTo>
                  <a:cubicBezTo>
                    <a:pt x="10764" y="8892"/>
                    <a:pt x="10925" y="8951"/>
                    <a:pt x="11054" y="9083"/>
                  </a:cubicBezTo>
                  <a:cubicBezTo>
                    <a:pt x="11462" y="9490"/>
                    <a:pt x="11176" y="10183"/>
                    <a:pt x="10605" y="10183"/>
                  </a:cubicBezTo>
                  <a:cubicBezTo>
                    <a:pt x="10240" y="10183"/>
                    <a:pt x="9948" y="9890"/>
                    <a:pt x="9955" y="9526"/>
                  </a:cubicBezTo>
                  <a:lnTo>
                    <a:pt x="9955" y="9526"/>
                  </a:lnTo>
                  <a:lnTo>
                    <a:pt x="9962" y="9540"/>
                  </a:lnTo>
                  <a:cubicBezTo>
                    <a:pt x="9962" y="9149"/>
                    <a:pt x="10278" y="8892"/>
                    <a:pt x="10607" y="8892"/>
                  </a:cubicBezTo>
                  <a:close/>
                  <a:moveTo>
                    <a:pt x="12749" y="8892"/>
                  </a:moveTo>
                  <a:cubicBezTo>
                    <a:pt x="12907" y="8892"/>
                    <a:pt x="13067" y="8951"/>
                    <a:pt x="13197" y="9083"/>
                  </a:cubicBezTo>
                  <a:cubicBezTo>
                    <a:pt x="13604" y="9490"/>
                    <a:pt x="13318" y="10183"/>
                    <a:pt x="12747" y="10183"/>
                  </a:cubicBezTo>
                  <a:cubicBezTo>
                    <a:pt x="12383" y="10183"/>
                    <a:pt x="12090" y="9890"/>
                    <a:pt x="12097" y="9526"/>
                  </a:cubicBezTo>
                  <a:lnTo>
                    <a:pt x="12097" y="9526"/>
                  </a:lnTo>
                  <a:lnTo>
                    <a:pt x="12104" y="9540"/>
                  </a:lnTo>
                  <a:cubicBezTo>
                    <a:pt x="12104" y="9149"/>
                    <a:pt x="12421" y="8892"/>
                    <a:pt x="12749" y="8892"/>
                  </a:cubicBezTo>
                  <a:close/>
                  <a:moveTo>
                    <a:pt x="14887" y="8892"/>
                  </a:moveTo>
                  <a:cubicBezTo>
                    <a:pt x="15045" y="8892"/>
                    <a:pt x="15207" y="8951"/>
                    <a:pt x="15339" y="9083"/>
                  </a:cubicBezTo>
                  <a:cubicBezTo>
                    <a:pt x="15739" y="9490"/>
                    <a:pt x="15453" y="10183"/>
                    <a:pt x="14882" y="10183"/>
                  </a:cubicBezTo>
                  <a:cubicBezTo>
                    <a:pt x="14525" y="10183"/>
                    <a:pt x="14232" y="9890"/>
                    <a:pt x="14239" y="9526"/>
                  </a:cubicBezTo>
                  <a:lnTo>
                    <a:pt x="14239" y="9526"/>
                  </a:lnTo>
                  <a:lnTo>
                    <a:pt x="14239" y="9540"/>
                  </a:lnTo>
                  <a:cubicBezTo>
                    <a:pt x="14239" y="9149"/>
                    <a:pt x="14556" y="8892"/>
                    <a:pt x="14887" y="8892"/>
                  </a:cubicBezTo>
                  <a:close/>
                  <a:moveTo>
                    <a:pt x="47021" y="8892"/>
                  </a:moveTo>
                  <a:cubicBezTo>
                    <a:pt x="47179" y="8892"/>
                    <a:pt x="47341" y="8951"/>
                    <a:pt x="47473" y="9083"/>
                  </a:cubicBezTo>
                  <a:cubicBezTo>
                    <a:pt x="47873" y="9490"/>
                    <a:pt x="47587" y="10183"/>
                    <a:pt x="47016" y="10183"/>
                  </a:cubicBezTo>
                  <a:cubicBezTo>
                    <a:pt x="46659" y="10183"/>
                    <a:pt x="46366" y="9890"/>
                    <a:pt x="46373" y="9526"/>
                  </a:cubicBezTo>
                  <a:lnTo>
                    <a:pt x="46373" y="9526"/>
                  </a:lnTo>
                  <a:lnTo>
                    <a:pt x="46373" y="9540"/>
                  </a:lnTo>
                  <a:cubicBezTo>
                    <a:pt x="46373" y="9149"/>
                    <a:pt x="46690" y="8892"/>
                    <a:pt x="47021" y="8892"/>
                  </a:cubicBezTo>
                  <a:close/>
                  <a:moveTo>
                    <a:pt x="8455" y="8890"/>
                  </a:moveTo>
                  <a:lnTo>
                    <a:pt x="8462" y="8898"/>
                  </a:lnTo>
                  <a:cubicBezTo>
                    <a:pt x="9034" y="8898"/>
                    <a:pt x="9319" y="9590"/>
                    <a:pt x="8919" y="9997"/>
                  </a:cubicBezTo>
                  <a:cubicBezTo>
                    <a:pt x="8788" y="10126"/>
                    <a:pt x="8628" y="10184"/>
                    <a:pt x="8470" y="10184"/>
                  </a:cubicBezTo>
                  <a:cubicBezTo>
                    <a:pt x="8138" y="10184"/>
                    <a:pt x="7820" y="9928"/>
                    <a:pt x="7820" y="9540"/>
                  </a:cubicBezTo>
                  <a:cubicBezTo>
                    <a:pt x="7813" y="9183"/>
                    <a:pt x="8098" y="8890"/>
                    <a:pt x="8455" y="8890"/>
                  </a:cubicBezTo>
                  <a:close/>
                  <a:moveTo>
                    <a:pt x="15954" y="9963"/>
                  </a:moveTo>
                  <a:cubicBezTo>
                    <a:pt x="16112" y="9963"/>
                    <a:pt x="16273" y="10022"/>
                    <a:pt x="16403" y="10154"/>
                  </a:cubicBezTo>
                  <a:cubicBezTo>
                    <a:pt x="16810" y="10554"/>
                    <a:pt x="16524" y="11247"/>
                    <a:pt x="15953" y="11247"/>
                  </a:cubicBezTo>
                  <a:cubicBezTo>
                    <a:pt x="15596" y="11247"/>
                    <a:pt x="15303" y="10954"/>
                    <a:pt x="15310" y="10597"/>
                  </a:cubicBezTo>
                  <a:lnTo>
                    <a:pt x="15310" y="10597"/>
                  </a:lnTo>
                  <a:lnTo>
                    <a:pt x="15310" y="10604"/>
                  </a:lnTo>
                  <a:cubicBezTo>
                    <a:pt x="15310" y="10219"/>
                    <a:pt x="15626" y="9963"/>
                    <a:pt x="15954" y="9963"/>
                  </a:cubicBezTo>
                  <a:close/>
                  <a:moveTo>
                    <a:pt x="18097" y="9963"/>
                  </a:moveTo>
                  <a:cubicBezTo>
                    <a:pt x="18255" y="9963"/>
                    <a:pt x="18415" y="10022"/>
                    <a:pt x="18545" y="10154"/>
                  </a:cubicBezTo>
                  <a:cubicBezTo>
                    <a:pt x="18952" y="10554"/>
                    <a:pt x="18667" y="11247"/>
                    <a:pt x="18095" y="11247"/>
                  </a:cubicBezTo>
                  <a:cubicBezTo>
                    <a:pt x="17738" y="11247"/>
                    <a:pt x="17446" y="10954"/>
                    <a:pt x="17453" y="10597"/>
                  </a:cubicBezTo>
                  <a:lnTo>
                    <a:pt x="17453" y="10597"/>
                  </a:lnTo>
                  <a:lnTo>
                    <a:pt x="17453" y="10604"/>
                  </a:lnTo>
                  <a:cubicBezTo>
                    <a:pt x="17453" y="10219"/>
                    <a:pt x="17769" y="9963"/>
                    <a:pt x="18097" y="9963"/>
                  </a:cubicBezTo>
                  <a:close/>
                  <a:moveTo>
                    <a:pt x="20239" y="9963"/>
                  </a:moveTo>
                  <a:cubicBezTo>
                    <a:pt x="20397" y="9963"/>
                    <a:pt x="20558" y="10022"/>
                    <a:pt x="20688" y="10154"/>
                  </a:cubicBezTo>
                  <a:cubicBezTo>
                    <a:pt x="21095" y="10554"/>
                    <a:pt x="20809" y="11247"/>
                    <a:pt x="20238" y="11247"/>
                  </a:cubicBezTo>
                  <a:cubicBezTo>
                    <a:pt x="19881" y="11247"/>
                    <a:pt x="19588" y="10954"/>
                    <a:pt x="19595" y="10597"/>
                  </a:cubicBezTo>
                  <a:lnTo>
                    <a:pt x="19595" y="10597"/>
                  </a:lnTo>
                  <a:lnTo>
                    <a:pt x="19595" y="10604"/>
                  </a:lnTo>
                  <a:cubicBezTo>
                    <a:pt x="19595" y="10219"/>
                    <a:pt x="19911" y="9963"/>
                    <a:pt x="20239" y="9963"/>
                  </a:cubicBezTo>
                  <a:close/>
                  <a:moveTo>
                    <a:pt x="22381" y="9963"/>
                  </a:moveTo>
                  <a:cubicBezTo>
                    <a:pt x="22539" y="9963"/>
                    <a:pt x="22700" y="10022"/>
                    <a:pt x="22830" y="10154"/>
                  </a:cubicBezTo>
                  <a:cubicBezTo>
                    <a:pt x="23237" y="10554"/>
                    <a:pt x="22951" y="11247"/>
                    <a:pt x="22380" y="11247"/>
                  </a:cubicBezTo>
                  <a:cubicBezTo>
                    <a:pt x="22023" y="11247"/>
                    <a:pt x="21730" y="10954"/>
                    <a:pt x="21737" y="10597"/>
                  </a:cubicBezTo>
                  <a:lnTo>
                    <a:pt x="21737" y="10597"/>
                  </a:lnTo>
                  <a:lnTo>
                    <a:pt x="21737" y="10604"/>
                  </a:lnTo>
                  <a:cubicBezTo>
                    <a:pt x="21737" y="10219"/>
                    <a:pt x="22053" y="9963"/>
                    <a:pt x="22381" y="9963"/>
                  </a:cubicBezTo>
                  <a:close/>
                  <a:moveTo>
                    <a:pt x="24524" y="9963"/>
                  </a:moveTo>
                  <a:cubicBezTo>
                    <a:pt x="24681" y="9963"/>
                    <a:pt x="24842" y="10022"/>
                    <a:pt x="24972" y="10154"/>
                  </a:cubicBezTo>
                  <a:cubicBezTo>
                    <a:pt x="25379" y="10554"/>
                    <a:pt x="25093" y="11247"/>
                    <a:pt x="24522" y="11247"/>
                  </a:cubicBezTo>
                  <a:cubicBezTo>
                    <a:pt x="24165" y="11247"/>
                    <a:pt x="23872" y="10954"/>
                    <a:pt x="23880" y="10597"/>
                  </a:cubicBezTo>
                  <a:lnTo>
                    <a:pt x="23880" y="10597"/>
                  </a:lnTo>
                  <a:lnTo>
                    <a:pt x="23880" y="10604"/>
                  </a:lnTo>
                  <a:cubicBezTo>
                    <a:pt x="23880" y="10219"/>
                    <a:pt x="24195" y="9963"/>
                    <a:pt x="24524" y="9963"/>
                  </a:cubicBezTo>
                  <a:close/>
                  <a:moveTo>
                    <a:pt x="35235" y="9963"/>
                  </a:moveTo>
                  <a:cubicBezTo>
                    <a:pt x="35393" y="9963"/>
                    <a:pt x="35554" y="10022"/>
                    <a:pt x="35683" y="10154"/>
                  </a:cubicBezTo>
                  <a:cubicBezTo>
                    <a:pt x="36090" y="10554"/>
                    <a:pt x="35805" y="11247"/>
                    <a:pt x="35234" y="11247"/>
                  </a:cubicBezTo>
                  <a:cubicBezTo>
                    <a:pt x="34877" y="11247"/>
                    <a:pt x="34584" y="10954"/>
                    <a:pt x="34591" y="10597"/>
                  </a:cubicBezTo>
                  <a:lnTo>
                    <a:pt x="34591" y="10597"/>
                  </a:lnTo>
                  <a:lnTo>
                    <a:pt x="34591" y="10604"/>
                  </a:lnTo>
                  <a:cubicBezTo>
                    <a:pt x="34591" y="10219"/>
                    <a:pt x="34907" y="9963"/>
                    <a:pt x="35235" y="9963"/>
                  </a:cubicBezTo>
                  <a:close/>
                  <a:moveTo>
                    <a:pt x="37377" y="9963"/>
                  </a:moveTo>
                  <a:cubicBezTo>
                    <a:pt x="37535" y="9963"/>
                    <a:pt x="37696" y="10022"/>
                    <a:pt x="37826" y="10154"/>
                  </a:cubicBezTo>
                  <a:cubicBezTo>
                    <a:pt x="38233" y="10554"/>
                    <a:pt x="37947" y="11247"/>
                    <a:pt x="37376" y="11247"/>
                  </a:cubicBezTo>
                  <a:cubicBezTo>
                    <a:pt x="37019" y="11247"/>
                    <a:pt x="36726" y="10954"/>
                    <a:pt x="36733" y="10597"/>
                  </a:cubicBezTo>
                  <a:lnTo>
                    <a:pt x="36733" y="10597"/>
                  </a:lnTo>
                  <a:lnTo>
                    <a:pt x="36733" y="10604"/>
                  </a:lnTo>
                  <a:cubicBezTo>
                    <a:pt x="36733" y="10219"/>
                    <a:pt x="37049" y="9963"/>
                    <a:pt x="37377" y="9963"/>
                  </a:cubicBezTo>
                  <a:close/>
                  <a:moveTo>
                    <a:pt x="41662" y="9963"/>
                  </a:moveTo>
                  <a:cubicBezTo>
                    <a:pt x="41820" y="9963"/>
                    <a:pt x="41980" y="10022"/>
                    <a:pt x="42110" y="10154"/>
                  </a:cubicBezTo>
                  <a:cubicBezTo>
                    <a:pt x="42517" y="10554"/>
                    <a:pt x="42232" y="11247"/>
                    <a:pt x="41660" y="11247"/>
                  </a:cubicBezTo>
                  <a:cubicBezTo>
                    <a:pt x="41303" y="11247"/>
                    <a:pt x="41011" y="10954"/>
                    <a:pt x="41018" y="10597"/>
                  </a:cubicBezTo>
                  <a:lnTo>
                    <a:pt x="41018" y="10597"/>
                  </a:lnTo>
                  <a:lnTo>
                    <a:pt x="41018" y="10604"/>
                  </a:lnTo>
                  <a:cubicBezTo>
                    <a:pt x="41018" y="10219"/>
                    <a:pt x="41333" y="9963"/>
                    <a:pt x="41662" y="9963"/>
                  </a:cubicBezTo>
                  <a:close/>
                  <a:moveTo>
                    <a:pt x="26652" y="9961"/>
                  </a:moveTo>
                  <a:cubicBezTo>
                    <a:pt x="26656" y="9961"/>
                    <a:pt x="26660" y="9962"/>
                    <a:pt x="26664" y="9962"/>
                  </a:cubicBezTo>
                  <a:cubicBezTo>
                    <a:pt x="27236" y="9962"/>
                    <a:pt x="27521" y="10654"/>
                    <a:pt x="27114" y="11061"/>
                  </a:cubicBezTo>
                  <a:cubicBezTo>
                    <a:pt x="26986" y="11192"/>
                    <a:pt x="26826" y="11251"/>
                    <a:pt x="26670" y="11251"/>
                  </a:cubicBezTo>
                  <a:cubicBezTo>
                    <a:pt x="26340" y="11251"/>
                    <a:pt x="26022" y="10992"/>
                    <a:pt x="26022" y="10604"/>
                  </a:cubicBezTo>
                  <a:cubicBezTo>
                    <a:pt x="26015" y="10252"/>
                    <a:pt x="26300" y="9961"/>
                    <a:pt x="26652" y="9961"/>
                  </a:cubicBezTo>
                  <a:close/>
                  <a:moveTo>
                    <a:pt x="28794" y="9961"/>
                  </a:moveTo>
                  <a:cubicBezTo>
                    <a:pt x="28798" y="9961"/>
                    <a:pt x="28802" y="9962"/>
                    <a:pt x="28807" y="9962"/>
                  </a:cubicBezTo>
                  <a:cubicBezTo>
                    <a:pt x="29378" y="9962"/>
                    <a:pt x="29664" y="10654"/>
                    <a:pt x="29257" y="11061"/>
                  </a:cubicBezTo>
                  <a:cubicBezTo>
                    <a:pt x="29128" y="11192"/>
                    <a:pt x="28969" y="11251"/>
                    <a:pt x="28812" y="11251"/>
                  </a:cubicBezTo>
                  <a:cubicBezTo>
                    <a:pt x="28482" y="11251"/>
                    <a:pt x="28164" y="10992"/>
                    <a:pt x="28164" y="10604"/>
                  </a:cubicBezTo>
                  <a:cubicBezTo>
                    <a:pt x="28157" y="10252"/>
                    <a:pt x="28443" y="9961"/>
                    <a:pt x="28794" y="9961"/>
                  </a:cubicBezTo>
                  <a:close/>
                  <a:moveTo>
                    <a:pt x="30936" y="9961"/>
                  </a:moveTo>
                  <a:cubicBezTo>
                    <a:pt x="30940" y="9961"/>
                    <a:pt x="30945" y="9962"/>
                    <a:pt x="30949" y="9962"/>
                  </a:cubicBezTo>
                  <a:cubicBezTo>
                    <a:pt x="31520" y="9962"/>
                    <a:pt x="31806" y="10654"/>
                    <a:pt x="31399" y="11061"/>
                  </a:cubicBezTo>
                  <a:cubicBezTo>
                    <a:pt x="31270" y="11192"/>
                    <a:pt x="31111" y="11251"/>
                    <a:pt x="30954" y="11251"/>
                  </a:cubicBezTo>
                  <a:cubicBezTo>
                    <a:pt x="30625" y="11251"/>
                    <a:pt x="30306" y="10992"/>
                    <a:pt x="30306" y="10604"/>
                  </a:cubicBezTo>
                  <a:cubicBezTo>
                    <a:pt x="30299" y="10252"/>
                    <a:pt x="30585" y="9961"/>
                    <a:pt x="30936" y="9961"/>
                  </a:cubicBezTo>
                  <a:close/>
                  <a:moveTo>
                    <a:pt x="33079" y="9961"/>
                  </a:moveTo>
                  <a:cubicBezTo>
                    <a:pt x="33083" y="9961"/>
                    <a:pt x="33087" y="9962"/>
                    <a:pt x="33091" y="9962"/>
                  </a:cubicBezTo>
                  <a:cubicBezTo>
                    <a:pt x="33663" y="9962"/>
                    <a:pt x="33948" y="10654"/>
                    <a:pt x="33541" y="11061"/>
                  </a:cubicBezTo>
                  <a:cubicBezTo>
                    <a:pt x="33412" y="11192"/>
                    <a:pt x="33253" y="11251"/>
                    <a:pt x="33097" y="11251"/>
                  </a:cubicBezTo>
                  <a:cubicBezTo>
                    <a:pt x="32767" y="11251"/>
                    <a:pt x="32449" y="10992"/>
                    <a:pt x="32449" y="10604"/>
                  </a:cubicBezTo>
                  <a:cubicBezTo>
                    <a:pt x="32442" y="10252"/>
                    <a:pt x="32727" y="9961"/>
                    <a:pt x="33079" y="9961"/>
                  </a:cubicBezTo>
                  <a:close/>
                  <a:moveTo>
                    <a:pt x="39505" y="9961"/>
                  </a:moveTo>
                  <a:cubicBezTo>
                    <a:pt x="39510" y="9961"/>
                    <a:pt x="39514" y="9962"/>
                    <a:pt x="39518" y="9962"/>
                  </a:cubicBezTo>
                  <a:cubicBezTo>
                    <a:pt x="40089" y="9962"/>
                    <a:pt x="40375" y="10654"/>
                    <a:pt x="39968" y="11061"/>
                  </a:cubicBezTo>
                  <a:cubicBezTo>
                    <a:pt x="39839" y="11192"/>
                    <a:pt x="39680" y="11251"/>
                    <a:pt x="39523" y="11251"/>
                  </a:cubicBezTo>
                  <a:cubicBezTo>
                    <a:pt x="39194" y="11251"/>
                    <a:pt x="38875" y="10992"/>
                    <a:pt x="38875" y="10604"/>
                  </a:cubicBezTo>
                  <a:cubicBezTo>
                    <a:pt x="38868" y="10252"/>
                    <a:pt x="39154" y="9961"/>
                    <a:pt x="39505" y="9961"/>
                  </a:cubicBezTo>
                  <a:close/>
                  <a:moveTo>
                    <a:pt x="43790" y="9961"/>
                  </a:moveTo>
                  <a:cubicBezTo>
                    <a:pt x="43794" y="9961"/>
                    <a:pt x="43798" y="9962"/>
                    <a:pt x="43803" y="9962"/>
                  </a:cubicBezTo>
                  <a:cubicBezTo>
                    <a:pt x="44374" y="9962"/>
                    <a:pt x="44660" y="10654"/>
                    <a:pt x="44253" y="11061"/>
                  </a:cubicBezTo>
                  <a:cubicBezTo>
                    <a:pt x="44124" y="11192"/>
                    <a:pt x="43965" y="11251"/>
                    <a:pt x="43808" y="11251"/>
                  </a:cubicBezTo>
                  <a:cubicBezTo>
                    <a:pt x="43478" y="11251"/>
                    <a:pt x="43160" y="10992"/>
                    <a:pt x="43160" y="10604"/>
                  </a:cubicBezTo>
                  <a:cubicBezTo>
                    <a:pt x="43153" y="10252"/>
                    <a:pt x="43439" y="9961"/>
                    <a:pt x="43790" y="9961"/>
                  </a:cubicBezTo>
                  <a:close/>
                  <a:moveTo>
                    <a:pt x="11669" y="9962"/>
                  </a:moveTo>
                  <a:lnTo>
                    <a:pt x="11676" y="9969"/>
                  </a:lnTo>
                  <a:cubicBezTo>
                    <a:pt x="12247" y="9969"/>
                    <a:pt x="12533" y="10661"/>
                    <a:pt x="12126" y="11061"/>
                  </a:cubicBezTo>
                  <a:cubicBezTo>
                    <a:pt x="11996" y="11194"/>
                    <a:pt x="11835" y="11253"/>
                    <a:pt x="11677" y="11253"/>
                  </a:cubicBezTo>
                  <a:cubicBezTo>
                    <a:pt x="11349" y="11253"/>
                    <a:pt x="11033" y="10997"/>
                    <a:pt x="11033" y="10611"/>
                  </a:cubicBezTo>
                  <a:cubicBezTo>
                    <a:pt x="11026" y="10254"/>
                    <a:pt x="11312" y="9962"/>
                    <a:pt x="11669" y="9962"/>
                  </a:cubicBezTo>
                  <a:close/>
                  <a:moveTo>
                    <a:pt x="45945" y="9962"/>
                  </a:moveTo>
                  <a:lnTo>
                    <a:pt x="45945" y="9969"/>
                  </a:lnTo>
                  <a:cubicBezTo>
                    <a:pt x="46516" y="9969"/>
                    <a:pt x="46802" y="10661"/>
                    <a:pt x="46402" y="11061"/>
                  </a:cubicBezTo>
                  <a:cubicBezTo>
                    <a:pt x="46270" y="11194"/>
                    <a:pt x="46107" y="11253"/>
                    <a:pt x="45948" y="11253"/>
                  </a:cubicBezTo>
                  <a:cubicBezTo>
                    <a:pt x="45618" y="11253"/>
                    <a:pt x="45302" y="10997"/>
                    <a:pt x="45302" y="10611"/>
                  </a:cubicBezTo>
                  <a:cubicBezTo>
                    <a:pt x="45295" y="10254"/>
                    <a:pt x="45588" y="9962"/>
                    <a:pt x="45945" y="9962"/>
                  </a:cubicBezTo>
                  <a:close/>
                  <a:moveTo>
                    <a:pt x="48075" y="9961"/>
                  </a:moveTo>
                  <a:cubicBezTo>
                    <a:pt x="48079" y="9961"/>
                    <a:pt x="48083" y="9962"/>
                    <a:pt x="48087" y="9962"/>
                  </a:cubicBezTo>
                  <a:lnTo>
                    <a:pt x="48087" y="9969"/>
                  </a:lnTo>
                  <a:cubicBezTo>
                    <a:pt x="48658" y="9969"/>
                    <a:pt x="48944" y="10661"/>
                    <a:pt x="48544" y="11061"/>
                  </a:cubicBezTo>
                  <a:cubicBezTo>
                    <a:pt x="48412" y="11194"/>
                    <a:pt x="48250" y="11253"/>
                    <a:pt x="48091" y="11253"/>
                  </a:cubicBezTo>
                  <a:cubicBezTo>
                    <a:pt x="47760" y="11253"/>
                    <a:pt x="47444" y="10997"/>
                    <a:pt x="47444" y="10611"/>
                  </a:cubicBezTo>
                  <a:cubicBezTo>
                    <a:pt x="47437" y="10259"/>
                    <a:pt x="47723" y="9961"/>
                    <a:pt x="48075" y="9961"/>
                  </a:cubicBezTo>
                  <a:close/>
                  <a:moveTo>
                    <a:pt x="9536" y="9963"/>
                  </a:moveTo>
                  <a:cubicBezTo>
                    <a:pt x="9693" y="9963"/>
                    <a:pt x="9854" y="10022"/>
                    <a:pt x="9983" y="10154"/>
                  </a:cubicBezTo>
                  <a:cubicBezTo>
                    <a:pt x="10390" y="10561"/>
                    <a:pt x="10105" y="11254"/>
                    <a:pt x="9533" y="11254"/>
                  </a:cubicBezTo>
                  <a:cubicBezTo>
                    <a:pt x="9169" y="11254"/>
                    <a:pt x="8877" y="10961"/>
                    <a:pt x="8884" y="10597"/>
                  </a:cubicBezTo>
                  <a:lnTo>
                    <a:pt x="8884" y="10597"/>
                  </a:lnTo>
                  <a:lnTo>
                    <a:pt x="8891" y="10611"/>
                  </a:lnTo>
                  <a:cubicBezTo>
                    <a:pt x="8891" y="10221"/>
                    <a:pt x="9207" y="9963"/>
                    <a:pt x="9536" y="9963"/>
                  </a:cubicBezTo>
                  <a:close/>
                  <a:moveTo>
                    <a:pt x="13815" y="9963"/>
                  </a:moveTo>
                  <a:cubicBezTo>
                    <a:pt x="13974" y="9963"/>
                    <a:pt x="14136" y="10022"/>
                    <a:pt x="14268" y="10154"/>
                  </a:cubicBezTo>
                  <a:cubicBezTo>
                    <a:pt x="14668" y="10561"/>
                    <a:pt x="14382" y="11254"/>
                    <a:pt x="13811" y="11254"/>
                  </a:cubicBezTo>
                  <a:cubicBezTo>
                    <a:pt x="13454" y="11254"/>
                    <a:pt x="13161" y="10961"/>
                    <a:pt x="13168" y="10597"/>
                  </a:cubicBezTo>
                  <a:lnTo>
                    <a:pt x="13168" y="10597"/>
                  </a:lnTo>
                  <a:lnTo>
                    <a:pt x="13168" y="10611"/>
                  </a:lnTo>
                  <a:cubicBezTo>
                    <a:pt x="13168" y="10221"/>
                    <a:pt x="13485" y="9963"/>
                    <a:pt x="13815" y="9963"/>
                  </a:cubicBezTo>
                  <a:close/>
                  <a:moveTo>
                    <a:pt x="50232" y="9963"/>
                  </a:moveTo>
                  <a:cubicBezTo>
                    <a:pt x="50563" y="9963"/>
                    <a:pt x="50879" y="10221"/>
                    <a:pt x="50879" y="10611"/>
                  </a:cubicBezTo>
                  <a:cubicBezTo>
                    <a:pt x="50872" y="10957"/>
                    <a:pt x="50586" y="11240"/>
                    <a:pt x="50242" y="11240"/>
                  </a:cubicBezTo>
                  <a:cubicBezTo>
                    <a:pt x="50238" y="11240"/>
                    <a:pt x="50234" y="11240"/>
                    <a:pt x="50229" y="11240"/>
                  </a:cubicBezTo>
                  <a:lnTo>
                    <a:pt x="50229" y="11240"/>
                  </a:lnTo>
                  <a:lnTo>
                    <a:pt x="50237" y="11254"/>
                  </a:lnTo>
                  <a:cubicBezTo>
                    <a:pt x="49665" y="11254"/>
                    <a:pt x="49373" y="10561"/>
                    <a:pt x="49780" y="10154"/>
                  </a:cubicBezTo>
                  <a:cubicBezTo>
                    <a:pt x="49911" y="10022"/>
                    <a:pt x="50073" y="9963"/>
                    <a:pt x="50232" y="9963"/>
                  </a:cubicBezTo>
                  <a:close/>
                  <a:moveTo>
                    <a:pt x="7384" y="9962"/>
                  </a:moveTo>
                  <a:lnTo>
                    <a:pt x="7391" y="9969"/>
                  </a:lnTo>
                  <a:cubicBezTo>
                    <a:pt x="7962" y="9969"/>
                    <a:pt x="8248" y="10661"/>
                    <a:pt x="7848" y="11068"/>
                  </a:cubicBezTo>
                  <a:cubicBezTo>
                    <a:pt x="7717" y="11197"/>
                    <a:pt x="7557" y="11255"/>
                    <a:pt x="7399" y="11255"/>
                  </a:cubicBezTo>
                  <a:cubicBezTo>
                    <a:pt x="7067" y="11255"/>
                    <a:pt x="6749" y="10999"/>
                    <a:pt x="6749" y="10611"/>
                  </a:cubicBezTo>
                  <a:cubicBezTo>
                    <a:pt x="6741" y="10254"/>
                    <a:pt x="7027" y="9962"/>
                    <a:pt x="7384" y="9962"/>
                  </a:cubicBezTo>
                  <a:close/>
                  <a:moveTo>
                    <a:pt x="14883" y="11034"/>
                  </a:moveTo>
                  <a:cubicBezTo>
                    <a:pt x="15041" y="11034"/>
                    <a:pt x="15202" y="11093"/>
                    <a:pt x="15332" y="11226"/>
                  </a:cubicBezTo>
                  <a:cubicBezTo>
                    <a:pt x="15739" y="11625"/>
                    <a:pt x="15453" y="12318"/>
                    <a:pt x="14882" y="12318"/>
                  </a:cubicBezTo>
                  <a:cubicBezTo>
                    <a:pt x="14525" y="12318"/>
                    <a:pt x="14232" y="12025"/>
                    <a:pt x="14239" y="11668"/>
                  </a:cubicBezTo>
                  <a:lnTo>
                    <a:pt x="14239" y="11668"/>
                  </a:lnTo>
                  <a:lnTo>
                    <a:pt x="14239" y="11675"/>
                  </a:lnTo>
                  <a:cubicBezTo>
                    <a:pt x="14239" y="11290"/>
                    <a:pt x="14555" y="11034"/>
                    <a:pt x="14883" y="11034"/>
                  </a:cubicBezTo>
                  <a:close/>
                  <a:moveTo>
                    <a:pt x="19168" y="11034"/>
                  </a:moveTo>
                  <a:cubicBezTo>
                    <a:pt x="19326" y="11034"/>
                    <a:pt x="19487" y="11093"/>
                    <a:pt x="19616" y="11226"/>
                  </a:cubicBezTo>
                  <a:cubicBezTo>
                    <a:pt x="20023" y="11625"/>
                    <a:pt x="19738" y="12318"/>
                    <a:pt x="19167" y="12318"/>
                  </a:cubicBezTo>
                  <a:cubicBezTo>
                    <a:pt x="18810" y="12318"/>
                    <a:pt x="18517" y="12025"/>
                    <a:pt x="18524" y="11668"/>
                  </a:cubicBezTo>
                  <a:lnTo>
                    <a:pt x="18524" y="11668"/>
                  </a:lnTo>
                  <a:lnTo>
                    <a:pt x="18524" y="11675"/>
                  </a:lnTo>
                  <a:cubicBezTo>
                    <a:pt x="18524" y="11290"/>
                    <a:pt x="18840" y="11034"/>
                    <a:pt x="19168" y="11034"/>
                  </a:cubicBezTo>
                  <a:close/>
                  <a:moveTo>
                    <a:pt x="25595" y="11034"/>
                  </a:moveTo>
                  <a:cubicBezTo>
                    <a:pt x="25753" y="11034"/>
                    <a:pt x="25913" y="11093"/>
                    <a:pt x="26043" y="11226"/>
                  </a:cubicBezTo>
                  <a:cubicBezTo>
                    <a:pt x="26450" y="11625"/>
                    <a:pt x="26165" y="12318"/>
                    <a:pt x="25593" y="12318"/>
                  </a:cubicBezTo>
                  <a:cubicBezTo>
                    <a:pt x="25236" y="12318"/>
                    <a:pt x="24944" y="12025"/>
                    <a:pt x="24951" y="11668"/>
                  </a:cubicBezTo>
                  <a:lnTo>
                    <a:pt x="24951" y="11668"/>
                  </a:lnTo>
                  <a:lnTo>
                    <a:pt x="24951" y="11675"/>
                  </a:lnTo>
                  <a:cubicBezTo>
                    <a:pt x="24951" y="11290"/>
                    <a:pt x="25266" y="11034"/>
                    <a:pt x="25595" y="11034"/>
                  </a:cubicBezTo>
                  <a:close/>
                  <a:moveTo>
                    <a:pt x="27737" y="11034"/>
                  </a:moveTo>
                  <a:cubicBezTo>
                    <a:pt x="27895" y="11034"/>
                    <a:pt x="28056" y="11093"/>
                    <a:pt x="28185" y="11226"/>
                  </a:cubicBezTo>
                  <a:cubicBezTo>
                    <a:pt x="28593" y="11625"/>
                    <a:pt x="28307" y="12318"/>
                    <a:pt x="27736" y="12318"/>
                  </a:cubicBezTo>
                  <a:cubicBezTo>
                    <a:pt x="27379" y="12318"/>
                    <a:pt x="27086" y="12025"/>
                    <a:pt x="27093" y="11668"/>
                  </a:cubicBezTo>
                  <a:lnTo>
                    <a:pt x="27093" y="11668"/>
                  </a:lnTo>
                  <a:lnTo>
                    <a:pt x="27093" y="11675"/>
                  </a:lnTo>
                  <a:cubicBezTo>
                    <a:pt x="27093" y="11290"/>
                    <a:pt x="27409" y="11034"/>
                    <a:pt x="27737" y="11034"/>
                  </a:cubicBezTo>
                  <a:close/>
                  <a:moveTo>
                    <a:pt x="29879" y="11034"/>
                  </a:moveTo>
                  <a:cubicBezTo>
                    <a:pt x="30037" y="11034"/>
                    <a:pt x="30198" y="11093"/>
                    <a:pt x="30328" y="11226"/>
                  </a:cubicBezTo>
                  <a:cubicBezTo>
                    <a:pt x="30735" y="11625"/>
                    <a:pt x="30449" y="12318"/>
                    <a:pt x="29878" y="12318"/>
                  </a:cubicBezTo>
                  <a:cubicBezTo>
                    <a:pt x="29521" y="12318"/>
                    <a:pt x="29228" y="12025"/>
                    <a:pt x="29235" y="11668"/>
                  </a:cubicBezTo>
                  <a:lnTo>
                    <a:pt x="29235" y="11668"/>
                  </a:lnTo>
                  <a:lnTo>
                    <a:pt x="29235" y="11675"/>
                  </a:lnTo>
                  <a:cubicBezTo>
                    <a:pt x="29235" y="11290"/>
                    <a:pt x="29551" y="11034"/>
                    <a:pt x="29879" y="11034"/>
                  </a:cubicBezTo>
                  <a:close/>
                  <a:moveTo>
                    <a:pt x="32021" y="11034"/>
                  </a:moveTo>
                  <a:cubicBezTo>
                    <a:pt x="32179" y="11034"/>
                    <a:pt x="32340" y="11093"/>
                    <a:pt x="32470" y="11226"/>
                  </a:cubicBezTo>
                  <a:cubicBezTo>
                    <a:pt x="32877" y="11625"/>
                    <a:pt x="32591" y="12318"/>
                    <a:pt x="32020" y="12318"/>
                  </a:cubicBezTo>
                  <a:cubicBezTo>
                    <a:pt x="31663" y="12318"/>
                    <a:pt x="31370" y="12025"/>
                    <a:pt x="31377" y="11668"/>
                  </a:cubicBezTo>
                  <a:lnTo>
                    <a:pt x="31377" y="11668"/>
                  </a:lnTo>
                  <a:lnTo>
                    <a:pt x="31377" y="11675"/>
                  </a:lnTo>
                  <a:cubicBezTo>
                    <a:pt x="31377" y="11290"/>
                    <a:pt x="31693" y="11034"/>
                    <a:pt x="32021" y="11034"/>
                  </a:cubicBezTo>
                  <a:close/>
                  <a:moveTo>
                    <a:pt x="34164" y="11034"/>
                  </a:moveTo>
                  <a:cubicBezTo>
                    <a:pt x="34322" y="11034"/>
                    <a:pt x="34482" y="11093"/>
                    <a:pt x="34612" y="11226"/>
                  </a:cubicBezTo>
                  <a:cubicBezTo>
                    <a:pt x="35019" y="11625"/>
                    <a:pt x="34734" y="12318"/>
                    <a:pt x="34162" y="12318"/>
                  </a:cubicBezTo>
                  <a:cubicBezTo>
                    <a:pt x="33805" y="12318"/>
                    <a:pt x="33513" y="12025"/>
                    <a:pt x="33520" y="11668"/>
                  </a:cubicBezTo>
                  <a:lnTo>
                    <a:pt x="33520" y="11668"/>
                  </a:lnTo>
                  <a:lnTo>
                    <a:pt x="33520" y="11675"/>
                  </a:lnTo>
                  <a:cubicBezTo>
                    <a:pt x="33520" y="11290"/>
                    <a:pt x="33836" y="11034"/>
                    <a:pt x="34164" y="11034"/>
                  </a:cubicBezTo>
                  <a:close/>
                  <a:moveTo>
                    <a:pt x="47017" y="11034"/>
                  </a:moveTo>
                  <a:cubicBezTo>
                    <a:pt x="47175" y="11034"/>
                    <a:pt x="47336" y="11093"/>
                    <a:pt x="47466" y="11226"/>
                  </a:cubicBezTo>
                  <a:cubicBezTo>
                    <a:pt x="47873" y="11625"/>
                    <a:pt x="47587" y="12318"/>
                    <a:pt x="47016" y="12318"/>
                  </a:cubicBezTo>
                  <a:cubicBezTo>
                    <a:pt x="46659" y="12318"/>
                    <a:pt x="46366" y="12025"/>
                    <a:pt x="46373" y="11668"/>
                  </a:cubicBezTo>
                  <a:lnTo>
                    <a:pt x="46373" y="11668"/>
                  </a:lnTo>
                  <a:lnTo>
                    <a:pt x="46373" y="11675"/>
                  </a:lnTo>
                  <a:cubicBezTo>
                    <a:pt x="46373" y="11290"/>
                    <a:pt x="46689" y="11034"/>
                    <a:pt x="47017" y="11034"/>
                  </a:cubicBezTo>
                  <a:close/>
                  <a:moveTo>
                    <a:pt x="17011" y="11033"/>
                  </a:moveTo>
                  <a:cubicBezTo>
                    <a:pt x="17016" y="11033"/>
                    <a:pt x="17020" y="11033"/>
                    <a:pt x="17024" y="11033"/>
                  </a:cubicBezTo>
                  <a:cubicBezTo>
                    <a:pt x="17596" y="11033"/>
                    <a:pt x="17881" y="11725"/>
                    <a:pt x="17474" y="12132"/>
                  </a:cubicBezTo>
                  <a:cubicBezTo>
                    <a:pt x="17345" y="12264"/>
                    <a:pt x="17186" y="12322"/>
                    <a:pt x="17030" y="12322"/>
                  </a:cubicBezTo>
                  <a:cubicBezTo>
                    <a:pt x="16700" y="12322"/>
                    <a:pt x="16382" y="12063"/>
                    <a:pt x="16382" y="11675"/>
                  </a:cubicBezTo>
                  <a:cubicBezTo>
                    <a:pt x="16375" y="11323"/>
                    <a:pt x="16660" y="11033"/>
                    <a:pt x="17011" y="11033"/>
                  </a:cubicBezTo>
                  <a:close/>
                  <a:moveTo>
                    <a:pt x="21296" y="11033"/>
                  </a:moveTo>
                  <a:cubicBezTo>
                    <a:pt x="21300" y="11033"/>
                    <a:pt x="21305" y="11033"/>
                    <a:pt x="21309" y="11033"/>
                  </a:cubicBezTo>
                  <a:cubicBezTo>
                    <a:pt x="21880" y="11033"/>
                    <a:pt x="22166" y="11725"/>
                    <a:pt x="21759" y="12132"/>
                  </a:cubicBezTo>
                  <a:cubicBezTo>
                    <a:pt x="21630" y="12264"/>
                    <a:pt x="21471" y="12322"/>
                    <a:pt x="21314" y="12322"/>
                  </a:cubicBezTo>
                  <a:cubicBezTo>
                    <a:pt x="20985" y="12322"/>
                    <a:pt x="20666" y="12063"/>
                    <a:pt x="20666" y="11675"/>
                  </a:cubicBezTo>
                  <a:cubicBezTo>
                    <a:pt x="20659" y="11323"/>
                    <a:pt x="20945" y="11033"/>
                    <a:pt x="21296" y="11033"/>
                  </a:cubicBezTo>
                  <a:close/>
                  <a:moveTo>
                    <a:pt x="23438" y="11033"/>
                  </a:moveTo>
                  <a:cubicBezTo>
                    <a:pt x="23443" y="11033"/>
                    <a:pt x="23447" y="11033"/>
                    <a:pt x="23451" y="11033"/>
                  </a:cubicBezTo>
                  <a:cubicBezTo>
                    <a:pt x="24022" y="11033"/>
                    <a:pt x="24308" y="11725"/>
                    <a:pt x="23901" y="12132"/>
                  </a:cubicBezTo>
                  <a:cubicBezTo>
                    <a:pt x="23772" y="12264"/>
                    <a:pt x="23613" y="12322"/>
                    <a:pt x="23456" y="12322"/>
                  </a:cubicBezTo>
                  <a:cubicBezTo>
                    <a:pt x="23127" y="12322"/>
                    <a:pt x="22808" y="12063"/>
                    <a:pt x="22808" y="11675"/>
                  </a:cubicBezTo>
                  <a:cubicBezTo>
                    <a:pt x="22801" y="11323"/>
                    <a:pt x="23087" y="11033"/>
                    <a:pt x="23438" y="11033"/>
                  </a:cubicBezTo>
                  <a:close/>
                  <a:moveTo>
                    <a:pt x="36292" y="11033"/>
                  </a:moveTo>
                  <a:cubicBezTo>
                    <a:pt x="36296" y="11033"/>
                    <a:pt x="36300" y="11033"/>
                    <a:pt x="36305" y="11033"/>
                  </a:cubicBezTo>
                  <a:cubicBezTo>
                    <a:pt x="36876" y="11033"/>
                    <a:pt x="37162" y="11725"/>
                    <a:pt x="36755" y="12132"/>
                  </a:cubicBezTo>
                  <a:cubicBezTo>
                    <a:pt x="36626" y="12264"/>
                    <a:pt x="36467" y="12322"/>
                    <a:pt x="36310" y="12322"/>
                  </a:cubicBezTo>
                  <a:cubicBezTo>
                    <a:pt x="35980" y="12322"/>
                    <a:pt x="35662" y="12063"/>
                    <a:pt x="35662" y="11675"/>
                  </a:cubicBezTo>
                  <a:cubicBezTo>
                    <a:pt x="35655" y="11323"/>
                    <a:pt x="35941" y="11033"/>
                    <a:pt x="36292" y="11033"/>
                  </a:cubicBezTo>
                  <a:close/>
                  <a:moveTo>
                    <a:pt x="38434" y="11033"/>
                  </a:moveTo>
                  <a:cubicBezTo>
                    <a:pt x="38438" y="11033"/>
                    <a:pt x="38443" y="11033"/>
                    <a:pt x="38447" y="11033"/>
                  </a:cubicBezTo>
                  <a:cubicBezTo>
                    <a:pt x="39018" y="11033"/>
                    <a:pt x="39304" y="11725"/>
                    <a:pt x="38897" y="12132"/>
                  </a:cubicBezTo>
                  <a:cubicBezTo>
                    <a:pt x="38768" y="12264"/>
                    <a:pt x="38609" y="12322"/>
                    <a:pt x="38452" y="12322"/>
                  </a:cubicBezTo>
                  <a:cubicBezTo>
                    <a:pt x="38123" y="12322"/>
                    <a:pt x="37804" y="12063"/>
                    <a:pt x="37804" y="11675"/>
                  </a:cubicBezTo>
                  <a:cubicBezTo>
                    <a:pt x="37797" y="11323"/>
                    <a:pt x="38083" y="11033"/>
                    <a:pt x="38434" y="11033"/>
                  </a:cubicBezTo>
                  <a:close/>
                  <a:moveTo>
                    <a:pt x="40576" y="11033"/>
                  </a:moveTo>
                  <a:cubicBezTo>
                    <a:pt x="40581" y="11033"/>
                    <a:pt x="40585" y="11033"/>
                    <a:pt x="40589" y="11033"/>
                  </a:cubicBezTo>
                  <a:cubicBezTo>
                    <a:pt x="41160" y="11033"/>
                    <a:pt x="41446" y="11725"/>
                    <a:pt x="41039" y="12132"/>
                  </a:cubicBezTo>
                  <a:cubicBezTo>
                    <a:pt x="40910" y="12264"/>
                    <a:pt x="40751" y="12322"/>
                    <a:pt x="40595" y="12322"/>
                  </a:cubicBezTo>
                  <a:cubicBezTo>
                    <a:pt x="40265" y="12322"/>
                    <a:pt x="39947" y="12063"/>
                    <a:pt x="39947" y="11675"/>
                  </a:cubicBezTo>
                  <a:cubicBezTo>
                    <a:pt x="39939" y="11323"/>
                    <a:pt x="40225" y="11033"/>
                    <a:pt x="40576" y="11033"/>
                  </a:cubicBezTo>
                  <a:close/>
                  <a:moveTo>
                    <a:pt x="42719" y="11033"/>
                  </a:moveTo>
                  <a:cubicBezTo>
                    <a:pt x="42723" y="11033"/>
                    <a:pt x="42727" y="11033"/>
                    <a:pt x="42731" y="11033"/>
                  </a:cubicBezTo>
                  <a:cubicBezTo>
                    <a:pt x="43303" y="11033"/>
                    <a:pt x="43588" y="11725"/>
                    <a:pt x="43181" y="12132"/>
                  </a:cubicBezTo>
                  <a:cubicBezTo>
                    <a:pt x="43053" y="12264"/>
                    <a:pt x="42893" y="12322"/>
                    <a:pt x="42737" y="12322"/>
                  </a:cubicBezTo>
                  <a:cubicBezTo>
                    <a:pt x="42407" y="12322"/>
                    <a:pt x="42089" y="12063"/>
                    <a:pt x="42089" y="11675"/>
                  </a:cubicBezTo>
                  <a:cubicBezTo>
                    <a:pt x="42082" y="11323"/>
                    <a:pt x="42367" y="11033"/>
                    <a:pt x="42719" y="11033"/>
                  </a:cubicBezTo>
                  <a:close/>
                  <a:moveTo>
                    <a:pt x="44861" y="11033"/>
                  </a:moveTo>
                  <a:cubicBezTo>
                    <a:pt x="44865" y="11033"/>
                    <a:pt x="44869" y="11033"/>
                    <a:pt x="44874" y="11033"/>
                  </a:cubicBezTo>
                  <a:cubicBezTo>
                    <a:pt x="45445" y="11033"/>
                    <a:pt x="45731" y="11725"/>
                    <a:pt x="45324" y="12132"/>
                  </a:cubicBezTo>
                  <a:cubicBezTo>
                    <a:pt x="45195" y="12264"/>
                    <a:pt x="45036" y="12322"/>
                    <a:pt x="44879" y="12322"/>
                  </a:cubicBezTo>
                  <a:cubicBezTo>
                    <a:pt x="44549" y="12322"/>
                    <a:pt x="44231" y="12063"/>
                    <a:pt x="44231" y="11675"/>
                  </a:cubicBezTo>
                  <a:cubicBezTo>
                    <a:pt x="44224" y="11323"/>
                    <a:pt x="44510" y="11033"/>
                    <a:pt x="44861" y="11033"/>
                  </a:cubicBezTo>
                  <a:close/>
                  <a:moveTo>
                    <a:pt x="49158" y="11033"/>
                  </a:moveTo>
                  <a:lnTo>
                    <a:pt x="49158" y="11040"/>
                  </a:lnTo>
                  <a:cubicBezTo>
                    <a:pt x="49730" y="11040"/>
                    <a:pt x="50015" y="11733"/>
                    <a:pt x="49615" y="12132"/>
                  </a:cubicBezTo>
                  <a:cubicBezTo>
                    <a:pt x="49483" y="12265"/>
                    <a:pt x="49321" y="12324"/>
                    <a:pt x="49162" y="12324"/>
                  </a:cubicBezTo>
                  <a:cubicBezTo>
                    <a:pt x="48831" y="12324"/>
                    <a:pt x="48516" y="12068"/>
                    <a:pt x="48516" y="11683"/>
                  </a:cubicBezTo>
                  <a:cubicBezTo>
                    <a:pt x="48508" y="11326"/>
                    <a:pt x="48801" y="11033"/>
                    <a:pt x="49158" y="11033"/>
                  </a:cubicBezTo>
                  <a:close/>
                  <a:moveTo>
                    <a:pt x="8458" y="11034"/>
                  </a:moveTo>
                  <a:cubicBezTo>
                    <a:pt x="8789" y="11034"/>
                    <a:pt x="9105" y="11292"/>
                    <a:pt x="9105" y="11683"/>
                  </a:cubicBezTo>
                  <a:cubicBezTo>
                    <a:pt x="9098" y="12028"/>
                    <a:pt x="8812" y="12311"/>
                    <a:pt x="8468" y="12311"/>
                  </a:cubicBezTo>
                  <a:cubicBezTo>
                    <a:pt x="8464" y="12311"/>
                    <a:pt x="8459" y="12311"/>
                    <a:pt x="8455" y="12311"/>
                  </a:cubicBezTo>
                  <a:lnTo>
                    <a:pt x="8455" y="12311"/>
                  </a:lnTo>
                  <a:lnTo>
                    <a:pt x="8462" y="12325"/>
                  </a:lnTo>
                  <a:cubicBezTo>
                    <a:pt x="7891" y="12325"/>
                    <a:pt x="7598" y="11633"/>
                    <a:pt x="8005" y="11226"/>
                  </a:cubicBezTo>
                  <a:cubicBezTo>
                    <a:pt x="8137" y="11094"/>
                    <a:pt x="8299" y="11034"/>
                    <a:pt x="8458" y="11034"/>
                  </a:cubicBezTo>
                  <a:close/>
                  <a:moveTo>
                    <a:pt x="10602" y="11034"/>
                  </a:moveTo>
                  <a:cubicBezTo>
                    <a:pt x="10761" y="11034"/>
                    <a:pt x="10923" y="11094"/>
                    <a:pt x="11054" y="11226"/>
                  </a:cubicBezTo>
                  <a:cubicBezTo>
                    <a:pt x="11454" y="11633"/>
                    <a:pt x="11169" y="12325"/>
                    <a:pt x="10597" y="12325"/>
                  </a:cubicBezTo>
                  <a:cubicBezTo>
                    <a:pt x="10240" y="12325"/>
                    <a:pt x="9948" y="12032"/>
                    <a:pt x="9955" y="11668"/>
                  </a:cubicBezTo>
                  <a:lnTo>
                    <a:pt x="9955" y="11668"/>
                  </a:lnTo>
                  <a:lnTo>
                    <a:pt x="9955" y="11683"/>
                  </a:lnTo>
                  <a:cubicBezTo>
                    <a:pt x="9955" y="11292"/>
                    <a:pt x="10271" y="11034"/>
                    <a:pt x="10602" y="11034"/>
                  </a:cubicBezTo>
                  <a:close/>
                  <a:moveTo>
                    <a:pt x="12744" y="11034"/>
                  </a:moveTo>
                  <a:cubicBezTo>
                    <a:pt x="12903" y="11034"/>
                    <a:pt x="13065" y="11094"/>
                    <a:pt x="13197" y="11226"/>
                  </a:cubicBezTo>
                  <a:cubicBezTo>
                    <a:pt x="13597" y="11633"/>
                    <a:pt x="13311" y="12325"/>
                    <a:pt x="12740" y="12325"/>
                  </a:cubicBezTo>
                  <a:cubicBezTo>
                    <a:pt x="12383" y="12325"/>
                    <a:pt x="12090" y="12032"/>
                    <a:pt x="12097" y="11668"/>
                  </a:cubicBezTo>
                  <a:lnTo>
                    <a:pt x="12097" y="11668"/>
                  </a:lnTo>
                  <a:lnTo>
                    <a:pt x="12097" y="11683"/>
                  </a:lnTo>
                  <a:cubicBezTo>
                    <a:pt x="12097" y="11292"/>
                    <a:pt x="12413" y="11034"/>
                    <a:pt x="12744" y="11034"/>
                  </a:cubicBezTo>
                  <a:close/>
                  <a:moveTo>
                    <a:pt x="13812" y="12105"/>
                  </a:moveTo>
                  <a:cubicBezTo>
                    <a:pt x="13970" y="12105"/>
                    <a:pt x="14131" y="12164"/>
                    <a:pt x="14261" y="12297"/>
                  </a:cubicBezTo>
                  <a:cubicBezTo>
                    <a:pt x="14668" y="12697"/>
                    <a:pt x="14382" y="13389"/>
                    <a:pt x="13811" y="13389"/>
                  </a:cubicBezTo>
                  <a:cubicBezTo>
                    <a:pt x="13454" y="13389"/>
                    <a:pt x="13161" y="13096"/>
                    <a:pt x="13168" y="12739"/>
                  </a:cubicBezTo>
                  <a:lnTo>
                    <a:pt x="13168" y="12739"/>
                  </a:lnTo>
                  <a:lnTo>
                    <a:pt x="13168" y="12747"/>
                  </a:lnTo>
                  <a:cubicBezTo>
                    <a:pt x="13168" y="12361"/>
                    <a:pt x="13484" y="12105"/>
                    <a:pt x="13812" y="12105"/>
                  </a:cubicBezTo>
                  <a:close/>
                  <a:moveTo>
                    <a:pt x="15954" y="12105"/>
                  </a:moveTo>
                  <a:cubicBezTo>
                    <a:pt x="16112" y="12105"/>
                    <a:pt x="16273" y="12164"/>
                    <a:pt x="16403" y="12297"/>
                  </a:cubicBezTo>
                  <a:cubicBezTo>
                    <a:pt x="16810" y="12697"/>
                    <a:pt x="16524" y="13389"/>
                    <a:pt x="15953" y="13389"/>
                  </a:cubicBezTo>
                  <a:cubicBezTo>
                    <a:pt x="15596" y="13389"/>
                    <a:pt x="15303" y="13096"/>
                    <a:pt x="15310" y="12739"/>
                  </a:cubicBezTo>
                  <a:lnTo>
                    <a:pt x="15310" y="12739"/>
                  </a:lnTo>
                  <a:lnTo>
                    <a:pt x="15310" y="12747"/>
                  </a:lnTo>
                  <a:cubicBezTo>
                    <a:pt x="15310" y="12361"/>
                    <a:pt x="15626" y="12105"/>
                    <a:pt x="15954" y="12105"/>
                  </a:cubicBezTo>
                  <a:close/>
                  <a:moveTo>
                    <a:pt x="18097" y="12105"/>
                  </a:moveTo>
                  <a:cubicBezTo>
                    <a:pt x="18255" y="12105"/>
                    <a:pt x="18415" y="12164"/>
                    <a:pt x="18545" y="12297"/>
                  </a:cubicBezTo>
                  <a:cubicBezTo>
                    <a:pt x="18952" y="12697"/>
                    <a:pt x="18667" y="13389"/>
                    <a:pt x="18095" y="13389"/>
                  </a:cubicBezTo>
                  <a:cubicBezTo>
                    <a:pt x="17738" y="13389"/>
                    <a:pt x="17446" y="13096"/>
                    <a:pt x="17453" y="12739"/>
                  </a:cubicBezTo>
                  <a:lnTo>
                    <a:pt x="17453" y="12739"/>
                  </a:lnTo>
                  <a:lnTo>
                    <a:pt x="17453" y="12747"/>
                  </a:lnTo>
                  <a:cubicBezTo>
                    <a:pt x="17453" y="12361"/>
                    <a:pt x="17769" y="12105"/>
                    <a:pt x="18097" y="12105"/>
                  </a:cubicBezTo>
                  <a:close/>
                  <a:moveTo>
                    <a:pt x="20239" y="12105"/>
                  </a:moveTo>
                  <a:cubicBezTo>
                    <a:pt x="20397" y="12105"/>
                    <a:pt x="20558" y="12164"/>
                    <a:pt x="20688" y="12297"/>
                  </a:cubicBezTo>
                  <a:cubicBezTo>
                    <a:pt x="21095" y="12697"/>
                    <a:pt x="20809" y="13389"/>
                    <a:pt x="20238" y="13389"/>
                  </a:cubicBezTo>
                  <a:cubicBezTo>
                    <a:pt x="19881" y="13389"/>
                    <a:pt x="19588" y="13096"/>
                    <a:pt x="19595" y="12739"/>
                  </a:cubicBezTo>
                  <a:lnTo>
                    <a:pt x="19595" y="12739"/>
                  </a:lnTo>
                  <a:lnTo>
                    <a:pt x="19595" y="12747"/>
                  </a:lnTo>
                  <a:cubicBezTo>
                    <a:pt x="19595" y="12361"/>
                    <a:pt x="19911" y="12105"/>
                    <a:pt x="20239" y="12105"/>
                  </a:cubicBezTo>
                  <a:close/>
                  <a:moveTo>
                    <a:pt x="22381" y="12105"/>
                  </a:moveTo>
                  <a:cubicBezTo>
                    <a:pt x="22539" y="12105"/>
                    <a:pt x="22700" y="12164"/>
                    <a:pt x="22830" y="12297"/>
                  </a:cubicBezTo>
                  <a:cubicBezTo>
                    <a:pt x="23237" y="12697"/>
                    <a:pt x="22951" y="13389"/>
                    <a:pt x="22380" y="13389"/>
                  </a:cubicBezTo>
                  <a:cubicBezTo>
                    <a:pt x="22023" y="13389"/>
                    <a:pt x="21730" y="13096"/>
                    <a:pt x="21737" y="12739"/>
                  </a:cubicBezTo>
                  <a:lnTo>
                    <a:pt x="21737" y="12739"/>
                  </a:lnTo>
                  <a:lnTo>
                    <a:pt x="21737" y="12747"/>
                  </a:lnTo>
                  <a:cubicBezTo>
                    <a:pt x="21737" y="12361"/>
                    <a:pt x="22053" y="12105"/>
                    <a:pt x="22381" y="12105"/>
                  </a:cubicBezTo>
                  <a:close/>
                  <a:moveTo>
                    <a:pt x="24524" y="12105"/>
                  </a:moveTo>
                  <a:cubicBezTo>
                    <a:pt x="24681" y="12105"/>
                    <a:pt x="24842" y="12164"/>
                    <a:pt x="24972" y="12297"/>
                  </a:cubicBezTo>
                  <a:cubicBezTo>
                    <a:pt x="25379" y="12697"/>
                    <a:pt x="25093" y="13389"/>
                    <a:pt x="24522" y="13389"/>
                  </a:cubicBezTo>
                  <a:cubicBezTo>
                    <a:pt x="24165" y="13389"/>
                    <a:pt x="23872" y="13096"/>
                    <a:pt x="23880" y="12739"/>
                  </a:cubicBezTo>
                  <a:lnTo>
                    <a:pt x="23880" y="12739"/>
                  </a:lnTo>
                  <a:lnTo>
                    <a:pt x="23880" y="12747"/>
                  </a:lnTo>
                  <a:cubicBezTo>
                    <a:pt x="23880" y="12361"/>
                    <a:pt x="24195" y="12105"/>
                    <a:pt x="24524" y="12105"/>
                  </a:cubicBezTo>
                  <a:close/>
                  <a:moveTo>
                    <a:pt x="35235" y="12105"/>
                  </a:moveTo>
                  <a:cubicBezTo>
                    <a:pt x="35393" y="12105"/>
                    <a:pt x="35554" y="12164"/>
                    <a:pt x="35683" y="12297"/>
                  </a:cubicBezTo>
                  <a:cubicBezTo>
                    <a:pt x="36090" y="12697"/>
                    <a:pt x="35805" y="13389"/>
                    <a:pt x="35234" y="13389"/>
                  </a:cubicBezTo>
                  <a:cubicBezTo>
                    <a:pt x="34877" y="13389"/>
                    <a:pt x="34584" y="13096"/>
                    <a:pt x="34591" y="12739"/>
                  </a:cubicBezTo>
                  <a:lnTo>
                    <a:pt x="34591" y="12739"/>
                  </a:lnTo>
                  <a:lnTo>
                    <a:pt x="34591" y="12747"/>
                  </a:lnTo>
                  <a:cubicBezTo>
                    <a:pt x="34591" y="12361"/>
                    <a:pt x="34907" y="12105"/>
                    <a:pt x="35235" y="12105"/>
                  </a:cubicBezTo>
                  <a:close/>
                  <a:moveTo>
                    <a:pt x="37377" y="12105"/>
                  </a:moveTo>
                  <a:cubicBezTo>
                    <a:pt x="37535" y="12105"/>
                    <a:pt x="37696" y="12164"/>
                    <a:pt x="37826" y="12297"/>
                  </a:cubicBezTo>
                  <a:cubicBezTo>
                    <a:pt x="38233" y="12697"/>
                    <a:pt x="37947" y="13389"/>
                    <a:pt x="37376" y="13389"/>
                  </a:cubicBezTo>
                  <a:cubicBezTo>
                    <a:pt x="37019" y="13389"/>
                    <a:pt x="36726" y="13096"/>
                    <a:pt x="36733" y="12739"/>
                  </a:cubicBezTo>
                  <a:lnTo>
                    <a:pt x="36733" y="12739"/>
                  </a:lnTo>
                  <a:lnTo>
                    <a:pt x="36733" y="12747"/>
                  </a:lnTo>
                  <a:cubicBezTo>
                    <a:pt x="36733" y="12361"/>
                    <a:pt x="37049" y="12105"/>
                    <a:pt x="37377" y="12105"/>
                  </a:cubicBezTo>
                  <a:close/>
                  <a:moveTo>
                    <a:pt x="41662" y="12105"/>
                  </a:moveTo>
                  <a:cubicBezTo>
                    <a:pt x="41820" y="12105"/>
                    <a:pt x="41980" y="12164"/>
                    <a:pt x="42110" y="12297"/>
                  </a:cubicBezTo>
                  <a:cubicBezTo>
                    <a:pt x="42517" y="12697"/>
                    <a:pt x="42232" y="13389"/>
                    <a:pt x="41660" y="13389"/>
                  </a:cubicBezTo>
                  <a:cubicBezTo>
                    <a:pt x="41303" y="13389"/>
                    <a:pt x="41011" y="13096"/>
                    <a:pt x="41018" y="12739"/>
                  </a:cubicBezTo>
                  <a:lnTo>
                    <a:pt x="41018" y="12739"/>
                  </a:lnTo>
                  <a:lnTo>
                    <a:pt x="41018" y="12747"/>
                  </a:lnTo>
                  <a:cubicBezTo>
                    <a:pt x="41018" y="12361"/>
                    <a:pt x="41333" y="12105"/>
                    <a:pt x="41662" y="12105"/>
                  </a:cubicBezTo>
                  <a:close/>
                  <a:moveTo>
                    <a:pt x="26652" y="12104"/>
                  </a:moveTo>
                  <a:cubicBezTo>
                    <a:pt x="26656" y="12104"/>
                    <a:pt x="26660" y="12104"/>
                    <a:pt x="26664" y="12104"/>
                  </a:cubicBezTo>
                  <a:cubicBezTo>
                    <a:pt x="27236" y="12104"/>
                    <a:pt x="27521" y="12797"/>
                    <a:pt x="27114" y="13204"/>
                  </a:cubicBezTo>
                  <a:cubicBezTo>
                    <a:pt x="26986" y="13335"/>
                    <a:pt x="26826" y="13393"/>
                    <a:pt x="26670" y="13393"/>
                  </a:cubicBezTo>
                  <a:cubicBezTo>
                    <a:pt x="26340" y="13393"/>
                    <a:pt x="26022" y="13134"/>
                    <a:pt x="26022" y="12747"/>
                  </a:cubicBezTo>
                  <a:cubicBezTo>
                    <a:pt x="26015" y="12394"/>
                    <a:pt x="26300" y="12104"/>
                    <a:pt x="26652" y="12104"/>
                  </a:cubicBezTo>
                  <a:close/>
                  <a:moveTo>
                    <a:pt x="28794" y="12104"/>
                  </a:moveTo>
                  <a:cubicBezTo>
                    <a:pt x="28798" y="12104"/>
                    <a:pt x="28802" y="12104"/>
                    <a:pt x="28807" y="12104"/>
                  </a:cubicBezTo>
                  <a:cubicBezTo>
                    <a:pt x="29378" y="12104"/>
                    <a:pt x="29664" y="12797"/>
                    <a:pt x="29257" y="13204"/>
                  </a:cubicBezTo>
                  <a:cubicBezTo>
                    <a:pt x="29128" y="13335"/>
                    <a:pt x="28969" y="13393"/>
                    <a:pt x="28812" y="13393"/>
                  </a:cubicBezTo>
                  <a:cubicBezTo>
                    <a:pt x="28482" y="13393"/>
                    <a:pt x="28164" y="13134"/>
                    <a:pt x="28164" y="12747"/>
                  </a:cubicBezTo>
                  <a:cubicBezTo>
                    <a:pt x="28157" y="12394"/>
                    <a:pt x="28443" y="12104"/>
                    <a:pt x="28794" y="12104"/>
                  </a:cubicBezTo>
                  <a:close/>
                  <a:moveTo>
                    <a:pt x="30936" y="12104"/>
                  </a:moveTo>
                  <a:cubicBezTo>
                    <a:pt x="30940" y="12104"/>
                    <a:pt x="30945" y="12104"/>
                    <a:pt x="30949" y="12104"/>
                  </a:cubicBezTo>
                  <a:cubicBezTo>
                    <a:pt x="31520" y="12104"/>
                    <a:pt x="31806" y="12797"/>
                    <a:pt x="31399" y="13204"/>
                  </a:cubicBezTo>
                  <a:cubicBezTo>
                    <a:pt x="31270" y="13335"/>
                    <a:pt x="31111" y="13393"/>
                    <a:pt x="30954" y="13393"/>
                  </a:cubicBezTo>
                  <a:cubicBezTo>
                    <a:pt x="30625" y="13393"/>
                    <a:pt x="30306" y="13134"/>
                    <a:pt x="30306" y="12747"/>
                  </a:cubicBezTo>
                  <a:cubicBezTo>
                    <a:pt x="30299" y="12394"/>
                    <a:pt x="30585" y="12104"/>
                    <a:pt x="30936" y="12104"/>
                  </a:cubicBezTo>
                  <a:close/>
                  <a:moveTo>
                    <a:pt x="33079" y="12104"/>
                  </a:moveTo>
                  <a:cubicBezTo>
                    <a:pt x="33083" y="12104"/>
                    <a:pt x="33087" y="12104"/>
                    <a:pt x="33091" y="12104"/>
                  </a:cubicBezTo>
                  <a:cubicBezTo>
                    <a:pt x="33663" y="12104"/>
                    <a:pt x="33948" y="12797"/>
                    <a:pt x="33541" y="13204"/>
                  </a:cubicBezTo>
                  <a:cubicBezTo>
                    <a:pt x="33412" y="13335"/>
                    <a:pt x="33253" y="13393"/>
                    <a:pt x="33097" y="13393"/>
                  </a:cubicBezTo>
                  <a:cubicBezTo>
                    <a:pt x="32767" y="13393"/>
                    <a:pt x="32449" y="13134"/>
                    <a:pt x="32449" y="12747"/>
                  </a:cubicBezTo>
                  <a:cubicBezTo>
                    <a:pt x="32442" y="12394"/>
                    <a:pt x="32727" y="12104"/>
                    <a:pt x="33079" y="12104"/>
                  </a:cubicBezTo>
                  <a:close/>
                  <a:moveTo>
                    <a:pt x="39505" y="12104"/>
                  </a:moveTo>
                  <a:cubicBezTo>
                    <a:pt x="39510" y="12104"/>
                    <a:pt x="39514" y="12104"/>
                    <a:pt x="39518" y="12104"/>
                  </a:cubicBezTo>
                  <a:cubicBezTo>
                    <a:pt x="40089" y="12104"/>
                    <a:pt x="40375" y="12797"/>
                    <a:pt x="39968" y="13204"/>
                  </a:cubicBezTo>
                  <a:cubicBezTo>
                    <a:pt x="39839" y="13335"/>
                    <a:pt x="39680" y="13393"/>
                    <a:pt x="39523" y="13393"/>
                  </a:cubicBezTo>
                  <a:cubicBezTo>
                    <a:pt x="39194" y="13393"/>
                    <a:pt x="38875" y="13134"/>
                    <a:pt x="38875" y="12747"/>
                  </a:cubicBezTo>
                  <a:cubicBezTo>
                    <a:pt x="38868" y="12394"/>
                    <a:pt x="39154" y="12104"/>
                    <a:pt x="39505" y="12104"/>
                  </a:cubicBezTo>
                  <a:close/>
                  <a:moveTo>
                    <a:pt x="43790" y="12104"/>
                  </a:moveTo>
                  <a:cubicBezTo>
                    <a:pt x="43794" y="12104"/>
                    <a:pt x="43798" y="12104"/>
                    <a:pt x="43803" y="12104"/>
                  </a:cubicBezTo>
                  <a:cubicBezTo>
                    <a:pt x="44374" y="12104"/>
                    <a:pt x="44660" y="12797"/>
                    <a:pt x="44253" y="13204"/>
                  </a:cubicBezTo>
                  <a:cubicBezTo>
                    <a:pt x="44124" y="13335"/>
                    <a:pt x="43965" y="13393"/>
                    <a:pt x="43808" y="13393"/>
                  </a:cubicBezTo>
                  <a:cubicBezTo>
                    <a:pt x="43478" y="13393"/>
                    <a:pt x="43160" y="13134"/>
                    <a:pt x="43160" y="12747"/>
                  </a:cubicBezTo>
                  <a:cubicBezTo>
                    <a:pt x="43153" y="12394"/>
                    <a:pt x="43439" y="12104"/>
                    <a:pt x="43790" y="12104"/>
                  </a:cubicBezTo>
                  <a:close/>
                  <a:moveTo>
                    <a:pt x="45932" y="12104"/>
                  </a:moveTo>
                  <a:cubicBezTo>
                    <a:pt x="45936" y="12104"/>
                    <a:pt x="45941" y="12104"/>
                    <a:pt x="45945" y="12104"/>
                  </a:cubicBezTo>
                  <a:cubicBezTo>
                    <a:pt x="46516" y="12104"/>
                    <a:pt x="46802" y="12797"/>
                    <a:pt x="46395" y="13204"/>
                  </a:cubicBezTo>
                  <a:cubicBezTo>
                    <a:pt x="46266" y="13335"/>
                    <a:pt x="46107" y="13393"/>
                    <a:pt x="45950" y="13393"/>
                  </a:cubicBezTo>
                  <a:cubicBezTo>
                    <a:pt x="45621" y="13393"/>
                    <a:pt x="45302" y="13134"/>
                    <a:pt x="45302" y="12747"/>
                  </a:cubicBezTo>
                  <a:cubicBezTo>
                    <a:pt x="45295" y="12394"/>
                    <a:pt x="45581" y="12104"/>
                    <a:pt x="45932" y="12104"/>
                  </a:cubicBezTo>
                  <a:close/>
                  <a:moveTo>
                    <a:pt x="48074" y="12104"/>
                  </a:moveTo>
                  <a:cubicBezTo>
                    <a:pt x="48079" y="12104"/>
                    <a:pt x="48083" y="12104"/>
                    <a:pt x="48087" y="12104"/>
                  </a:cubicBezTo>
                  <a:cubicBezTo>
                    <a:pt x="48658" y="12104"/>
                    <a:pt x="48944" y="12797"/>
                    <a:pt x="48537" y="13204"/>
                  </a:cubicBezTo>
                  <a:cubicBezTo>
                    <a:pt x="48408" y="13335"/>
                    <a:pt x="48249" y="13393"/>
                    <a:pt x="48093" y="13393"/>
                  </a:cubicBezTo>
                  <a:cubicBezTo>
                    <a:pt x="47763" y="13393"/>
                    <a:pt x="47444" y="13134"/>
                    <a:pt x="47444" y="12747"/>
                  </a:cubicBezTo>
                  <a:cubicBezTo>
                    <a:pt x="47437" y="12394"/>
                    <a:pt x="47723" y="12104"/>
                    <a:pt x="48074" y="12104"/>
                  </a:cubicBezTo>
                  <a:close/>
                  <a:moveTo>
                    <a:pt x="11669" y="12104"/>
                  </a:moveTo>
                  <a:lnTo>
                    <a:pt x="11669" y="12111"/>
                  </a:lnTo>
                  <a:cubicBezTo>
                    <a:pt x="12240" y="12111"/>
                    <a:pt x="12526" y="12804"/>
                    <a:pt x="12126" y="13204"/>
                  </a:cubicBezTo>
                  <a:cubicBezTo>
                    <a:pt x="11993" y="13336"/>
                    <a:pt x="11831" y="13395"/>
                    <a:pt x="11672" y="13395"/>
                  </a:cubicBezTo>
                  <a:cubicBezTo>
                    <a:pt x="11342" y="13395"/>
                    <a:pt x="11026" y="13139"/>
                    <a:pt x="11026" y="12754"/>
                  </a:cubicBezTo>
                  <a:cubicBezTo>
                    <a:pt x="11019" y="12397"/>
                    <a:pt x="11312" y="12104"/>
                    <a:pt x="11669" y="12104"/>
                  </a:cubicBezTo>
                  <a:close/>
                  <a:moveTo>
                    <a:pt x="50237" y="12111"/>
                  </a:moveTo>
                  <a:cubicBezTo>
                    <a:pt x="50586" y="12111"/>
                    <a:pt x="50865" y="12397"/>
                    <a:pt x="50872" y="12739"/>
                  </a:cubicBezTo>
                  <a:lnTo>
                    <a:pt x="50879" y="12754"/>
                  </a:lnTo>
                  <a:cubicBezTo>
                    <a:pt x="50879" y="13139"/>
                    <a:pt x="50563" y="13395"/>
                    <a:pt x="50233" y="13395"/>
                  </a:cubicBezTo>
                  <a:cubicBezTo>
                    <a:pt x="50074" y="13395"/>
                    <a:pt x="49912" y="13336"/>
                    <a:pt x="49780" y="13204"/>
                  </a:cubicBezTo>
                  <a:cubicBezTo>
                    <a:pt x="49373" y="12804"/>
                    <a:pt x="49665" y="12111"/>
                    <a:pt x="50237" y="12111"/>
                  </a:cubicBezTo>
                  <a:close/>
                  <a:moveTo>
                    <a:pt x="9525" y="12113"/>
                  </a:moveTo>
                  <a:cubicBezTo>
                    <a:pt x="9801" y="12113"/>
                    <a:pt x="10054" y="12288"/>
                    <a:pt x="10140" y="12561"/>
                  </a:cubicBezTo>
                  <a:cubicBezTo>
                    <a:pt x="10233" y="12875"/>
                    <a:pt x="10076" y="13218"/>
                    <a:pt x="9776" y="13339"/>
                  </a:cubicBezTo>
                  <a:cubicBezTo>
                    <a:pt x="9711" y="13369"/>
                    <a:pt x="9640" y="13384"/>
                    <a:pt x="9569" y="13384"/>
                  </a:cubicBezTo>
                  <a:cubicBezTo>
                    <a:pt x="9555" y="13384"/>
                    <a:pt x="9541" y="13383"/>
                    <a:pt x="9526" y="13382"/>
                  </a:cubicBezTo>
                  <a:lnTo>
                    <a:pt x="9526" y="13396"/>
                  </a:lnTo>
                  <a:cubicBezTo>
                    <a:pt x="8755" y="13396"/>
                    <a:pt x="8641" y="12282"/>
                    <a:pt x="9398" y="12125"/>
                  </a:cubicBezTo>
                  <a:cubicBezTo>
                    <a:pt x="9440" y="12117"/>
                    <a:pt x="9483" y="12113"/>
                    <a:pt x="9525" y="12113"/>
                  </a:cubicBezTo>
                  <a:close/>
                  <a:moveTo>
                    <a:pt x="7384" y="12104"/>
                  </a:moveTo>
                  <a:lnTo>
                    <a:pt x="7391" y="12111"/>
                  </a:lnTo>
                  <a:cubicBezTo>
                    <a:pt x="7962" y="12111"/>
                    <a:pt x="8248" y="12804"/>
                    <a:pt x="7848" y="13211"/>
                  </a:cubicBezTo>
                  <a:cubicBezTo>
                    <a:pt x="7717" y="13339"/>
                    <a:pt x="7557" y="13397"/>
                    <a:pt x="7399" y="13397"/>
                  </a:cubicBezTo>
                  <a:cubicBezTo>
                    <a:pt x="7067" y="13397"/>
                    <a:pt x="6749" y="13141"/>
                    <a:pt x="6749" y="12754"/>
                  </a:cubicBezTo>
                  <a:cubicBezTo>
                    <a:pt x="6741" y="12397"/>
                    <a:pt x="7027" y="12104"/>
                    <a:pt x="7384" y="12104"/>
                  </a:cubicBezTo>
                  <a:close/>
                  <a:moveTo>
                    <a:pt x="10594" y="13176"/>
                  </a:moveTo>
                  <a:cubicBezTo>
                    <a:pt x="10924" y="13176"/>
                    <a:pt x="11240" y="13432"/>
                    <a:pt x="11240" y="13818"/>
                  </a:cubicBezTo>
                  <a:cubicBezTo>
                    <a:pt x="11233" y="14175"/>
                    <a:pt x="10947" y="14453"/>
                    <a:pt x="10597" y="14453"/>
                  </a:cubicBezTo>
                  <a:lnTo>
                    <a:pt x="10597" y="14460"/>
                  </a:lnTo>
                  <a:cubicBezTo>
                    <a:pt x="10019" y="14460"/>
                    <a:pt x="9733" y="13768"/>
                    <a:pt x="10140" y="13368"/>
                  </a:cubicBezTo>
                  <a:cubicBezTo>
                    <a:pt x="10273" y="13236"/>
                    <a:pt x="10435" y="13176"/>
                    <a:pt x="10594" y="13176"/>
                  </a:cubicBezTo>
                  <a:close/>
                  <a:moveTo>
                    <a:pt x="12741" y="13176"/>
                  </a:moveTo>
                  <a:cubicBezTo>
                    <a:pt x="12899" y="13176"/>
                    <a:pt x="13060" y="13236"/>
                    <a:pt x="13190" y="13368"/>
                  </a:cubicBezTo>
                  <a:cubicBezTo>
                    <a:pt x="13597" y="13768"/>
                    <a:pt x="13311" y="14460"/>
                    <a:pt x="12740" y="14460"/>
                  </a:cubicBezTo>
                  <a:cubicBezTo>
                    <a:pt x="12383" y="14460"/>
                    <a:pt x="12090" y="14168"/>
                    <a:pt x="12097" y="13811"/>
                  </a:cubicBezTo>
                  <a:lnTo>
                    <a:pt x="12097" y="13811"/>
                  </a:lnTo>
                  <a:lnTo>
                    <a:pt x="12097" y="13818"/>
                  </a:lnTo>
                  <a:cubicBezTo>
                    <a:pt x="12097" y="13432"/>
                    <a:pt x="12413" y="13176"/>
                    <a:pt x="12741" y="13176"/>
                  </a:cubicBezTo>
                  <a:close/>
                  <a:moveTo>
                    <a:pt x="14883" y="13176"/>
                  </a:moveTo>
                  <a:cubicBezTo>
                    <a:pt x="15041" y="13176"/>
                    <a:pt x="15202" y="13236"/>
                    <a:pt x="15332" y="13368"/>
                  </a:cubicBezTo>
                  <a:cubicBezTo>
                    <a:pt x="15739" y="13768"/>
                    <a:pt x="15453" y="14460"/>
                    <a:pt x="14882" y="14460"/>
                  </a:cubicBezTo>
                  <a:cubicBezTo>
                    <a:pt x="14525" y="14460"/>
                    <a:pt x="14232" y="14168"/>
                    <a:pt x="14239" y="13811"/>
                  </a:cubicBezTo>
                  <a:lnTo>
                    <a:pt x="14239" y="13811"/>
                  </a:lnTo>
                  <a:lnTo>
                    <a:pt x="14239" y="13818"/>
                  </a:lnTo>
                  <a:cubicBezTo>
                    <a:pt x="14239" y="13432"/>
                    <a:pt x="14555" y="13176"/>
                    <a:pt x="14883" y="13176"/>
                  </a:cubicBezTo>
                  <a:close/>
                  <a:moveTo>
                    <a:pt x="19168" y="13176"/>
                  </a:moveTo>
                  <a:cubicBezTo>
                    <a:pt x="19326" y="13176"/>
                    <a:pt x="19487" y="13236"/>
                    <a:pt x="19616" y="13368"/>
                  </a:cubicBezTo>
                  <a:cubicBezTo>
                    <a:pt x="20023" y="13768"/>
                    <a:pt x="19738" y="14460"/>
                    <a:pt x="19167" y="14460"/>
                  </a:cubicBezTo>
                  <a:cubicBezTo>
                    <a:pt x="18810" y="14460"/>
                    <a:pt x="18517" y="14168"/>
                    <a:pt x="18524" y="13811"/>
                  </a:cubicBezTo>
                  <a:lnTo>
                    <a:pt x="18524" y="13811"/>
                  </a:lnTo>
                  <a:lnTo>
                    <a:pt x="18524" y="13818"/>
                  </a:lnTo>
                  <a:cubicBezTo>
                    <a:pt x="18524" y="13432"/>
                    <a:pt x="18840" y="13176"/>
                    <a:pt x="19168" y="13176"/>
                  </a:cubicBezTo>
                  <a:close/>
                  <a:moveTo>
                    <a:pt x="25595" y="13176"/>
                  </a:moveTo>
                  <a:cubicBezTo>
                    <a:pt x="25753" y="13176"/>
                    <a:pt x="25913" y="13236"/>
                    <a:pt x="26043" y="13368"/>
                  </a:cubicBezTo>
                  <a:cubicBezTo>
                    <a:pt x="26450" y="13768"/>
                    <a:pt x="26165" y="14460"/>
                    <a:pt x="25593" y="14460"/>
                  </a:cubicBezTo>
                  <a:cubicBezTo>
                    <a:pt x="25236" y="14460"/>
                    <a:pt x="24944" y="14168"/>
                    <a:pt x="24951" y="13811"/>
                  </a:cubicBezTo>
                  <a:lnTo>
                    <a:pt x="24951" y="13811"/>
                  </a:lnTo>
                  <a:lnTo>
                    <a:pt x="24951" y="13818"/>
                  </a:lnTo>
                  <a:cubicBezTo>
                    <a:pt x="24951" y="13432"/>
                    <a:pt x="25266" y="13176"/>
                    <a:pt x="25595" y="13176"/>
                  </a:cubicBezTo>
                  <a:close/>
                  <a:moveTo>
                    <a:pt x="27737" y="13176"/>
                  </a:moveTo>
                  <a:cubicBezTo>
                    <a:pt x="27895" y="13176"/>
                    <a:pt x="28056" y="13236"/>
                    <a:pt x="28185" y="13368"/>
                  </a:cubicBezTo>
                  <a:cubicBezTo>
                    <a:pt x="28593" y="13768"/>
                    <a:pt x="28307" y="14460"/>
                    <a:pt x="27736" y="14460"/>
                  </a:cubicBezTo>
                  <a:cubicBezTo>
                    <a:pt x="27379" y="14460"/>
                    <a:pt x="27086" y="14168"/>
                    <a:pt x="27093" y="13811"/>
                  </a:cubicBezTo>
                  <a:lnTo>
                    <a:pt x="27093" y="13811"/>
                  </a:lnTo>
                  <a:lnTo>
                    <a:pt x="27093" y="13818"/>
                  </a:lnTo>
                  <a:cubicBezTo>
                    <a:pt x="27093" y="13432"/>
                    <a:pt x="27409" y="13176"/>
                    <a:pt x="27737" y="13176"/>
                  </a:cubicBezTo>
                  <a:close/>
                  <a:moveTo>
                    <a:pt x="29879" y="13176"/>
                  </a:moveTo>
                  <a:cubicBezTo>
                    <a:pt x="30037" y="13176"/>
                    <a:pt x="30198" y="13236"/>
                    <a:pt x="30328" y="13368"/>
                  </a:cubicBezTo>
                  <a:cubicBezTo>
                    <a:pt x="30735" y="13768"/>
                    <a:pt x="30449" y="14460"/>
                    <a:pt x="29878" y="14460"/>
                  </a:cubicBezTo>
                  <a:cubicBezTo>
                    <a:pt x="29521" y="14460"/>
                    <a:pt x="29228" y="14168"/>
                    <a:pt x="29235" y="13811"/>
                  </a:cubicBezTo>
                  <a:lnTo>
                    <a:pt x="29235" y="13811"/>
                  </a:lnTo>
                  <a:lnTo>
                    <a:pt x="29235" y="13818"/>
                  </a:lnTo>
                  <a:cubicBezTo>
                    <a:pt x="29235" y="13432"/>
                    <a:pt x="29551" y="13176"/>
                    <a:pt x="29879" y="13176"/>
                  </a:cubicBezTo>
                  <a:close/>
                  <a:moveTo>
                    <a:pt x="32021" y="13176"/>
                  </a:moveTo>
                  <a:cubicBezTo>
                    <a:pt x="32179" y="13176"/>
                    <a:pt x="32340" y="13236"/>
                    <a:pt x="32470" y="13368"/>
                  </a:cubicBezTo>
                  <a:cubicBezTo>
                    <a:pt x="32877" y="13768"/>
                    <a:pt x="32591" y="14460"/>
                    <a:pt x="32020" y="14460"/>
                  </a:cubicBezTo>
                  <a:cubicBezTo>
                    <a:pt x="31663" y="14460"/>
                    <a:pt x="31370" y="14168"/>
                    <a:pt x="31377" y="13811"/>
                  </a:cubicBezTo>
                  <a:lnTo>
                    <a:pt x="31377" y="13811"/>
                  </a:lnTo>
                  <a:lnTo>
                    <a:pt x="31377" y="13818"/>
                  </a:lnTo>
                  <a:cubicBezTo>
                    <a:pt x="31377" y="13432"/>
                    <a:pt x="31693" y="13176"/>
                    <a:pt x="32021" y="13176"/>
                  </a:cubicBezTo>
                  <a:close/>
                  <a:moveTo>
                    <a:pt x="34164" y="13176"/>
                  </a:moveTo>
                  <a:cubicBezTo>
                    <a:pt x="34322" y="13176"/>
                    <a:pt x="34482" y="13236"/>
                    <a:pt x="34612" y="13368"/>
                  </a:cubicBezTo>
                  <a:cubicBezTo>
                    <a:pt x="35019" y="13768"/>
                    <a:pt x="34734" y="14460"/>
                    <a:pt x="34162" y="14460"/>
                  </a:cubicBezTo>
                  <a:cubicBezTo>
                    <a:pt x="33805" y="14460"/>
                    <a:pt x="33513" y="14168"/>
                    <a:pt x="33520" y="13811"/>
                  </a:cubicBezTo>
                  <a:lnTo>
                    <a:pt x="33520" y="13811"/>
                  </a:lnTo>
                  <a:lnTo>
                    <a:pt x="33520" y="13818"/>
                  </a:lnTo>
                  <a:cubicBezTo>
                    <a:pt x="33520" y="13432"/>
                    <a:pt x="33836" y="13176"/>
                    <a:pt x="34164" y="13176"/>
                  </a:cubicBezTo>
                  <a:close/>
                  <a:moveTo>
                    <a:pt x="47017" y="13176"/>
                  </a:moveTo>
                  <a:cubicBezTo>
                    <a:pt x="47175" y="13176"/>
                    <a:pt x="47336" y="13236"/>
                    <a:pt x="47466" y="13368"/>
                  </a:cubicBezTo>
                  <a:cubicBezTo>
                    <a:pt x="47873" y="13768"/>
                    <a:pt x="47587" y="14460"/>
                    <a:pt x="47016" y="14460"/>
                  </a:cubicBezTo>
                  <a:cubicBezTo>
                    <a:pt x="46659" y="14460"/>
                    <a:pt x="46366" y="14168"/>
                    <a:pt x="46373" y="13811"/>
                  </a:cubicBezTo>
                  <a:lnTo>
                    <a:pt x="46373" y="13811"/>
                  </a:lnTo>
                  <a:lnTo>
                    <a:pt x="46373" y="13818"/>
                  </a:lnTo>
                  <a:cubicBezTo>
                    <a:pt x="46373" y="13432"/>
                    <a:pt x="46689" y="13176"/>
                    <a:pt x="47017" y="13176"/>
                  </a:cubicBezTo>
                  <a:close/>
                  <a:moveTo>
                    <a:pt x="17011" y="13175"/>
                  </a:moveTo>
                  <a:cubicBezTo>
                    <a:pt x="17016" y="13175"/>
                    <a:pt x="17020" y="13175"/>
                    <a:pt x="17024" y="13175"/>
                  </a:cubicBezTo>
                  <a:cubicBezTo>
                    <a:pt x="17596" y="13175"/>
                    <a:pt x="17881" y="13868"/>
                    <a:pt x="17474" y="14275"/>
                  </a:cubicBezTo>
                  <a:cubicBezTo>
                    <a:pt x="17345" y="14406"/>
                    <a:pt x="17186" y="14464"/>
                    <a:pt x="17030" y="14464"/>
                  </a:cubicBezTo>
                  <a:cubicBezTo>
                    <a:pt x="16700" y="14464"/>
                    <a:pt x="16382" y="14205"/>
                    <a:pt x="16382" y="13818"/>
                  </a:cubicBezTo>
                  <a:cubicBezTo>
                    <a:pt x="16375" y="13465"/>
                    <a:pt x="16660" y="13175"/>
                    <a:pt x="17011" y="13175"/>
                  </a:cubicBezTo>
                  <a:close/>
                  <a:moveTo>
                    <a:pt x="21296" y="13175"/>
                  </a:moveTo>
                  <a:cubicBezTo>
                    <a:pt x="21300" y="13175"/>
                    <a:pt x="21305" y="13175"/>
                    <a:pt x="21309" y="13175"/>
                  </a:cubicBezTo>
                  <a:cubicBezTo>
                    <a:pt x="21880" y="13175"/>
                    <a:pt x="22166" y="13868"/>
                    <a:pt x="21759" y="14275"/>
                  </a:cubicBezTo>
                  <a:cubicBezTo>
                    <a:pt x="21630" y="14406"/>
                    <a:pt x="21471" y="14464"/>
                    <a:pt x="21314" y="14464"/>
                  </a:cubicBezTo>
                  <a:cubicBezTo>
                    <a:pt x="20985" y="14464"/>
                    <a:pt x="20666" y="14205"/>
                    <a:pt x="20666" y="13818"/>
                  </a:cubicBezTo>
                  <a:cubicBezTo>
                    <a:pt x="20659" y="13465"/>
                    <a:pt x="20945" y="13175"/>
                    <a:pt x="21296" y="13175"/>
                  </a:cubicBezTo>
                  <a:close/>
                  <a:moveTo>
                    <a:pt x="23438" y="13175"/>
                  </a:moveTo>
                  <a:cubicBezTo>
                    <a:pt x="23443" y="13175"/>
                    <a:pt x="23447" y="13175"/>
                    <a:pt x="23451" y="13175"/>
                  </a:cubicBezTo>
                  <a:cubicBezTo>
                    <a:pt x="24022" y="13175"/>
                    <a:pt x="24308" y="13868"/>
                    <a:pt x="23901" y="14275"/>
                  </a:cubicBezTo>
                  <a:cubicBezTo>
                    <a:pt x="23772" y="14406"/>
                    <a:pt x="23613" y="14464"/>
                    <a:pt x="23456" y="14464"/>
                  </a:cubicBezTo>
                  <a:cubicBezTo>
                    <a:pt x="23127" y="14464"/>
                    <a:pt x="22808" y="14205"/>
                    <a:pt x="22808" y="13818"/>
                  </a:cubicBezTo>
                  <a:cubicBezTo>
                    <a:pt x="22801" y="13465"/>
                    <a:pt x="23087" y="13175"/>
                    <a:pt x="23438" y="13175"/>
                  </a:cubicBezTo>
                  <a:close/>
                  <a:moveTo>
                    <a:pt x="36292" y="13175"/>
                  </a:moveTo>
                  <a:cubicBezTo>
                    <a:pt x="36296" y="13175"/>
                    <a:pt x="36300" y="13175"/>
                    <a:pt x="36305" y="13175"/>
                  </a:cubicBezTo>
                  <a:cubicBezTo>
                    <a:pt x="36876" y="13175"/>
                    <a:pt x="37162" y="13868"/>
                    <a:pt x="36755" y="14275"/>
                  </a:cubicBezTo>
                  <a:cubicBezTo>
                    <a:pt x="36626" y="14406"/>
                    <a:pt x="36467" y="14464"/>
                    <a:pt x="36310" y="14464"/>
                  </a:cubicBezTo>
                  <a:cubicBezTo>
                    <a:pt x="35980" y="14464"/>
                    <a:pt x="35662" y="14205"/>
                    <a:pt x="35662" y="13818"/>
                  </a:cubicBezTo>
                  <a:cubicBezTo>
                    <a:pt x="35655" y="13465"/>
                    <a:pt x="35941" y="13175"/>
                    <a:pt x="36292" y="13175"/>
                  </a:cubicBezTo>
                  <a:close/>
                  <a:moveTo>
                    <a:pt x="38434" y="13175"/>
                  </a:moveTo>
                  <a:cubicBezTo>
                    <a:pt x="38438" y="13175"/>
                    <a:pt x="38443" y="13175"/>
                    <a:pt x="38447" y="13175"/>
                  </a:cubicBezTo>
                  <a:cubicBezTo>
                    <a:pt x="39018" y="13175"/>
                    <a:pt x="39304" y="13868"/>
                    <a:pt x="38897" y="14275"/>
                  </a:cubicBezTo>
                  <a:cubicBezTo>
                    <a:pt x="38768" y="14406"/>
                    <a:pt x="38609" y="14464"/>
                    <a:pt x="38452" y="14464"/>
                  </a:cubicBezTo>
                  <a:cubicBezTo>
                    <a:pt x="38123" y="14464"/>
                    <a:pt x="37804" y="14205"/>
                    <a:pt x="37804" y="13818"/>
                  </a:cubicBezTo>
                  <a:cubicBezTo>
                    <a:pt x="37797" y="13465"/>
                    <a:pt x="38083" y="13175"/>
                    <a:pt x="38434" y="13175"/>
                  </a:cubicBezTo>
                  <a:close/>
                  <a:moveTo>
                    <a:pt x="40576" y="13175"/>
                  </a:moveTo>
                  <a:cubicBezTo>
                    <a:pt x="40581" y="13175"/>
                    <a:pt x="40585" y="13175"/>
                    <a:pt x="40589" y="13175"/>
                  </a:cubicBezTo>
                  <a:cubicBezTo>
                    <a:pt x="41160" y="13175"/>
                    <a:pt x="41446" y="13868"/>
                    <a:pt x="41039" y="14275"/>
                  </a:cubicBezTo>
                  <a:cubicBezTo>
                    <a:pt x="40910" y="14406"/>
                    <a:pt x="40751" y="14464"/>
                    <a:pt x="40595" y="14464"/>
                  </a:cubicBezTo>
                  <a:cubicBezTo>
                    <a:pt x="40265" y="14464"/>
                    <a:pt x="39947" y="14205"/>
                    <a:pt x="39947" y="13818"/>
                  </a:cubicBezTo>
                  <a:cubicBezTo>
                    <a:pt x="39939" y="13465"/>
                    <a:pt x="40225" y="13175"/>
                    <a:pt x="40576" y="13175"/>
                  </a:cubicBezTo>
                  <a:close/>
                  <a:moveTo>
                    <a:pt x="42719" y="13175"/>
                  </a:moveTo>
                  <a:cubicBezTo>
                    <a:pt x="42723" y="13175"/>
                    <a:pt x="42727" y="13175"/>
                    <a:pt x="42731" y="13175"/>
                  </a:cubicBezTo>
                  <a:cubicBezTo>
                    <a:pt x="43303" y="13175"/>
                    <a:pt x="43588" y="13868"/>
                    <a:pt x="43181" y="14275"/>
                  </a:cubicBezTo>
                  <a:cubicBezTo>
                    <a:pt x="43053" y="14406"/>
                    <a:pt x="42893" y="14464"/>
                    <a:pt x="42737" y="14464"/>
                  </a:cubicBezTo>
                  <a:cubicBezTo>
                    <a:pt x="42407" y="14464"/>
                    <a:pt x="42089" y="14205"/>
                    <a:pt x="42089" y="13818"/>
                  </a:cubicBezTo>
                  <a:cubicBezTo>
                    <a:pt x="42082" y="13465"/>
                    <a:pt x="42367" y="13175"/>
                    <a:pt x="42719" y="13175"/>
                  </a:cubicBezTo>
                  <a:close/>
                  <a:moveTo>
                    <a:pt x="44861" y="13175"/>
                  </a:moveTo>
                  <a:cubicBezTo>
                    <a:pt x="44865" y="13175"/>
                    <a:pt x="44869" y="13175"/>
                    <a:pt x="44874" y="13175"/>
                  </a:cubicBezTo>
                  <a:cubicBezTo>
                    <a:pt x="45445" y="13175"/>
                    <a:pt x="45731" y="13868"/>
                    <a:pt x="45324" y="14275"/>
                  </a:cubicBezTo>
                  <a:cubicBezTo>
                    <a:pt x="45195" y="14406"/>
                    <a:pt x="45036" y="14464"/>
                    <a:pt x="44879" y="14464"/>
                  </a:cubicBezTo>
                  <a:cubicBezTo>
                    <a:pt x="44549" y="14464"/>
                    <a:pt x="44231" y="14205"/>
                    <a:pt x="44231" y="13818"/>
                  </a:cubicBezTo>
                  <a:cubicBezTo>
                    <a:pt x="44224" y="13465"/>
                    <a:pt x="44510" y="13175"/>
                    <a:pt x="44861" y="13175"/>
                  </a:cubicBezTo>
                  <a:close/>
                  <a:moveTo>
                    <a:pt x="49158" y="13175"/>
                  </a:moveTo>
                  <a:lnTo>
                    <a:pt x="49158" y="13182"/>
                  </a:lnTo>
                  <a:cubicBezTo>
                    <a:pt x="49730" y="13182"/>
                    <a:pt x="50015" y="13875"/>
                    <a:pt x="49615" y="14275"/>
                  </a:cubicBezTo>
                  <a:cubicBezTo>
                    <a:pt x="49483" y="14407"/>
                    <a:pt x="49321" y="14466"/>
                    <a:pt x="49162" y="14466"/>
                  </a:cubicBezTo>
                  <a:cubicBezTo>
                    <a:pt x="48831" y="14466"/>
                    <a:pt x="48516" y="14211"/>
                    <a:pt x="48516" y="13825"/>
                  </a:cubicBezTo>
                  <a:cubicBezTo>
                    <a:pt x="48508" y="13468"/>
                    <a:pt x="48801" y="13175"/>
                    <a:pt x="49158" y="13175"/>
                  </a:cubicBezTo>
                  <a:close/>
                  <a:moveTo>
                    <a:pt x="51308" y="13182"/>
                  </a:moveTo>
                  <a:cubicBezTo>
                    <a:pt x="51658" y="13182"/>
                    <a:pt x="51936" y="13468"/>
                    <a:pt x="51943" y="13811"/>
                  </a:cubicBezTo>
                  <a:lnTo>
                    <a:pt x="51950" y="13825"/>
                  </a:lnTo>
                  <a:cubicBezTo>
                    <a:pt x="51950" y="14211"/>
                    <a:pt x="51635" y="14466"/>
                    <a:pt x="51304" y="14466"/>
                  </a:cubicBezTo>
                  <a:cubicBezTo>
                    <a:pt x="51145" y="14466"/>
                    <a:pt x="50983" y="14407"/>
                    <a:pt x="50851" y="14275"/>
                  </a:cubicBezTo>
                  <a:cubicBezTo>
                    <a:pt x="50444" y="13875"/>
                    <a:pt x="50736" y="13182"/>
                    <a:pt x="51308" y="13182"/>
                  </a:cubicBezTo>
                  <a:close/>
                  <a:moveTo>
                    <a:pt x="8465" y="13177"/>
                  </a:moveTo>
                  <a:cubicBezTo>
                    <a:pt x="8622" y="13177"/>
                    <a:pt x="8783" y="13236"/>
                    <a:pt x="8912" y="13368"/>
                  </a:cubicBezTo>
                  <a:cubicBezTo>
                    <a:pt x="9319" y="13775"/>
                    <a:pt x="9034" y="14468"/>
                    <a:pt x="8462" y="14468"/>
                  </a:cubicBezTo>
                  <a:cubicBezTo>
                    <a:pt x="8098" y="14468"/>
                    <a:pt x="7805" y="14175"/>
                    <a:pt x="7813" y="13811"/>
                  </a:cubicBezTo>
                  <a:lnTo>
                    <a:pt x="7813" y="13811"/>
                  </a:lnTo>
                  <a:lnTo>
                    <a:pt x="7820" y="13825"/>
                  </a:lnTo>
                  <a:cubicBezTo>
                    <a:pt x="7820" y="13434"/>
                    <a:pt x="8136" y="13177"/>
                    <a:pt x="8465" y="13177"/>
                  </a:cubicBezTo>
                  <a:close/>
                  <a:moveTo>
                    <a:pt x="6313" y="13175"/>
                  </a:moveTo>
                  <a:lnTo>
                    <a:pt x="6320" y="13182"/>
                  </a:lnTo>
                  <a:cubicBezTo>
                    <a:pt x="6891" y="13182"/>
                    <a:pt x="7177" y="13875"/>
                    <a:pt x="6777" y="14282"/>
                  </a:cubicBezTo>
                  <a:cubicBezTo>
                    <a:pt x="6646" y="14411"/>
                    <a:pt x="6485" y="14468"/>
                    <a:pt x="6328" y="14468"/>
                  </a:cubicBezTo>
                  <a:cubicBezTo>
                    <a:pt x="5996" y="14468"/>
                    <a:pt x="5677" y="14212"/>
                    <a:pt x="5677" y="13825"/>
                  </a:cubicBezTo>
                  <a:cubicBezTo>
                    <a:pt x="5670" y="13468"/>
                    <a:pt x="5956" y="13175"/>
                    <a:pt x="6313" y="13175"/>
                  </a:cubicBezTo>
                  <a:close/>
                  <a:moveTo>
                    <a:pt x="48086" y="14248"/>
                  </a:moveTo>
                  <a:cubicBezTo>
                    <a:pt x="48167" y="14248"/>
                    <a:pt x="48250" y="14263"/>
                    <a:pt x="48330" y="14296"/>
                  </a:cubicBezTo>
                  <a:cubicBezTo>
                    <a:pt x="48373" y="14310"/>
                    <a:pt x="48409" y="14332"/>
                    <a:pt x="48444" y="14353"/>
                  </a:cubicBezTo>
                  <a:lnTo>
                    <a:pt x="48444" y="14360"/>
                  </a:lnTo>
                  <a:cubicBezTo>
                    <a:pt x="48723" y="14546"/>
                    <a:pt x="48808" y="14925"/>
                    <a:pt x="48630" y="15217"/>
                  </a:cubicBezTo>
                  <a:cubicBezTo>
                    <a:pt x="48509" y="15415"/>
                    <a:pt x="48301" y="15525"/>
                    <a:pt x="48086" y="15525"/>
                  </a:cubicBezTo>
                  <a:cubicBezTo>
                    <a:pt x="47983" y="15525"/>
                    <a:pt x="47878" y="15499"/>
                    <a:pt x="47780" y="15446"/>
                  </a:cubicBezTo>
                  <a:cubicBezTo>
                    <a:pt x="47480" y="15289"/>
                    <a:pt x="47359" y="14917"/>
                    <a:pt x="47509" y="14610"/>
                  </a:cubicBezTo>
                  <a:cubicBezTo>
                    <a:pt x="47621" y="14381"/>
                    <a:pt x="47847" y="14248"/>
                    <a:pt x="48086" y="14248"/>
                  </a:cubicBezTo>
                  <a:close/>
                  <a:moveTo>
                    <a:pt x="13812" y="14248"/>
                  </a:moveTo>
                  <a:cubicBezTo>
                    <a:pt x="13970" y="14248"/>
                    <a:pt x="14131" y="14307"/>
                    <a:pt x="14261" y="14439"/>
                  </a:cubicBezTo>
                  <a:cubicBezTo>
                    <a:pt x="14668" y="14839"/>
                    <a:pt x="14382" y="15532"/>
                    <a:pt x="13811" y="15532"/>
                  </a:cubicBezTo>
                  <a:cubicBezTo>
                    <a:pt x="13454" y="15532"/>
                    <a:pt x="13161" y="15239"/>
                    <a:pt x="13168" y="14882"/>
                  </a:cubicBezTo>
                  <a:lnTo>
                    <a:pt x="13168" y="14882"/>
                  </a:lnTo>
                  <a:lnTo>
                    <a:pt x="13168" y="14889"/>
                  </a:lnTo>
                  <a:cubicBezTo>
                    <a:pt x="13168" y="14503"/>
                    <a:pt x="13484" y="14248"/>
                    <a:pt x="13812" y="14248"/>
                  </a:cubicBezTo>
                  <a:close/>
                  <a:moveTo>
                    <a:pt x="15954" y="14248"/>
                  </a:moveTo>
                  <a:cubicBezTo>
                    <a:pt x="16112" y="14248"/>
                    <a:pt x="16273" y="14307"/>
                    <a:pt x="16403" y="14439"/>
                  </a:cubicBezTo>
                  <a:cubicBezTo>
                    <a:pt x="16810" y="14839"/>
                    <a:pt x="16524" y="15532"/>
                    <a:pt x="15953" y="15532"/>
                  </a:cubicBezTo>
                  <a:cubicBezTo>
                    <a:pt x="15596" y="15532"/>
                    <a:pt x="15303" y="15239"/>
                    <a:pt x="15310" y="14882"/>
                  </a:cubicBezTo>
                  <a:lnTo>
                    <a:pt x="15310" y="14882"/>
                  </a:lnTo>
                  <a:lnTo>
                    <a:pt x="15310" y="14889"/>
                  </a:lnTo>
                  <a:cubicBezTo>
                    <a:pt x="15310" y="14503"/>
                    <a:pt x="15626" y="14248"/>
                    <a:pt x="15954" y="14248"/>
                  </a:cubicBezTo>
                  <a:close/>
                  <a:moveTo>
                    <a:pt x="18097" y="14248"/>
                  </a:moveTo>
                  <a:cubicBezTo>
                    <a:pt x="18255" y="14248"/>
                    <a:pt x="18415" y="14307"/>
                    <a:pt x="18545" y="14439"/>
                  </a:cubicBezTo>
                  <a:cubicBezTo>
                    <a:pt x="18952" y="14839"/>
                    <a:pt x="18667" y="15532"/>
                    <a:pt x="18095" y="15532"/>
                  </a:cubicBezTo>
                  <a:cubicBezTo>
                    <a:pt x="17738" y="15532"/>
                    <a:pt x="17446" y="15239"/>
                    <a:pt x="17453" y="14882"/>
                  </a:cubicBezTo>
                  <a:lnTo>
                    <a:pt x="17453" y="14882"/>
                  </a:lnTo>
                  <a:lnTo>
                    <a:pt x="17453" y="14889"/>
                  </a:lnTo>
                  <a:cubicBezTo>
                    <a:pt x="17453" y="14503"/>
                    <a:pt x="17769" y="14248"/>
                    <a:pt x="18097" y="14248"/>
                  </a:cubicBezTo>
                  <a:close/>
                  <a:moveTo>
                    <a:pt x="20239" y="14248"/>
                  </a:moveTo>
                  <a:cubicBezTo>
                    <a:pt x="20397" y="14248"/>
                    <a:pt x="20558" y="14307"/>
                    <a:pt x="20688" y="14439"/>
                  </a:cubicBezTo>
                  <a:cubicBezTo>
                    <a:pt x="21095" y="14839"/>
                    <a:pt x="20809" y="15532"/>
                    <a:pt x="20238" y="15532"/>
                  </a:cubicBezTo>
                  <a:cubicBezTo>
                    <a:pt x="19881" y="15532"/>
                    <a:pt x="19588" y="15239"/>
                    <a:pt x="19595" y="14882"/>
                  </a:cubicBezTo>
                  <a:lnTo>
                    <a:pt x="19595" y="14882"/>
                  </a:lnTo>
                  <a:lnTo>
                    <a:pt x="19595" y="14889"/>
                  </a:lnTo>
                  <a:cubicBezTo>
                    <a:pt x="19595" y="14503"/>
                    <a:pt x="19911" y="14248"/>
                    <a:pt x="20239" y="14248"/>
                  </a:cubicBezTo>
                  <a:close/>
                  <a:moveTo>
                    <a:pt x="22381" y="14248"/>
                  </a:moveTo>
                  <a:cubicBezTo>
                    <a:pt x="22539" y="14248"/>
                    <a:pt x="22700" y="14307"/>
                    <a:pt x="22830" y="14439"/>
                  </a:cubicBezTo>
                  <a:cubicBezTo>
                    <a:pt x="23237" y="14839"/>
                    <a:pt x="22951" y="15532"/>
                    <a:pt x="22380" y="15532"/>
                  </a:cubicBezTo>
                  <a:cubicBezTo>
                    <a:pt x="22023" y="15532"/>
                    <a:pt x="21730" y="15239"/>
                    <a:pt x="21737" y="14882"/>
                  </a:cubicBezTo>
                  <a:lnTo>
                    <a:pt x="21737" y="14882"/>
                  </a:lnTo>
                  <a:lnTo>
                    <a:pt x="21737" y="14889"/>
                  </a:lnTo>
                  <a:cubicBezTo>
                    <a:pt x="21737" y="14503"/>
                    <a:pt x="22053" y="14248"/>
                    <a:pt x="22381" y="14248"/>
                  </a:cubicBezTo>
                  <a:close/>
                  <a:moveTo>
                    <a:pt x="24524" y="14248"/>
                  </a:moveTo>
                  <a:cubicBezTo>
                    <a:pt x="24681" y="14248"/>
                    <a:pt x="24842" y="14307"/>
                    <a:pt x="24972" y="14439"/>
                  </a:cubicBezTo>
                  <a:cubicBezTo>
                    <a:pt x="25379" y="14839"/>
                    <a:pt x="25093" y="15532"/>
                    <a:pt x="24522" y="15532"/>
                  </a:cubicBezTo>
                  <a:cubicBezTo>
                    <a:pt x="24165" y="15532"/>
                    <a:pt x="23872" y="15239"/>
                    <a:pt x="23880" y="14882"/>
                  </a:cubicBezTo>
                  <a:lnTo>
                    <a:pt x="23880" y="14882"/>
                  </a:lnTo>
                  <a:lnTo>
                    <a:pt x="23880" y="14889"/>
                  </a:lnTo>
                  <a:cubicBezTo>
                    <a:pt x="23880" y="14503"/>
                    <a:pt x="24195" y="14248"/>
                    <a:pt x="24524" y="14248"/>
                  </a:cubicBezTo>
                  <a:close/>
                  <a:moveTo>
                    <a:pt x="35235" y="14248"/>
                  </a:moveTo>
                  <a:cubicBezTo>
                    <a:pt x="35393" y="14248"/>
                    <a:pt x="35554" y="14307"/>
                    <a:pt x="35683" y="14439"/>
                  </a:cubicBezTo>
                  <a:cubicBezTo>
                    <a:pt x="36090" y="14839"/>
                    <a:pt x="35805" y="15532"/>
                    <a:pt x="35234" y="15532"/>
                  </a:cubicBezTo>
                  <a:cubicBezTo>
                    <a:pt x="34877" y="15532"/>
                    <a:pt x="34584" y="15239"/>
                    <a:pt x="34591" y="14882"/>
                  </a:cubicBezTo>
                  <a:lnTo>
                    <a:pt x="34591" y="14882"/>
                  </a:lnTo>
                  <a:lnTo>
                    <a:pt x="34591" y="14889"/>
                  </a:lnTo>
                  <a:cubicBezTo>
                    <a:pt x="34591" y="14503"/>
                    <a:pt x="34907" y="14248"/>
                    <a:pt x="35235" y="14248"/>
                  </a:cubicBezTo>
                  <a:close/>
                  <a:moveTo>
                    <a:pt x="37377" y="14248"/>
                  </a:moveTo>
                  <a:cubicBezTo>
                    <a:pt x="37535" y="14248"/>
                    <a:pt x="37696" y="14307"/>
                    <a:pt x="37826" y="14439"/>
                  </a:cubicBezTo>
                  <a:cubicBezTo>
                    <a:pt x="38233" y="14839"/>
                    <a:pt x="37947" y="15532"/>
                    <a:pt x="37376" y="15532"/>
                  </a:cubicBezTo>
                  <a:cubicBezTo>
                    <a:pt x="37019" y="15532"/>
                    <a:pt x="36726" y="15239"/>
                    <a:pt x="36733" y="14882"/>
                  </a:cubicBezTo>
                  <a:lnTo>
                    <a:pt x="36733" y="14882"/>
                  </a:lnTo>
                  <a:lnTo>
                    <a:pt x="36733" y="14889"/>
                  </a:lnTo>
                  <a:cubicBezTo>
                    <a:pt x="36733" y="14503"/>
                    <a:pt x="37049" y="14248"/>
                    <a:pt x="37377" y="14248"/>
                  </a:cubicBezTo>
                  <a:close/>
                  <a:moveTo>
                    <a:pt x="41662" y="14248"/>
                  </a:moveTo>
                  <a:cubicBezTo>
                    <a:pt x="41820" y="14248"/>
                    <a:pt x="41980" y="14307"/>
                    <a:pt x="42110" y="14439"/>
                  </a:cubicBezTo>
                  <a:cubicBezTo>
                    <a:pt x="42517" y="14839"/>
                    <a:pt x="42232" y="15532"/>
                    <a:pt x="41660" y="15532"/>
                  </a:cubicBezTo>
                  <a:cubicBezTo>
                    <a:pt x="41303" y="15532"/>
                    <a:pt x="41011" y="15239"/>
                    <a:pt x="41018" y="14882"/>
                  </a:cubicBezTo>
                  <a:lnTo>
                    <a:pt x="41018" y="14882"/>
                  </a:lnTo>
                  <a:lnTo>
                    <a:pt x="41018" y="14889"/>
                  </a:lnTo>
                  <a:cubicBezTo>
                    <a:pt x="41018" y="14503"/>
                    <a:pt x="41333" y="14248"/>
                    <a:pt x="41662" y="14248"/>
                  </a:cubicBezTo>
                  <a:close/>
                  <a:moveTo>
                    <a:pt x="5253" y="14255"/>
                  </a:moveTo>
                  <a:cubicBezTo>
                    <a:pt x="5336" y="14255"/>
                    <a:pt x="5419" y="14271"/>
                    <a:pt x="5499" y="14303"/>
                  </a:cubicBezTo>
                  <a:cubicBezTo>
                    <a:pt x="5535" y="14318"/>
                    <a:pt x="5570" y="14332"/>
                    <a:pt x="5599" y="14353"/>
                  </a:cubicBezTo>
                  <a:lnTo>
                    <a:pt x="5606" y="14360"/>
                  </a:lnTo>
                  <a:cubicBezTo>
                    <a:pt x="5892" y="14553"/>
                    <a:pt x="5970" y="14932"/>
                    <a:pt x="5799" y="15224"/>
                  </a:cubicBezTo>
                  <a:cubicBezTo>
                    <a:pt x="5678" y="15422"/>
                    <a:pt x="5470" y="15532"/>
                    <a:pt x="5255" y="15532"/>
                  </a:cubicBezTo>
                  <a:cubicBezTo>
                    <a:pt x="5152" y="15532"/>
                    <a:pt x="5047" y="15506"/>
                    <a:pt x="4949" y="15453"/>
                  </a:cubicBezTo>
                  <a:cubicBezTo>
                    <a:pt x="4649" y="15296"/>
                    <a:pt x="4528" y="14925"/>
                    <a:pt x="4671" y="14617"/>
                  </a:cubicBezTo>
                  <a:cubicBezTo>
                    <a:pt x="4782" y="14389"/>
                    <a:pt x="5013" y="14255"/>
                    <a:pt x="5253" y="14255"/>
                  </a:cubicBezTo>
                  <a:close/>
                  <a:moveTo>
                    <a:pt x="11656" y="14246"/>
                  </a:moveTo>
                  <a:cubicBezTo>
                    <a:pt x="11660" y="14246"/>
                    <a:pt x="11664" y="14246"/>
                    <a:pt x="11669" y="14246"/>
                  </a:cubicBezTo>
                  <a:cubicBezTo>
                    <a:pt x="12240" y="14246"/>
                    <a:pt x="12526" y="14939"/>
                    <a:pt x="12118" y="15346"/>
                  </a:cubicBezTo>
                  <a:cubicBezTo>
                    <a:pt x="11990" y="15477"/>
                    <a:pt x="11831" y="15535"/>
                    <a:pt x="11674" y="15535"/>
                  </a:cubicBezTo>
                  <a:cubicBezTo>
                    <a:pt x="11344" y="15535"/>
                    <a:pt x="11026" y="15276"/>
                    <a:pt x="11026" y="14889"/>
                  </a:cubicBezTo>
                  <a:cubicBezTo>
                    <a:pt x="11019" y="14536"/>
                    <a:pt x="11305" y="14246"/>
                    <a:pt x="11656" y="14246"/>
                  </a:cubicBezTo>
                  <a:close/>
                  <a:moveTo>
                    <a:pt x="26652" y="14246"/>
                  </a:moveTo>
                  <a:cubicBezTo>
                    <a:pt x="26656" y="14246"/>
                    <a:pt x="26660" y="14246"/>
                    <a:pt x="26664" y="14246"/>
                  </a:cubicBezTo>
                  <a:cubicBezTo>
                    <a:pt x="27236" y="14246"/>
                    <a:pt x="27521" y="14939"/>
                    <a:pt x="27114" y="15346"/>
                  </a:cubicBezTo>
                  <a:cubicBezTo>
                    <a:pt x="26986" y="15477"/>
                    <a:pt x="26826" y="15535"/>
                    <a:pt x="26670" y="15535"/>
                  </a:cubicBezTo>
                  <a:cubicBezTo>
                    <a:pt x="26340" y="15535"/>
                    <a:pt x="26022" y="15276"/>
                    <a:pt x="26022" y="14889"/>
                  </a:cubicBezTo>
                  <a:cubicBezTo>
                    <a:pt x="26015" y="14536"/>
                    <a:pt x="26300" y="14246"/>
                    <a:pt x="26652" y="14246"/>
                  </a:cubicBezTo>
                  <a:close/>
                  <a:moveTo>
                    <a:pt x="28794" y="14246"/>
                  </a:moveTo>
                  <a:cubicBezTo>
                    <a:pt x="28798" y="14246"/>
                    <a:pt x="28802" y="14246"/>
                    <a:pt x="28807" y="14246"/>
                  </a:cubicBezTo>
                  <a:cubicBezTo>
                    <a:pt x="29378" y="14246"/>
                    <a:pt x="29664" y="14939"/>
                    <a:pt x="29257" y="15346"/>
                  </a:cubicBezTo>
                  <a:cubicBezTo>
                    <a:pt x="29128" y="15477"/>
                    <a:pt x="28969" y="15535"/>
                    <a:pt x="28812" y="15535"/>
                  </a:cubicBezTo>
                  <a:cubicBezTo>
                    <a:pt x="28482" y="15535"/>
                    <a:pt x="28164" y="15276"/>
                    <a:pt x="28164" y="14889"/>
                  </a:cubicBezTo>
                  <a:cubicBezTo>
                    <a:pt x="28157" y="14536"/>
                    <a:pt x="28443" y="14246"/>
                    <a:pt x="28794" y="14246"/>
                  </a:cubicBezTo>
                  <a:close/>
                  <a:moveTo>
                    <a:pt x="30936" y="14246"/>
                  </a:moveTo>
                  <a:cubicBezTo>
                    <a:pt x="30940" y="14246"/>
                    <a:pt x="30945" y="14246"/>
                    <a:pt x="30949" y="14246"/>
                  </a:cubicBezTo>
                  <a:cubicBezTo>
                    <a:pt x="31520" y="14246"/>
                    <a:pt x="31806" y="14939"/>
                    <a:pt x="31399" y="15346"/>
                  </a:cubicBezTo>
                  <a:cubicBezTo>
                    <a:pt x="31270" y="15477"/>
                    <a:pt x="31111" y="15535"/>
                    <a:pt x="30954" y="15535"/>
                  </a:cubicBezTo>
                  <a:cubicBezTo>
                    <a:pt x="30625" y="15535"/>
                    <a:pt x="30306" y="15276"/>
                    <a:pt x="30306" y="14889"/>
                  </a:cubicBezTo>
                  <a:cubicBezTo>
                    <a:pt x="30299" y="14536"/>
                    <a:pt x="30585" y="14246"/>
                    <a:pt x="30936" y="14246"/>
                  </a:cubicBezTo>
                  <a:close/>
                  <a:moveTo>
                    <a:pt x="33079" y="14246"/>
                  </a:moveTo>
                  <a:cubicBezTo>
                    <a:pt x="33083" y="14246"/>
                    <a:pt x="33087" y="14246"/>
                    <a:pt x="33091" y="14246"/>
                  </a:cubicBezTo>
                  <a:cubicBezTo>
                    <a:pt x="33663" y="14246"/>
                    <a:pt x="33948" y="14939"/>
                    <a:pt x="33541" y="15346"/>
                  </a:cubicBezTo>
                  <a:cubicBezTo>
                    <a:pt x="33412" y="15477"/>
                    <a:pt x="33253" y="15535"/>
                    <a:pt x="33097" y="15535"/>
                  </a:cubicBezTo>
                  <a:cubicBezTo>
                    <a:pt x="32767" y="15535"/>
                    <a:pt x="32449" y="15276"/>
                    <a:pt x="32449" y="14889"/>
                  </a:cubicBezTo>
                  <a:cubicBezTo>
                    <a:pt x="32442" y="14536"/>
                    <a:pt x="32727" y="14246"/>
                    <a:pt x="33079" y="14246"/>
                  </a:cubicBezTo>
                  <a:close/>
                  <a:moveTo>
                    <a:pt x="39505" y="14246"/>
                  </a:moveTo>
                  <a:cubicBezTo>
                    <a:pt x="39510" y="14246"/>
                    <a:pt x="39514" y="14246"/>
                    <a:pt x="39518" y="14246"/>
                  </a:cubicBezTo>
                  <a:cubicBezTo>
                    <a:pt x="40089" y="14246"/>
                    <a:pt x="40375" y="14939"/>
                    <a:pt x="39968" y="15346"/>
                  </a:cubicBezTo>
                  <a:cubicBezTo>
                    <a:pt x="39839" y="15477"/>
                    <a:pt x="39680" y="15535"/>
                    <a:pt x="39523" y="15535"/>
                  </a:cubicBezTo>
                  <a:cubicBezTo>
                    <a:pt x="39194" y="15535"/>
                    <a:pt x="38875" y="15276"/>
                    <a:pt x="38875" y="14889"/>
                  </a:cubicBezTo>
                  <a:cubicBezTo>
                    <a:pt x="38868" y="14536"/>
                    <a:pt x="39154" y="14246"/>
                    <a:pt x="39505" y="14246"/>
                  </a:cubicBezTo>
                  <a:close/>
                  <a:moveTo>
                    <a:pt x="43790" y="14246"/>
                  </a:moveTo>
                  <a:cubicBezTo>
                    <a:pt x="43794" y="14246"/>
                    <a:pt x="43798" y="14246"/>
                    <a:pt x="43803" y="14246"/>
                  </a:cubicBezTo>
                  <a:cubicBezTo>
                    <a:pt x="44374" y="14246"/>
                    <a:pt x="44660" y="14939"/>
                    <a:pt x="44253" y="15346"/>
                  </a:cubicBezTo>
                  <a:cubicBezTo>
                    <a:pt x="44124" y="15477"/>
                    <a:pt x="43965" y="15535"/>
                    <a:pt x="43808" y="15535"/>
                  </a:cubicBezTo>
                  <a:cubicBezTo>
                    <a:pt x="43478" y="15535"/>
                    <a:pt x="43160" y="15276"/>
                    <a:pt x="43160" y="14889"/>
                  </a:cubicBezTo>
                  <a:cubicBezTo>
                    <a:pt x="43153" y="14536"/>
                    <a:pt x="43439" y="14246"/>
                    <a:pt x="43790" y="14246"/>
                  </a:cubicBezTo>
                  <a:close/>
                  <a:moveTo>
                    <a:pt x="45932" y="14246"/>
                  </a:moveTo>
                  <a:cubicBezTo>
                    <a:pt x="45936" y="14246"/>
                    <a:pt x="45941" y="14246"/>
                    <a:pt x="45945" y="14246"/>
                  </a:cubicBezTo>
                  <a:cubicBezTo>
                    <a:pt x="46516" y="14246"/>
                    <a:pt x="46802" y="14939"/>
                    <a:pt x="46395" y="15346"/>
                  </a:cubicBezTo>
                  <a:cubicBezTo>
                    <a:pt x="46266" y="15477"/>
                    <a:pt x="46107" y="15535"/>
                    <a:pt x="45950" y="15535"/>
                  </a:cubicBezTo>
                  <a:cubicBezTo>
                    <a:pt x="45621" y="15535"/>
                    <a:pt x="45302" y="15276"/>
                    <a:pt x="45302" y="14889"/>
                  </a:cubicBezTo>
                  <a:cubicBezTo>
                    <a:pt x="45295" y="14536"/>
                    <a:pt x="45581" y="14246"/>
                    <a:pt x="45932" y="14246"/>
                  </a:cubicBezTo>
                  <a:close/>
                  <a:moveTo>
                    <a:pt x="50229" y="14246"/>
                  </a:moveTo>
                  <a:lnTo>
                    <a:pt x="50229" y="14253"/>
                  </a:lnTo>
                  <a:cubicBezTo>
                    <a:pt x="50801" y="14253"/>
                    <a:pt x="51086" y="14946"/>
                    <a:pt x="50686" y="15346"/>
                  </a:cubicBezTo>
                  <a:cubicBezTo>
                    <a:pt x="50554" y="15478"/>
                    <a:pt x="50392" y="15537"/>
                    <a:pt x="50233" y="15537"/>
                  </a:cubicBezTo>
                  <a:cubicBezTo>
                    <a:pt x="49903" y="15537"/>
                    <a:pt x="49587" y="15282"/>
                    <a:pt x="49587" y="14896"/>
                  </a:cubicBezTo>
                  <a:cubicBezTo>
                    <a:pt x="49580" y="14539"/>
                    <a:pt x="49872" y="14246"/>
                    <a:pt x="50229" y="14246"/>
                  </a:cubicBezTo>
                  <a:close/>
                  <a:moveTo>
                    <a:pt x="52382" y="14248"/>
                  </a:moveTo>
                  <a:cubicBezTo>
                    <a:pt x="52578" y="14248"/>
                    <a:pt x="52776" y="14337"/>
                    <a:pt x="52907" y="14532"/>
                  </a:cubicBezTo>
                  <a:cubicBezTo>
                    <a:pt x="52979" y="14639"/>
                    <a:pt x="53014" y="14760"/>
                    <a:pt x="53014" y="14882"/>
                  </a:cubicBezTo>
                  <a:lnTo>
                    <a:pt x="53022" y="14896"/>
                  </a:lnTo>
                  <a:cubicBezTo>
                    <a:pt x="53022" y="15060"/>
                    <a:pt x="52950" y="15224"/>
                    <a:pt x="52829" y="15346"/>
                  </a:cubicBezTo>
                  <a:cubicBezTo>
                    <a:pt x="52698" y="15479"/>
                    <a:pt x="52538" y="15537"/>
                    <a:pt x="52381" y="15537"/>
                  </a:cubicBezTo>
                  <a:cubicBezTo>
                    <a:pt x="52032" y="15537"/>
                    <a:pt x="51697" y="15246"/>
                    <a:pt x="51736" y="14832"/>
                  </a:cubicBezTo>
                  <a:cubicBezTo>
                    <a:pt x="51771" y="14466"/>
                    <a:pt x="52075" y="14248"/>
                    <a:pt x="52382" y="14248"/>
                  </a:cubicBezTo>
                  <a:close/>
                  <a:moveTo>
                    <a:pt x="7393" y="14248"/>
                  </a:moveTo>
                  <a:cubicBezTo>
                    <a:pt x="7551" y="14248"/>
                    <a:pt x="7711" y="14307"/>
                    <a:pt x="7841" y="14439"/>
                  </a:cubicBezTo>
                  <a:cubicBezTo>
                    <a:pt x="8248" y="14846"/>
                    <a:pt x="7962" y="15539"/>
                    <a:pt x="7391" y="15539"/>
                  </a:cubicBezTo>
                  <a:cubicBezTo>
                    <a:pt x="7027" y="15539"/>
                    <a:pt x="6734" y="15246"/>
                    <a:pt x="6741" y="14882"/>
                  </a:cubicBezTo>
                  <a:lnTo>
                    <a:pt x="6741" y="14882"/>
                  </a:lnTo>
                  <a:lnTo>
                    <a:pt x="6749" y="14896"/>
                  </a:lnTo>
                  <a:cubicBezTo>
                    <a:pt x="6749" y="14505"/>
                    <a:pt x="7065" y="14248"/>
                    <a:pt x="7393" y="14248"/>
                  </a:cubicBezTo>
                  <a:close/>
                  <a:moveTo>
                    <a:pt x="9531" y="14248"/>
                  </a:moveTo>
                  <a:cubicBezTo>
                    <a:pt x="9689" y="14248"/>
                    <a:pt x="9851" y="14307"/>
                    <a:pt x="9983" y="14439"/>
                  </a:cubicBezTo>
                  <a:cubicBezTo>
                    <a:pt x="10383" y="14846"/>
                    <a:pt x="10098" y="15539"/>
                    <a:pt x="9526" y="15539"/>
                  </a:cubicBezTo>
                  <a:cubicBezTo>
                    <a:pt x="9169" y="15539"/>
                    <a:pt x="8877" y="15246"/>
                    <a:pt x="8884" y="14882"/>
                  </a:cubicBezTo>
                  <a:lnTo>
                    <a:pt x="8884" y="14882"/>
                  </a:lnTo>
                  <a:lnTo>
                    <a:pt x="8884" y="14896"/>
                  </a:lnTo>
                  <a:cubicBezTo>
                    <a:pt x="8884" y="14505"/>
                    <a:pt x="9200" y="14248"/>
                    <a:pt x="9531" y="14248"/>
                  </a:cubicBezTo>
                  <a:close/>
                  <a:moveTo>
                    <a:pt x="10599" y="15319"/>
                  </a:moveTo>
                  <a:cubicBezTo>
                    <a:pt x="10757" y="15319"/>
                    <a:pt x="10917" y="15378"/>
                    <a:pt x="11047" y="15510"/>
                  </a:cubicBezTo>
                  <a:cubicBezTo>
                    <a:pt x="11454" y="15910"/>
                    <a:pt x="11169" y="16603"/>
                    <a:pt x="10597" y="16603"/>
                  </a:cubicBezTo>
                  <a:cubicBezTo>
                    <a:pt x="10240" y="16603"/>
                    <a:pt x="9948" y="16310"/>
                    <a:pt x="9955" y="15953"/>
                  </a:cubicBezTo>
                  <a:lnTo>
                    <a:pt x="9955" y="15953"/>
                  </a:lnTo>
                  <a:lnTo>
                    <a:pt x="9955" y="15960"/>
                  </a:lnTo>
                  <a:cubicBezTo>
                    <a:pt x="9955" y="15574"/>
                    <a:pt x="10271" y="15319"/>
                    <a:pt x="10599" y="15319"/>
                  </a:cubicBezTo>
                  <a:close/>
                  <a:moveTo>
                    <a:pt x="12741" y="15319"/>
                  </a:moveTo>
                  <a:cubicBezTo>
                    <a:pt x="12899" y="15319"/>
                    <a:pt x="13060" y="15378"/>
                    <a:pt x="13190" y="15510"/>
                  </a:cubicBezTo>
                  <a:cubicBezTo>
                    <a:pt x="13597" y="15910"/>
                    <a:pt x="13311" y="16603"/>
                    <a:pt x="12740" y="16603"/>
                  </a:cubicBezTo>
                  <a:cubicBezTo>
                    <a:pt x="12383" y="16603"/>
                    <a:pt x="12090" y="16310"/>
                    <a:pt x="12097" y="15953"/>
                  </a:cubicBezTo>
                  <a:lnTo>
                    <a:pt x="12097" y="15953"/>
                  </a:lnTo>
                  <a:lnTo>
                    <a:pt x="12097" y="15960"/>
                  </a:lnTo>
                  <a:cubicBezTo>
                    <a:pt x="12097" y="15574"/>
                    <a:pt x="12413" y="15319"/>
                    <a:pt x="12741" y="15319"/>
                  </a:cubicBezTo>
                  <a:close/>
                  <a:moveTo>
                    <a:pt x="14883" y="15319"/>
                  </a:moveTo>
                  <a:cubicBezTo>
                    <a:pt x="15041" y="15319"/>
                    <a:pt x="15202" y="15378"/>
                    <a:pt x="15332" y="15510"/>
                  </a:cubicBezTo>
                  <a:cubicBezTo>
                    <a:pt x="15739" y="15910"/>
                    <a:pt x="15453" y="16603"/>
                    <a:pt x="14882" y="16603"/>
                  </a:cubicBezTo>
                  <a:cubicBezTo>
                    <a:pt x="14525" y="16603"/>
                    <a:pt x="14232" y="16310"/>
                    <a:pt x="14239" y="15953"/>
                  </a:cubicBezTo>
                  <a:lnTo>
                    <a:pt x="14239" y="15953"/>
                  </a:lnTo>
                  <a:lnTo>
                    <a:pt x="14239" y="15960"/>
                  </a:lnTo>
                  <a:cubicBezTo>
                    <a:pt x="14239" y="15574"/>
                    <a:pt x="14555" y="15319"/>
                    <a:pt x="14883" y="15319"/>
                  </a:cubicBezTo>
                  <a:close/>
                  <a:moveTo>
                    <a:pt x="19168" y="15319"/>
                  </a:moveTo>
                  <a:cubicBezTo>
                    <a:pt x="19326" y="15319"/>
                    <a:pt x="19487" y="15378"/>
                    <a:pt x="19616" y="15510"/>
                  </a:cubicBezTo>
                  <a:cubicBezTo>
                    <a:pt x="20023" y="15910"/>
                    <a:pt x="19738" y="16603"/>
                    <a:pt x="19167" y="16603"/>
                  </a:cubicBezTo>
                  <a:cubicBezTo>
                    <a:pt x="18810" y="16603"/>
                    <a:pt x="18517" y="16310"/>
                    <a:pt x="18524" y="15953"/>
                  </a:cubicBezTo>
                  <a:lnTo>
                    <a:pt x="18524" y="15953"/>
                  </a:lnTo>
                  <a:lnTo>
                    <a:pt x="18524" y="15960"/>
                  </a:lnTo>
                  <a:cubicBezTo>
                    <a:pt x="18524" y="15574"/>
                    <a:pt x="18840" y="15319"/>
                    <a:pt x="19168" y="15319"/>
                  </a:cubicBezTo>
                  <a:close/>
                  <a:moveTo>
                    <a:pt x="25595" y="15319"/>
                  </a:moveTo>
                  <a:cubicBezTo>
                    <a:pt x="25753" y="15319"/>
                    <a:pt x="25913" y="15378"/>
                    <a:pt x="26043" y="15510"/>
                  </a:cubicBezTo>
                  <a:cubicBezTo>
                    <a:pt x="26450" y="15910"/>
                    <a:pt x="26165" y="16603"/>
                    <a:pt x="25593" y="16603"/>
                  </a:cubicBezTo>
                  <a:cubicBezTo>
                    <a:pt x="25236" y="16603"/>
                    <a:pt x="24944" y="16310"/>
                    <a:pt x="24951" y="15953"/>
                  </a:cubicBezTo>
                  <a:lnTo>
                    <a:pt x="24951" y="15953"/>
                  </a:lnTo>
                  <a:lnTo>
                    <a:pt x="24951" y="15960"/>
                  </a:lnTo>
                  <a:cubicBezTo>
                    <a:pt x="24951" y="15574"/>
                    <a:pt x="25266" y="15319"/>
                    <a:pt x="25595" y="15319"/>
                  </a:cubicBezTo>
                  <a:close/>
                  <a:moveTo>
                    <a:pt x="27737" y="15319"/>
                  </a:moveTo>
                  <a:cubicBezTo>
                    <a:pt x="27895" y="15319"/>
                    <a:pt x="28056" y="15378"/>
                    <a:pt x="28185" y="15510"/>
                  </a:cubicBezTo>
                  <a:cubicBezTo>
                    <a:pt x="28593" y="15910"/>
                    <a:pt x="28307" y="16603"/>
                    <a:pt x="27736" y="16603"/>
                  </a:cubicBezTo>
                  <a:cubicBezTo>
                    <a:pt x="27379" y="16603"/>
                    <a:pt x="27086" y="16310"/>
                    <a:pt x="27093" y="15953"/>
                  </a:cubicBezTo>
                  <a:lnTo>
                    <a:pt x="27093" y="15953"/>
                  </a:lnTo>
                  <a:lnTo>
                    <a:pt x="27093" y="15960"/>
                  </a:lnTo>
                  <a:cubicBezTo>
                    <a:pt x="27093" y="15574"/>
                    <a:pt x="27409" y="15319"/>
                    <a:pt x="27737" y="15319"/>
                  </a:cubicBezTo>
                  <a:close/>
                  <a:moveTo>
                    <a:pt x="29879" y="15319"/>
                  </a:moveTo>
                  <a:cubicBezTo>
                    <a:pt x="30037" y="15319"/>
                    <a:pt x="30198" y="15378"/>
                    <a:pt x="30328" y="15510"/>
                  </a:cubicBezTo>
                  <a:cubicBezTo>
                    <a:pt x="30735" y="15910"/>
                    <a:pt x="30449" y="16603"/>
                    <a:pt x="29878" y="16603"/>
                  </a:cubicBezTo>
                  <a:cubicBezTo>
                    <a:pt x="29521" y="16603"/>
                    <a:pt x="29228" y="16310"/>
                    <a:pt x="29235" y="15953"/>
                  </a:cubicBezTo>
                  <a:lnTo>
                    <a:pt x="29235" y="15953"/>
                  </a:lnTo>
                  <a:lnTo>
                    <a:pt x="29235" y="15960"/>
                  </a:lnTo>
                  <a:cubicBezTo>
                    <a:pt x="29235" y="15574"/>
                    <a:pt x="29551" y="15319"/>
                    <a:pt x="29879" y="15319"/>
                  </a:cubicBezTo>
                  <a:close/>
                  <a:moveTo>
                    <a:pt x="32021" y="15319"/>
                  </a:moveTo>
                  <a:cubicBezTo>
                    <a:pt x="32179" y="15319"/>
                    <a:pt x="32340" y="15378"/>
                    <a:pt x="32470" y="15510"/>
                  </a:cubicBezTo>
                  <a:cubicBezTo>
                    <a:pt x="32877" y="15910"/>
                    <a:pt x="32591" y="16603"/>
                    <a:pt x="32020" y="16603"/>
                  </a:cubicBezTo>
                  <a:cubicBezTo>
                    <a:pt x="31663" y="16603"/>
                    <a:pt x="31370" y="16310"/>
                    <a:pt x="31377" y="15953"/>
                  </a:cubicBezTo>
                  <a:lnTo>
                    <a:pt x="31377" y="15953"/>
                  </a:lnTo>
                  <a:lnTo>
                    <a:pt x="31377" y="15960"/>
                  </a:lnTo>
                  <a:cubicBezTo>
                    <a:pt x="31377" y="15574"/>
                    <a:pt x="31693" y="15319"/>
                    <a:pt x="32021" y="15319"/>
                  </a:cubicBezTo>
                  <a:close/>
                  <a:moveTo>
                    <a:pt x="34164" y="15319"/>
                  </a:moveTo>
                  <a:cubicBezTo>
                    <a:pt x="34322" y="15319"/>
                    <a:pt x="34482" y="15378"/>
                    <a:pt x="34612" y="15510"/>
                  </a:cubicBezTo>
                  <a:cubicBezTo>
                    <a:pt x="35019" y="15910"/>
                    <a:pt x="34734" y="16603"/>
                    <a:pt x="34162" y="16603"/>
                  </a:cubicBezTo>
                  <a:cubicBezTo>
                    <a:pt x="33805" y="16603"/>
                    <a:pt x="33513" y="16310"/>
                    <a:pt x="33520" y="15953"/>
                  </a:cubicBezTo>
                  <a:lnTo>
                    <a:pt x="33520" y="15953"/>
                  </a:lnTo>
                  <a:lnTo>
                    <a:pt x="33520" y="15960"/>
                  </a:lnTo>
                  <a:cubicBezTo>
                    <a:pt x="33520" y="15574"/>
                    <a:pt x="33836" y="15319"/>
                    <a:pt x="34164" y="15319"/>
                  </a:cubicBezTo>
                  <a:close/>
                  <a:moveTo>
                    <a:pt x="17011" y="15317"/>
                  </a:moveTo>
                  <a:cubicBezTo>
                    <a:pt x="17016" y="15317"/>
                    <a:pt x="17020" y="15317"/>
                    <a:pt x="17024" y="15317"/>
                  </a:cubicBezTo>
                  <a:cubicBezTo>
                    <a:pt x="17596" y="15317"/>
                    <a:pt x="17881" y="16010"/>
                    <a:pt x="17474" y="16417"/>
                  </a:cubicBezTo>
                  <a:cubicBezTo>
                    <a:pt x="17345" y="16548"/>
                    <a:pt x="17186" y="16607"/>
                    <a:pt x="17030" y="16607"/>
                  </a:cubicBezTo>
                  <a:cubicBezTo>
                    <a:pt x="16700" y="16607"/>
                    <a:pt x="16382" y="16347"/>
                    <a:pt x="16382" y="15960"/>
                  </a:cubicBezTo>
                  <a:cubicBezTo>
                    <a:pt x="16375" y="15607"/>
                    <a:pt x="16660" y="15317"/>
                    <a:pt x="17011" y="15317"/>
                  </a:cubicBezTo>
                  <a:close/>
                  <a:moveTo>
                    <a:pt x="21296" y="15317"/>
                  </a:moveTo>
                  <a:cubicBezTo>
                    <a:pt x="21300" y="15317"/>
                    <a:pt x="21305" y="15317"/>
                    <a:pt x="21309" y="15317"/>
                  </a:cubicBezTo>
                  <a:cubicBezTo>
                    <a:pt x="21880" y="15317"/>
                    <a:pt x="22166" y="16010"/>
                    <a:pt x="21759" y="16417"/>
                  </a:cubicBezTo>
                  <a:cubicBezTo>
                    <a:pt x="21630" y="16548"/>
                    <a:pt x="21471" y="16607"/>
                    <a:pt x="21314" y="16607"/>
                  </a:cubicBezTo>
                  <a:cubicBezTo>
                    <a:pt x="20985" y="16607"/>
                    <a:pt x="20666" y="16347"/>
                    <a:pt x="20666" y="15960"/>
                  </a:cubicBezTo>
                  <a:cubicBezTo>
                    <a:pt x="20659" y="15607"/>
                    <a:pt x="20945" y="15317"/>
                    <a:pt x="21296" y="15317"/>
                  </a:cubicBezTo>
                  <a:close/>
                  <a:moveTo>
                    <a:pt x="23438" y="15317"/>
                  </a:moveTo>
                  <a:cubicBezTo>
                    <a:pt x="23443" y="15317"/>
                    <a:pt x="23447" y="15317"/>
                    <a:pt x="23451" y="15317"/>
                  </a:cubicBezTo>
                  <a:cubicBezTo>
                    <a:pt x="24022" y="15317"/>
                    <a:pt x="24308" y="16010"/>
                    <a:pt x="23901" y="16417"/>
                  </a:cubicBezTo>
                  <a:cubicBezTo>
                    <a:pt x="23772" y="16548"/>
                    <a:pt x="23613" y="16607"/>
                    <a:pt x="23456" y="16607"/>
                  </a:cubicBezTo>
                  <a:cubicBezTo>
                    <a:pt x="23127" y="16607"/>
                    <a:pt x="22808" y="16347"/>
                    <a:pt x="22808" y="15960"/>
                  </a:cubicBezTo>
                  <a:cubicBezTo>
                    <a:pt x="22801" y="15607"/>
                    <a:pt x="23087" y="15317"/>
                    <a:pt x="23438" y="15317"/>
                  </a:cubicBezTo>
                  <a:close/>
                  <a:moveTo>
                    <a:pt x="36292" y="15317"/>
                  </a:moveTo>
                  <a:cubicBezTo>
                    <a:pt x="36296" y="15317"/>
                    <a:pt x="36300" y="15317"/>
                    <a:pt x="36305" y="15317"/>
                  </a:cubicBezTo>
                  <a:cubicBezTo>
                    <a:pt x="36876" y="15317"/>
                    <a:pt x="37162" y="16010"/>
                    <a:pt x="36755" y="16417"/>
                  </a:cubicBezTo>
                  <a:cubicBezTo>
                    <a:pt x="36626" y="16548"/>
                    <a:pt x="36467" y="16607"/>
                    <a:pt x="36310" y="16607"/>
                  </a:cubicBezTo>
                  <a:cubicBezTo>
                    <a:pt x="35980" y="16607"/>
                    <a:pt x="35662" y="16347"/>
                    <a:pt x="35662" y="15960"/>
                  </a:cubicBezTo>
                  <a:cubicBezTo>
                    <a:pt x="35655" y="15607"/>
                    <a:pt x="35941" y="15317"/>
                    <a:pt x="36292" y="15317"/>
                  </a:cubicBezTo>
                  <a:close/>
                  <a:moveTo>
                    <a:pt x="38434" y="15317"/>
                  </a:moveTo>
                  <a:cubicBezTo>
                    <a:pt x="38438" y="15317"/>
                    <a:pt x="38443" y="15317"/>
                    <a:pt x="38447" y="15317"/>
                  </a:cubicBezTo>
                  <a:cubicBezTo>
                    <a:pt x="39018" y="15317"/>
                    <a:pt x="39304" y="16010"/>
                    <a:pt x="38897" y="16417"/>
                  </a:cubicBezTo>
                  <a:cubicBezTo>
                    <a:pt x="38768" y="16548"/>
                    <a:pt x="38609" y="16607"/>
                    <a:pt x="38452" y="16607"/>
                  </a:cubicBezTo>
                  <a:cubicBezTo>
                    <a:pt x="38123" y="16607"/>
                    <a:pt x="37804" y="16347"/>
                    <a:pt x="37804" y="15960"/>
                  </a:cubicBezTo>
                  <a:cubicBezTo>
                    <a:pt x="37797" y="15607"/>
                    <a:pt x="38083" y="15317"/>
                    <a:pt x="38434" y="15317"/>
                  </a:cubicBezTo>
                  <a:close/>
                  <a:moveTo>
                    <a:pt x="40576" y="15317"/>
                  </a:moveTo>
                  <a:cubicBezTo>
                    <a:pt x="40581" y="15317"/>
                    <a:pt x="40585" y="15317"/>
                    <a:pt x="40589" y="15317"/>
                  </a:cubicBezTo>
                  <a:cubicBezTo>
                    <a:pt x="41160" y="15317"/>
                    <a:pt x="41446" y="16010"/>
                    <a:pt x="41039" y="16417"/>
                  </a:cubicBezTo>
                  <a:cubicBezTo>
                    <a:pt x="40910" y="16548"/>
                    <a:pt x="40751" y="16607"/>
                    <a:pt x="40595" y="16607"/>
                  </a:cubicBezTo>
                  <a:cubicBezTo>
                    <a:pt x="40265" y="16607"/>
                    <a:pt x="39947" y="16347"/>
                    <a:pt x="39947" y="15960"/>
                  </a:cubicBezTo>
                  <a:cubicBezTo>
                    <a:pt x="39939" y="15607"/>
                    <a:pt x="40225" y="15317"/>
                    <a:pt x="40576" y="15317"/>
                  </a:cubicBezTo>
                  <a:close/>
                  <a:moveTo>
                    <a:pt x="42719" y="15317"/>
                  </a:moveTo>
                  <a:cubicBezTo>
                    <a:pt x="42723" y="15317"/>
                    <a:pt x="42727" y="15317"/>
                    <a:pt x="42731" y="15317"/>
                  </a:cubicBezTo>
                  <a:cubicBezTo>
                    <a:pt x="43303" y="15317"/>
                    <a:pt x="43588" y="16010"/>
                    <a:pt x="43181" y="16417"/>
                  </a:cubicBezTo>
                  <a:cubicBezTo>
                    <a:pt x="43053" y="16548"/>
                    <a:pt x="42893" y="16607"/>
                    <a:pt x="42737" y="16607"/>
                  </a:cubicBezTo>
                  <a:cubicBezTo>
                    <a:pt x="42407" y="16607"/>
                    <a:pt x="42089" y="16347"/>
                    <a:pt x="42089" y="15960"/>
                  </a:cubicBezTo>
                  <a:cubicBezTo>
                    <a:pt x="42082" y="15607"/>
                    <a:pt x="42367" y="15317"/>
                    <a:pt x="42719" y="15317"/>
                  </a:cubicBezTo>
                  <a:close/>
                  <a:moveTo>
                    <a:pt x="44861" y="15317"/>
                  </a:moveTo>
                  <a:cubicBezTo>
                    <a:pt x="44865" y="15317"/>
                    <a:pt x="44869" y="15317"/>
                    <a:pt x="44874" y="15317"/>
                  </a:cubicBezTo>
                  <a:cubicBezTo>
                    <a:pt x="45445" y="15317"/>
                    <a:pt x="45731" y="16010"/>
                    <a:pt x="45324" y="16417"/>
                  </a:cubicBezTo>
                  <a:cubicBezTo>
                    <a:pt x="45195" y="16548"/>
                    <a:pt x="45036" y="16607"/>
                    <a:pt x="44879" y="16607"/>
                  </a:cubicBezTo>
                  <a:cubicBezTo>
                    <a:pt x="44549" y="16607"/>
                    <a:pt x="44231" y="16347"/>
                    <a:pt x="44231" y="15960"/>
                  </a:cubicBezTo>
                  <a:cubicBezTo>
                    <a:pt x="44224" y="15607"/>
                    <a:pt x="44510" y="15317"/>
                    <a:pt x="44861" y="15317"/>
                  </a:cubicBezTo>
                  <a:close/>
                  <a:moveTo>
                    <a:pt x="47003" y="15317"/>
                  </a:moveTo>
                  <a:cubicBezTo>
                    <a:pt x="47007" y="15317"/>
                    <a:pt x="47012" y="15317"/>
                    <a:pt x="47016" y="15317"/>
                  </a:cubicBezTo>
                  <a:cubicBezTo>
                    <a:pt x="47587" y="15317"/>
                    <a:pt x="47873" y="16010"/>
                    <a:pt x="47466" y="16417"/>
                  </a:cubicBezTo>
                  <a:cubicBezTo>
                    <a:pt x="47337" y="16548"/>
                    <a:pt x="47178" y="16607"/>
                    <a:pt x="47021" y="16607"/>
                  </a:cubicBezTo>
                  <a:cubicBezTo>
                    <a:pt x="46692" y="16607"/>
                    <a:pt x="46373" y="16347"/>
                    <a:pt x="46373" y="15960"/>
                  </a:cubicBezTo>
                  <a:cubicBezTo>
                    <a:pt x="46366" y="15607"/>
                    <a:pt x="46652" y="15317"/>
                    <a:pt x="47003" y="15317"/>
                  </a:cubicBezTo>
                  <a:close/>
                  <a:moveTo>
                    <a:pt x="49146" y="15317"/>
                  </a:moveTo>
                  <a:cubicBezTo>
                    <a:pt x="49150" y="15317"/>
                    <a:pt x="49154" y="15317"/>
                    <a:pt x="49158" y="15317"/>
                  </a:cubicBezTo>
                  <a:cubicBezTo>
                    <a:pt x="49730" y="15317"/>
                    <a:pt x="50015" y="16010"/>
                    <a:pt x="49608" y="16417"/>
                  </a:cubicBezTo>
                  <a:cubicBezTo>
                    <a:pt x="49479" y="16548"/>
                    <a:pt x="49320" y="16607"/>
                    <a:pt x="49164" y="16607"/>
                  </a:cubicBezTo>
                  <a:cubicBezTo>
                    <a:pt x="48834" y="16607"/>
                    <a:pt x="48516" y="16347"/>
                    <a:pt x="48516" y="15960"/>
                  </a:cubicBezTo>
                  <a:cubicBezTo>
                    <a:pt x="48509" y="15607"/>
                    <a:pt x="48794" y="15317"/>
                    <a:pt x="49146" y="15317"/>
                  </a:cubicBezTo>
                  <a:close/>
                  <a:moveTo>
                    <a:pt x="51301" y="15317"/>
                  </a:moveTo>
                  <a:lnTo>
                    <a:pt x="51301" y="15324"/>
                  </a:lnTo>
                  <a:cubicBezTo>
                    <a:pt x="51872" y="15324"/>
                    <a:pt x="52157" y="16017"/>
                    <a:pt x="51758" y="16417"/>
                  </a:cubicBezTo>
                  <a:cubicBezTo>
                    <a:pt x="51625" y="16549"/>
                    <a:pt x="51463" y="16608"/>
                    <a:pt x="51304" y="16608"/>
                  </a:cubicBezTo>
                  <a:cubicBezTo>
                    <a:pt x="50974" y="16608"/>
                    <a:pt x="50658" y="16353"/>
                    <a:pt x="50658" y="15967"/>
                  </a:cubicBezTo>
                  <a:cubicBezTo>
                    <a:pt x="50651" y="15610"/>
                    <a:pt x="50944" y="15317"/>
                    <a:pt x="51301" y="15317"/>
                  </a:cubicBezTo>
                  <a:close/>
                  <a:moveTo>
                    <a:pt x="6322" y="15319"/>
                  </a:moveTo>
                  <a:cubicBezTo>
                    <a:pt x="6480" y="15319"/>
                    <a:pt x="6640" y="15378"/>
                    <a:pt x="6770" y="15510"/>
                  </a:cubicBezTo>
                  <a:cubicBezTo>
                    <a:pt x="7177" y="15917"/>
                    <a:pt x="6891" y="16610"/>
                    <a:pt x="6320" y="16610"/>
                  </a:cubicBezTo>
                  <a:cubicBezTo>
                    <a:pt x="5956" y="16610"/>
                    <a:pt x="5663" y="16317"/>
                    <a:pt x="5670" y="15953"/>
                  </a:cubicBezTo>
                  <a:lnTo>
                    <a:pt x="5670" y="15953"/>
                  </a:lnTo>
                  <a:lnTo>
                    <a:pt x="5677" y="15967"/>
                  </a:lnTo>
                  <a:cubicBezTo>
                    <a:pt x="5677" y="15576"/>
                    <a:pt x="5994" y="15319"/>
                    <a:pt x="6322" y="15319"/>
                  </a:cubicBezTo>
                  <a:close/>
                  <a:moveTo>
                    <a:pt x="8460" y="15319"/>
                  </a:moveTo>
                  <a:cubicBezTo>
                    <a:pt x="8618" y="15319"/>
                    <a:pt x="8780" y="15378"/>
                    <a:pt x="8912" y="15510"/>
                  </a:cubicBezTo>
                  <a:cubicBezTo>
                    <a:pt x="9312" y="15917"/>
                    <a:pt x="9026" y="16610"/>
                    <a:pt x="8455" y="16610"/>
                  </a:cubicBezTo>
                  <a:cubicBezTo>
                    <a:pt x="8098" y="16610"/>
                    <a:pt x="7805" y="16317"/>
                    <a:pt x="7813" y="15953"/>
                  </a:cubicBezTo>
                  <a:lnTo>
                    <a:pt x="7813" y="15953"/>
                  </a:lnTo>
                  <a:lnTo>
                    <a:pt x="7813" y="15967"/>
                  </a:lnTo>
                  <a:cubicBezTo>
                    <a:pt x="7813" y="15576"/>
                    <a:pt x="8129" y="15319"/>
                    <a:pt x="8460" y="15319"/>
                  </a:cubicBezTo>
                  <a:close/>
                  <a:moveTo>
                    <a:pt x="53445" y="15319"/>
                  </a:moveTo>
                  <a:cubicBezTo>
                    <a:pt x="53776" y="15319"/>
                    <a:pt x="54093" y="15576"/>
                    <a:pt x="54093" y="15967"/>
                  </a:cubicBezTo>
                  <a:cubicBezTo>
                    <a:pt x="54086" y="16313"/>
                    <a:pt x="53800" y="16596"/>
                    <a:pt x="53456" y="16596"/>
                  </a:cubicBezTo>
                  <a:cubicBezTo>
                    <a:pt x="53451" y="16596"/>
                    <a:pt x="53447" y="16596"/>
                    <a:pt x="53443" y="16595"/>
                  </a:cubicBezTo>
                  <a:lnTo>
                    <a:pt x="53443" y="16595"/>
                  </a:lnTo>
                  <a:lnTo>
                    <a:pt x="53450" y="16610"/>
                  </a:lnTo>
                  <a:cubicBezTo>
                    <a:pt x="52879" y="16610"/>
                    <a:pt x="52586" y="15917"/>
                    <a:pt x="52993" y="15510"/>
                  </a:cubicBezTo>
                  <a:cubicBezTo>
                    <a:pt x="53125" y="15378"/>
                    <a:pt x="53287" y="15319"/>
                    <a:pt x="53445" y="15319"/>
                  </a:cubicBezTo>
                  <a:close/>
                  <a:moveTo>
                    <a:pt x="4171" y="15317"/>
                  </a:moveTo>
                  <a:lnTo>
                    <a:pt x="4178" y="15324"/>
                  </a:lnTo>
                  <a:cubicBezTo>
                    <a:pt x="4749" y="15324"/>
                    <a:pt x="5035" y="16017"/>
                    <a:pt x="4635" y="16424"/>
                  </a:cubicBezTo>
                  <a:cubicBezTo>
                    <a:pt x="4504" y="16553"/>
                    <a:pt x="4343" y="16611"/>
                    <a:pt x="4186" y="16611"/>
                  </a:cubicBezTo>
                  <a:cubicBezTo>
                    <a:pt x="3854" y="16611"/>
                    <a:pt x="3535" y="16354"/>
                    <a:pt x="3535" y="15967"/>
                  </a:cubicBezTo>
                  <a:cubicBezTo>
                    <a:pt x="3528" y="15610"/>
                    <a:pt x="3814" y="15317"/>
                    <a:pt x="4171" y="15317"/>
                  </a:cubicBezTo>
                  <a:close/>
                  <a:moveTo>
                    <a:pt x="9528" y="16390"/>
                  </a:moveTo>
                  <a:cubicBezTo>
                    <a:pt x="9686" y="16390"/>
                    <a:pt x="9846" y="16449"/>
                    <a:pt x="9976" y="16581"/>
                  </a:cubicBezTo>
                  <a:cubicBezTo>
                    <a:pt x="10383" y="16981"/>
                    <a:pt x="10098" y="17674"/>
                    <a:pt x="9526" y="17674"/>
                  </a:cubicBezTo>
                  <a:cubicBezTo>
                    <a:pt x="9169" y="17674"/>
                    <a:pt x="8877" y="17381"/>
                    <a:pt x="8884" y="17024"/>
                  </a:cubicBezTo>
                  <a:lnTo>
                    <a:pt x="8884" y="17024"/>
                  </a:lnTo>
                  <a:lnTo>
                    <a:pt x="8884" y="17031"/>
                  </a:lnTo>
                  <a:cubicBezTo>
                    <a:pt x="8884" y="16645"/>
                    <a:pt x="9199" y="16390"/>
                    <a:pt x="9528" y="16390"/>
                  </a:cubicBezTo>
                  <a:close/>
                  <a:moveTo>
                    <a:pt x="11670" y="16390"/>
                  </a:moveTo>
                  <a:cubicBezTo>
                    <a:pt x="11828" y="16390"/>
                    <a:pt x="11989" y="16449"/>
                    <a:pt x="12118" y="16581"/>
                  </a:cubicBezTo>
                  <a:cubicBezTo>
                    <a:pt x="12526" y="16981"/>
                    <a:pt x="12240" y="17674"/>
                    <a:pt x="11669" y="17674"/>
                  </a:cubicBezTo>
                  <a:cubicBezTo>
                    <a:pt x="11312" y="17674"/>
                    <a:pt x="11019" y="17381"/>
                    <a:pt x="11026" y="17024"/>
                  </a:cubicBezTo>
                  <a:lnTo>
                    <a:pt x="11026" y="17024"/>
                  </a:lnTo>
                  <a:lnTo>
                    <a:pt x="11026" y="17031"/>
                  </a:lnTo>
                  <a:cubicBezTo>
                    <a:pt x="11026" y="16645"/>
                    <a:pt x="11342" y="16390"/>
                    <a:pt x="11670" y="16390"/>
                  </a:cubicBezTo>
                  <a:close/>
                  <a:moveTo>
                    <a:pt x="13812" y="16390"/>
                  </a:moveTo>
                  <a:cubicBezTo>
                    <a:pt x="13970" y="16390"/>
                    <a:pt x="14131" y="16449"/>
                    <a:pt x="14261" y="16581"/>
                  </a:cubicBezTo>
                  <a:cubicBezTo>
                    <a:pt x="14668" y="16981"/>
                    <a:pt x="14382" y="17674"/>
                    <a:pt x="13811" y="17674"/>
                  </a:cubicBezTo>
                  <a:cubicBezTo>
                    <a:pt x="13454" y="17674"/>
                    <a:pt x="13161" y="17381"/>
                    <a:pt x="13168" y="17024"/>
                  </a:cubicBezTo>
                  <a:lnTo>
                    <a:pt x="13168" y="17024"/>
                  </a:lnTo>
                  <a:lnTo>
                    <a:pt x="13168" y="17031"/>
                  </a:lnTo>
                  <a:cubicBezTo>
                    <a:pt x="13168" y="16645"/>
                    <a:pt x="13484" y="16390"/>
                    <a:pt x="13812" y="16390"/>
                  </a:cubicBezTo>
                  <a:close/>
                  <a:moveTo>
                    <a:pt x="15954" y="16390"/>
                  </a:moveTo>
                  <a:cubicBezTo>
                    <a:pt x="16112" y="16390"/>
                    <a:pt x="16273" y="16449"/>
                    <a:pt x="16403" y="16581"/>
                  </a:cubicBezTo>
                  <a:cubicBezTo>
                    <a:pt x="16810" y="16981"/>
                    <a:pt x="16524" y="17674"/>
                    <a:pt x="15953" y="17674"/>
                  </a:cubicBezTo>
                  <a:cubicBezTo>
                    <a:pt x="15596" y="17674"/>
                    <a:pt x="15303" y="17381"/>
                    <a:pt x="15310" y="17024"/>
                  </a:cubicBezTo>
                  <a:lnTo>
                    <a:pt x="15310" y="17024"/>
                  </a:lnTo>
                  <a:lnTo>
                    <a:pt x="15310" y="17031"/>
                  </a:lnTo>
                  <a:cubicBezTo>
                    <a:pt x="15310" y="16645"/>
                    <a:pt x="15626" y="16390"/>
                    <a:pt x="15954" y="16390"/>
                  </a:cubicBezTo>
                  <a:close/>
                  <a:moveTo>
                    <a:pt x="18097" y="16390"/>
                  </a:moveTo>
                  <a:cubicBezTo>
                    <a:pt x="18255" y="16390"/>
                    <a:pt x="18415" y="16449"/>
                    <a:pt x="18545" y="16581"/>
                  </a:cubicBezTo>
                  <a:cubicBezTo>
                    <a:pt x="18952" y="16981"/>
                    <a:pt x="18667" y="17674"/>
                    <a:pt x="18095" y="17674"/>
                  </a:cubicBezTo>
                  <a:cubicBezTo>
                    <a:pt x="17738" y="17674"/>
                    <a:pt x="17446" y="17381"/>
                    <a:pt x="17453" y="17024"/>
                  </a:cubicBezTo>
                  <a:lnTo>
                    <a:pt x="17453" y="17024"/>
                  </a:lnTo>
                  <a:lnTo>
                    <a:pt x="17453" y="17031"/>
                  </a:lnTo>
                  <a:cubicBezTo>
                    <a:pt x="17453" y="16645"/>
                    <a:pt x="17769" y="16390"/>
                    <a:pt x="18097" y="16390"/>
                  </a:cubicBezTo>
                  <a:close/>
                  <a:moveTo>
                    <a:pt x="20239" y="16390"/>
                  </a:moveTo>
                  <a:cubicBezTo>
                    <a:pt x="20397" y="16390"/>
                    <a:pt x="20558" y="16449"/>
                    <a:pt x="20688" y="16581"/>
                  </a:cubicBezTo>
                  <a:cubicBezTo>
                    <a:pt x="21095" y="16981"/>
                    <a:pt x="20809" y="17674"/>
                    <a:pt x="20238" y="17674"/>
                  </a:cubicBezTo>
                  <a:cubicBezTo>
                    <a:pt x="19881" y="17674"/>
                    <a:pt x="19588" y="17381"/>
                    <a:pt x="19595" y="17024"/>
                  </a:cubicBezTo>
                  <a:lnTo>
                    <a:pt x="19595" y="17024"/>
                  </a:lnTo>
                  <a:lnTo>
                    <a:pt x="19595" y="17031"/>
                  </a:lnTo>
                  <a:cubicBezTo>
                    <a:pt x="19595" y="16645"/>
                    <a:pt x="19911" y="16390"/>
                    <a:pt x="20239" y="16390"/>
                  </a:cubicBezTo>
                  <a:close/>
                  <a:moveTo>
                    <a:pt x="22381" y="16390"/>
                  </a:moveTo>
                  <a:cubicBezTo>
                    <a:pt x="22539" y="16390"/>
                    <a:pt x="22700" y="16449"/>
                    <a:pt x="22830" y="16581"/>
                  </a:cubicBezTo>
                  <a:cubicBezTo>
                    <a:pt x="23237" y="16981"/>
                    <a:pt x="22951" y="17674"/>
                    <a:pt x="22380" y="17674"/>
                  </a:cubicBezTo>
                  <a:cubicBezTo>
                    <a:pt x="22023" y="17674"/>
                    <a:pt x="21730" y="17381"/>
                    <a:pt x="21737" y="17024"/>
                  </a:cubicBezTo>
                  <a:lnTo>
                    <a:pt x="21737" y="17024"/>
                  </a:lnTo>
                  <a:lnTo>
                    <a:pt x="21737" y="17031"/>
                  </a:lnTo>
                  <a:cubicBezTo>
                    <a:pt x="21737" y="16645"/>
                    <a:pt x="22053" y="16390"/>
                    <a:pt x="22381" y="16390"/>
                  </a:cubicBezTo>
                  <a:close/>
                  <a:moveTo>
                    <a:pt x="24524" y="16390"/>
                  </a:moveTo>
                  <a:cubicBezTo>
                    <a:pt x="24681" y="16390"/>
                    <a:pt x="24842" y="16449"/>
                    <a:pt x="24972" y="16581"/>
                  </a:cubicBezTo>
                  <a:cubicBezTo>
                    <a:pt x="25379" y="16981"/>
                    <a:pt x="25093" y="17674"/>
                    <a:pt x="24522" y="17674"/>
                  </a:cubicBezTo>
                  <a:cubicBezTo>
                    <a:pt x="24165" y="17674"/>
                    <a:pt x="23872" y="17381"/>
                    <a:pt x="23880" y="17024"/>
                  </a:cubicBezTo>
                  <a:lnTo>
                    <a:pt x="23880" y="17024"/>
                  </a:lnTo>
                  <a:lnTo>
                    <a:pt x="23880" y="17031"/>
                  </a:lnTo>
                  <a:cubicBezTo>
                    <a:pt x="23880" y="16645"/>
                    <a:pt x="24195" y="16390"/>
                    <a:pt x="24524" y="16390"/>
                  </a:cubicBezTo>
                  <a:close/>
                  <a:moveTo>
                    <a:pt x="35241" y="16388"/>
                  </a:moveTo>
                  <a:cubicBezTo>
                    <a:pt x="35399" y="16388"/>
                    <a:pt x="35560" y="16445"/>
                    <a:pt x="35691" y="16574"/>
                  </a:cubicBezTo>
                  <a:cubicBezTo>
                    <a:pt x="36090" y="16981"/>
                    <a:pt x="35805" y="17674"/>
                    <a:pt x="35234" y="17674"/>
                  </a:cubicBezTo>
                  <a:cubicBezTo>
                    <a:pt x="34878" y="17674"/>
                    <a:pt x="34593" y="17383"/>
                    <a:pt x="34591" y="17027"/>
                  </a:cubicBezTo>
                  <a:lnTo>
                    <a:pt x="34591" y="17027"/>
                  </a:lnTo>
                  <a:cubicBezTo>
                    <a:pt x="34593" y="16642"/>
                    <a:pt x="34910" y="16388"/>
                    <a:pt x="35241" y="16388"/>
                  </a:cubicBezTo>
                  <a:close/>
                  <a:moveTo>
                    <a:pt x="37384" y="16388"/>
                  </a:moveTo>
                  <a:cubicBezTo>
                    <a:pt x="37541" y="16388"/>
                    <a:pt x="37702" y="16445"/>
                    <a:pt x="37833" y="16574"/>
                  </a:cubicBezTo>
                  <a:cubicBezTo>
                    <a:pt x="38233" y="16981"/>
                    <a:pt x="37947" y="17674"/>
                    <a:pt x="37376" y="17674"/>
                  </a:cubicBezTo>
                  <a:cubicBezTo>
                    <a:pt x="37020" y="17674"/>
                    <a:pt x="36735" y="17383"/>
                    <a:pt x="36733" y="17027"/>
                  </a:cubicBezTo>
                  <a:lnTo>
                    <a:pt x="36733" y="17027"/>
                  </a:lnTo>
                  <a:cubicBezTo>
                    <a:pt x="36735" y="16642"/>
                    <a:pt x="37053" y="16388"/>
                    <a:pt x="37384" y="16388"/>
                  </a:cubicBezTo>
                  <a:close/>
                  <a:moveTo>
                    <a:pt x="41662" y="16390"/>
                  </a:moveTo>
                  <a:cubicBezTo>
                    <a:pt x="41820" y="16390"/>
                    <a:pt x="41980" y="16449"/>
                    <a:pt x="42110" y="16581"/>
                  </a:cubicBezTo>
                  <a:cubicBezTo>
                    <a:pt x="42517" y="16981"/>
                    <a:pt x="42232" y="17674"/>
                    <a:pt x="41660" y="17674"/>
                  </a:cubicBezTo>
                  <a:cubicBezTo>
                    <a:pt x="41303" y="17674"/>
                    <a:pt x="41011" y="17381"/>
                    <a:pt x="41018" y="17024"/>
                  </a:cubicBezTo>
                  <a:lnTo>
                    <a:pt x="41018" y="17024"/>
                  </a:lnTo>
                  <a:lnTo>
                    <a:pt x="41018" y="17031"/>
                  </a:lnTo>
                  <a:cubicBezTo>
                    <a:pt x="41018" y="16645"/>
                    <a:pt x="41333" y="16390"/>
                    <a:pt x="41662" y="16390"/>
                  </a:cubicBezTo>
                  <a:close/>
                  <a:moveTo>
                    <a:pt x="26652" y="16388"/>
                  </a:moveTo>
                  <a:cubicBezTo>
                    <a:pt x="26656" y="16388"/>
                    <a:pt x="26660" y="16388"/>
                    <a:pt x="26664" y="16388"/>
                  </a:cubicBezTo>
                  <a:cubicBezTo>
                    <a:pt x="27236" y="16388"/>
                    <a:pt x="27521" y="17081"/>
                    <a:pt x="27114" y="17488"/>
                  </a:cubicBezTo>
                  <a:cubicBezTo>
                    <a:pt x="26986" y="17619"/>
                    <a:pt x="26826" y="17678"/>
                    <a:pt x="26670" y="17678"/>
                  </a:cubicBezTo>
                  <a:cubicBezTo>
                    <a:pt x="26340" y="17678"/>
                    <a:pt x="26022" y="17418"/>
                    <a:pt x="26022" y="17031"/>
                  </a:cubicBezTo>
                  <a:cubicBezTo>
                    <a:pt x="26015" y="16678"/>
                    <a:pt x="26300" y="16388"/>
                    <a:pt x="26652" y="16388"/>
                  </a:cubicBezTo>
                  <a:close/>
                  <a:moveTo>
                    <a:pt x="28794" y="16388"/>
                  </a:moveTo>
                  <a:cubicBezTo>
                    <a:pt x="28798" y="16388"/>
                    <a:pt x="28802" y="16388"/>
                    <a:pt x="28807" y="16388"/>
                  </a:cubicBezTo>
                  <a:cubicBezTo>
                    <a:pt x="29378" y="16388"/>
                    <a:pt x="29664" y="17081"/>
                    <a:pt x="29257" y="17488"/>
                  </a:cubicBezTo>
                  <a:cubicBezTo>
                    <a:pt x="29128" y="17619"/>
                    <a:pt x="28969" y="17678"/>
                    <a:pt x="28812" y="17678"/>
                  </a:cubicBezTo>
                  <a:cubicBezTo>
                    <a:pt x="28482" y="17678"/>
                    <a:pt x="28164" y="17418"/>
                    <a:pt x="28164" y="17031"/>
                  </a:cubicBezTo>
                  <a:cubicBezTo>
                    <a:pt x="28157" y="16678"/>
                    <a:pt x="28443" y="16388"/>
                    <a:pt x="28794" y="16388"/>
                  </a:cubicBezTo>
                  <a:close/>
                  <a:moveTo>
                    <a:pt x="30936" y="16388"/>
                  </a:moveTo>
                  <a:cubicBezTo>
                    <a:pt x="30940" y="16388"/>
                    <a:pt x="30945" y="16388"/>
                    <a:pt x="30949" y="16388"/>
                  </a:cubicBezTo>
                  <a:cubicBezTo>
                    <a:pt x="31520" y="16388"/>
                    <a:pt x="31806" y="17081"/>
                    <a:pt x="31399" y="17488"/>
                  </a:cubicBezTo>
                  <a:cubicBezTo>
                    <a:pt x="31270" y="17619"/>
                    <a:pt x="31111" y="17678"/>
                    <a:pt x="30954" y="17678"/>
                  </a:cubicBezTo>
                  <a:cubicBezTo>
                    <a:pt x="30625" y="17678"/>
                    <a:pt x="30306" y="17418"/>
                    <a:pt x="30306" y="17031"/>
                  </a:cubicBezTo>
                  <a:cubicBezTo>
                    <a:pt x="30299" y="16678"/>
                    <a:pt x="30585" y="16388"/>
                    <a:pt x="30936" y="16388"/>
                  </a:cubicBezTo>
                  <a:close/>
                  <a:moveTo>
                    <a:pt x="33079" y="16388"/>
                  </a:moveTo>
                  <a:cubicBezTo>
                    <a:pt x="33083" y="16388"/>
                    <a:pt x="33087" y="16388"/>
                    <a:pt x="33091" y="16388"/>
                  </a:cubicBezTo>
                  <a:cubicBezTo>
                    <a:pt x="33663" y="16388"/>
                    <a:pt x="33948" y="17081"/>
                    <a:pt x="33541" y="17488"/>
                  </a:cubicBezTo>
                  <a:cubicBezTo>
                    <a:pt x="33412" y="17619"/>
                    <a:pt x="33253" y="17678"/>
                    <a:pt x="33097" y="17678"/>
                  </a:cubicBezTo>
                  <a:cubicBezTo>
                    <a:pt x="32767" y="17678"/>
                    <a:pt x="32449" y="17418"/>
                    <a:pt x="32449" y="17031"/>
                  </a:cubicBezTo>
                  <a:cubicBezTo>
                    <a:pt x="32442" y="16678"/>
                    <a:pt x="32727" y="16388"/>
                    <a:pt x="33079" y="16388"/>
                  </a:cubicBezTo>
                  <a:close/>
                  <a:moveTo>
                    <a:pt x="39505" y="16388"/>
                  </a:moveTo>
                  <a:cubicBezTo>
                    <a:pt x="39510" y="16388"/>
                    <a:pt x="39514" y="16388"/>
                    <a:pt x="39518" y="16388"/>
                  </a:cubicBezTo>
                  <a:cubicBezTo>
                    <a:pt x="40089" y="16388"/>
                    <a:pt x="40375" y="17081"/>
                    <a:pt x="39968" y="17488"/>
                  </a:cubicBezTo>
                  <a:cubicBezTo>
                    <a:pt x="39839" y="17619"/>
                    <a:pt x="39680" y="17678"/>
                    <a:pt x="39523" y="17678"/>
                  </a:cubicBezTo>
                  <a:cubicBezTo>
                    <a:pt x="39194" y="17678"/>
                    <a:pt x="38875" y="17418"/>
                    <a:pt x="38875" y="17031"/>
                  </a:cubicBezTo>
                  <a:cubicBezTo>
                    <a:pt x="38868" y="16678"/>
                    <a:pt x="39154" y="16388"/>
                    <a:pt x="39505" y="16388"/>
                  </a:cubicBezTo>
                  <a:close/>
                  <a:moveTo>
                    <a:pt x="43790" y="16388"/>
                  </a:moveTo>
                  <a:cubicBezTo>
                    <a:pt x="43794" y="16388"/>
                    <a:pt x="43798" y="16388"/>
                    <a:pt x="43803" y="16388"/>
                  </a:cubicBezTo>
                  <a:cubicBezTo>
                    <a:pt x="44374" y="16388"/>
                    <a:pt x="44660" y="17081"/>
                    <a:pt x="44253" y="17488"/>
                  </a:cubicBezTo>
                  <a:cubicBezTo>
                    <a:pt x="44124" y="17619"/>
                    <a:pt x="43965" y="17678"/>
                    <a:pt x="43808" y="17678"/>
                  </a:cubicBezTo>
                  <a:cubicBezTo>
                    <a:pt x="43478" y="17678"/>
                    <a:pt x="43160" y="17418"/>
                    <a:pt x="43160" y="17031"/>
                  </a:cubicBezTo>
                  <a:cubicBezTo>
                    <a:pt x="43153" y="16678"/>
                    <a:pt x="43439" y="16388"/>
                    <a:pt x="43790" y="16388"/>
                  </a:cubicBezTo>
                  <a:close/>
                  <a:moveTo>
                    <a:pt x="45932" y="16388"/>
                  </a:moveTo>
                  <a:cubicBezTo>
                    <a:pt x="45936" y="16388"/>
                    <a:pt x="45941" y="16388"/>
                    <a:pt x="45945" y="16388"/>
                  </a:cubicBezTo>
                  <a:cubicBezTo>
                    <a:pt x="46516" y="16388"/>
                    <a:pt x="46802" y="17081"/>
                    <a:pt x="46395" y="17488"/>
                  </a:cubicBezTo>
                  <a:cubicBezTo>
                    <a:pt x="46266" y="17619"/>
                    <a:pt x="46107" y="17678"/>
                    <a:pt x="45950" y="17678"/>
                  </a:cubicBezTo>
                  <a:cubicBezTo>
                    <a:pt x="45621" y="17678"/>
                    <a:pt x="45302" y="17418"/>
                    <a:pt x="45302" y="17031"/>
                  </a:cubicBezTo>
                  <a:cubicBezTo>
                    <a:pt x="45295" y="16678"/>
                    <a:pt x="45581" y="16388"/>
                    <a:pt x="45932" y="16388"/>
                  </a:cubicBezTo>
                  <a:close/>
                  <a:moveTo>
                    <a:pt x="48074" y="16388"/>
                  </a:moveTo>
                  <a:cubicBezTo>
                    <a:pt x="48079" y="16388"/>
                    <a:pt x="48083" y="16388"/>
                    <a:pt x="48087" y="16388"/>
                  </a:cubicBezTo>
                  <a:cubicBezTo>
                    <a:pt x="48658" y="16388"/>
                    <a:pt x="48944" y="17081"/>
                    <a:pt x="48537" y="17488"/>
                  </a:cubicBezTo>
                  <a:cubicBezTo>
                    <a:pt x="48408" y="17619"/>
                    <a:pt x="48249" y="17678"/>
                    <a:pt x="48093" y="17678"/>
                  </a:cubicBezTo>
                  <a:cubicBezTo>
                    <a:pt x="47763" y="17678"/>
                    <a:pt x="47444" y="17418"/>
                    <a:pt x="47444" y="17031"/>
                  </a:cubicBezTo>
                  <a:cubicBezTo>
                    <a:pt x="47437" y="16678"/>
                    <a:pt x="47723" y="16388"/>
                    <a:pt x="48074" y="16388"/>
                  </a:cubicBezTo>
                  <a:close/>
                  <a:moveTo>
                    <a:pt x="50217" y="16388"/>
                  </a:moveTo>
                  <a:cubicBezTo>
                    <a:pt x="50221" y="16388"/>
                    <a:pt x="50225" y="16388"/>
                    <a:pt x="50229" y="16388"/>
                  </a:cubicBezTo>
                  <a:cubicBezTo>
                    <a:pt x="50801" y="16388"/>
                    <a:pt x="51086" y="17081"/>
                    <a:pt x="50679" y="17488"/>
                  </a:cubicBezTo>
                  <a:cubicBezTo>
                    <a:pt x="50551" y="17619"/>
                    <a:pt x="50391" y="17678"/>
                    <a:pt x="50235" y="17678"/>
                  </a:cubicBezTo>
                  <a:cubicBezTo>
                    <a:pt x="49905" y="17678"/>
                    <a:pt x="49587" y="17418"/>
                    <a:pt x="49587" y="17031"/>
                  </a:cubicBezTo>
                  <a:cubicBezTo>
                    <a:pt x="49580" y="16678"/>
                    <a:pt x="49865" y="16388"/>
                    <a:pt x="50217" y="16388"/>
                  </a:cubicBezTo>
                  <a:close/>
                  <a:moveTo>
                    <a:pt x="52359" y="16388"/>
                  </a:moveTo>
                  <a:cubicBezTo>
                    <a:pt x="52363" y="16388"/>
                    <a:pt x="52368" y="16388"/>
                    <a:pt x="52372" y="16388"/>
                  </a:cubicBezTo>
                  <a:lnTo>
                    <a:pt x="52372" y="16396"/>
                  </a:lnTo>
                  <a:cubicBezTo>
                    <a:pt x="52943" y="16396"/>
                    <a:pt x="53229" y="17088"/>
                    <a:pt x="52829" y="17488"/>
                  </a:cubicBezTo>
                  <a:cubicBezTo>
                    <a:pt x="52697" y="17620"/>
                    <a:pt x="52534" y="17679"/>
                    <a:pt x="52375" y="17679"/>
                  </a:cubicBezTo>
                  <a:cubicBezTo>
                    <a:pt x="52045" y="17679"/>
                    <a:pt x="51729" y="17424"/>
                    <a:pt x="51729" y="17038"/>
                  </a:cubicBezTo>
                  <a:cubicBezTo>
                    <a:pt x="51722" y="16685"/>
                    <a:pt x="52008" y="16388"/>
                    <a:pt x="52359" y="16388"/>
                  </a:cubicBezTo>
                  <a:close/>
                  <a:moveTo>
                    <a:pt x="5248" y="16397"/>
                  </a:moveTo>
                  <a:cubicBezTo>
                    <a:pt x="5523" y="16397"/>
                    <a:pt x="5775" y="16573"/>
                    <a:pt x="5856" y="16845"/>
                  </a:cubicBezTo>
                  <a:cubicBezTo>
                    <a:pt x="5956" y="17160"/>
                    <a:pt x="5799" y="17502"/>
                    <a:pt x="5499" y="17624"/>
                  </a:cubicBezTo>
                  <a:cubicBezTo>
                    <a:pt x="5427" y="17654"/>
                    <a:pt x="5356" y="17668"/>
                    <a:pt x="5285" y="17668"/>
                  </a:cubicBezTo>
                  <a:cubicBezTo>
                    <a:pt x="5270" y="17668"/>
                    <a:pt x="5256" y="17668"/>
                    <a:pt x="5242" y="17667"/>
                  </a:cubicBezTo>
                  <a:lnTo>
                    <a:pt x="5242" y="17667"/>
                  </a:lnTo>
                  <a:lnTo>
                    <a:pt x="5249" y="17681"/>
                  </a:lnTo>
                  <a:cubicBezTo>
                    <a:pt x="4471" y="17681"/>
                    <a:pt x="4363" y="16567"/>
                    <a:pt x="5120" y="16410"/>
                  </a:cubicBezTo>
                  <a:cubicBezTo>
                    <a:pt x="5163" y="16401"/>
                    <a:pt x="5206" y="16397"/>
                    <a:pt x="5248" y="16397"/>
                  </a:cubicBezTo>
                  <a:close/>
                  <a:moveTo>
                    <a:pt x="7389" y="16390"/>
                  </a:moveTo>
                  <a:cubicBezTo>
                    <a:pt x="7547" y="16390"/>
                    <a:pt x="7709" y="16449"/>
                    <a:pt x="7841" y="16581"/>
                  </a:cubicBezTo>
                  <a:cubicBezTo>
                    <a:pt x="8241" y="16988"/>
                    <a:pt x="7955" y="17681"/>
                    <a:pt x="7384" y="17681"/>
                  </a:cubicBezTo>
                  <a:cubicBezTo>
                    <a:pt x="7027" y="17681"/>
                    <a:pt x="6734" y="17388"/>
                    <a:pt x="6741" y="17024"/>
                  </a:cubicBezTo>
                  <a:lnTo>
                    <a:pt x="6741" y="17024"/>
                  </a:lnTo>
                  <a:lnTo>
                    <a:pt x="6741" y="17038"/>
                  </a:lnTo>
                  <a:cubicBezTo>
                    <a:pt x="6741" y="16647"/>
                    <a:pt x="7058" y="16390"/>
                    <a:pt x="7389" y="16390"/>
                  </a:cubicBezTo>
                  <a:close/>
                  <a:moveTo>
                    <a:pt x="8457" y="17461"/>
                  </a:moveTo>
                  <a:cubicBezTo>
                    <a:pt x="8614" y="17461"/>
                    <a:pt x="8775" y="17520"/>
                    <a:pt x="8905" y="17652"/>
                  </a:cubicBezTo>
                  <a:cubicBezTo>
                    <a:pt x="9312" y="18052"/>
                    <a:pt x="9026" y="18745"/>
                    <a:pt x="8455" y="18745"/>
                  </a:cubicBezTo>
                  <a:cubicBezTo>
                    <a:pt x="8098" y="18745"/>
                    <a:pt x="7805" y="18452"/>
                    <a:pt x="7813" y="18095"/>
                  </a:cubicBezTo>
                  <a:lnTo>
                    <a:pt x="7813" y="18095"/>
                  </a:lnTo>
                  <a:lnTo>
                    <a:pt x="7813" y="18102"/>
                  </a:lnTo>
                  <a:cubicBezTo>
                    <a:pt x="7813" y="17717"/>
                    <a:pt x="8128" y="17461"/>
                    <a:pt x="8457" y="17461"/>
                  </a:cubicBezTo>
                  <a:close/>
                  <a:moveTo>
                    <a:pt x="10599" y="17461"/>
                  </a:moveTo>
                  <a:cubicBezTo>
                    <a:pt x="10757" y="17461"/>
                    <a:pt x="10917" y="17520"/>
                    <a:pt x="11047" y="17652"/>
                  </a:cubicBezTo>
                  <a:cubicBezTo>
                    <a:pt x="11454" y="18052"/>
                    <a:pt x="11169" y="18745"/>
                    <a:pt x="10597" y="18745"/>
                  </a:cubicBezTo>
                  <a:cubicBezTo>
                    <a:pt x="10240" y="18745"/>
                    <a:pt x="9948" y="18452"/>
                    <a:pt x="9955" y="18095"/>
                  </a:cubicBezTo>
                  <a:lnTo>
                    <a:pt x="9955" y="18095"/>
                  </a:lnTo>
                  <a:lnTo>
                    <a:pt x="9955" y="18102"/>
                  </a:lnTo>
                  <a:cubicBezTo>
                    <a:pt x="9955" y="17717"/>
                    <a:pt x="10271" y="17461"/>
                    <a:pt x="10599" y="17461"/>
                  </a:cubicBezTo>
                  <a:close/>
                  <a:moveTo>
                    <a:pt x="12741" y="17461"/>
                  </a:moveTo>
                  <a:cubicBezTo>
                    <a:pt x="12899" y="17461"/>
                    <a:pt x="13060" y="17520"/>
                    <a:pt x="13190" y="17652"/>
                  </a:cubicBezTo>
                  <a:cubicBezTo>
                    <a:pt x="13597" y="18052"/>
                    <a:pt x="13311" y="18745"/>
                    <a:pt x="12740" y="18745"/>
                  </a:cubicBezTo>
                  <a:cubicBezTo>
                    <a:pt x="12383" y="18745"/>
                    <a:pt x="12090" y="18452"/>
                    <a:pt x="12097" y="18095"/>
                  </a:cubicBezTo>
                  <a:lnTo>
                    <a:pt x="12097" y="18095"/>
                  </a:lnTo>
                  <a:lnTo>
                    <a:pt x="12097" y="18102"/>
                  </a:lnTo>
                  <a:cubicBezTo>
                    <a:pt x="12097" y="17717"/>
                    <a:pt x="12413" y="17461"/>
                    <a:pt x="12741" y="17461"/>
                  </a:cubicBezTo>
                  <a:close/>
                  <a:moveTo>
                    <a:pt x="14883" y="17461"/>
                  </a:moveTo>
                  <a:cubicBezTo>
                    <a:pt x="15041" y="17461"/>
                    <a:pt x="15202" y="17520"/>
                    <a:pt x="15332" y="17652"/>
                  </a:cubicBezTo>
                  <a:cubicBezTo>
                    <a:pt x="15739" y="18052"/>
                    <a:pt x="15453" y="18745"/>
                    <a:pt x="14882" y="18745"/>
                  </a:cubicBezTo>
                  <a:cubicBezTo>
                    <a:pt x="14525" y="18745"/>
                    <a:pt x="14232" y="18452"/>
                    <a:pt x="14239" y="18095"/>
                  </a:cubicBezTo>
                  <a:lnTo>
                    <a:pt x="14239" y="18095"/>
                  </a:lnTo>
                  <a:lnTo>
                    <a:pt x="14239" y="18102"/>
                  </a:lnTo>
                  <a:cubicBezTo>
                    <a:pt x="14239" y="17717"/>
                    <a:pt x="14555" y="17461"/>
                    <a:pt x="14883" y="17461"/>
                  </a:cubicBezTo>
                  <a:close/>
                  <a:moveTo>
                    <a:pt x="19168" y="17461"/>
                  </a:moveTo>
                  <a:cubicBezTo>
                    <a:pt x="19326" y="17461"/>
                    <a:pt x="19487" y="17520"/>
                    <a:pt x="19616" y="17652"/>
                  </a:cubicBezTo>
                  <a:cubicBezTo>
                    <a:pt x="20023" y="18052"/>
                    <a:pt x="19738" y="18745"/>
                    <a:pt x="19167" y="18745"/>
                  </a:cubicBezTo>
                  <a:cubicBezTo>
                    <a:pt x="18810" y="18745"/>
                    <a:pt x="18517" y="18452"/>
                    <a:pt x="18524" y="18095"/>
                  </a:cubicBezTo>
                  <a:lnTo>
                    <a:pt x="18524" y="18095"/>
                  </a:lnTo>
                  <a:lnTo>
                    <a:pt x="18524" y="18102"/>
                  </a:lnTo>
                  <a:cubicBezTo>
                    <a:pt x="18524" y="17717"/>
                    <a:pt x="18840" y="17461"/>
                    <a:pt x="19168" y="17461"/>
                  </a:cubicBezTo>
                  <a:close/>
                  <a:moveTo>
                    <a:pt x="25601" y="17459"/>
                  </a:moveTo>
                  <a:cubicBezTo>
                    <a:pt x="25759" y="17459"/>
                    <a:pt x="25919" y="17516"/>
                    <a:pt x="26050" y="17645"/>
                  </a:cubicBezTo>
                  <a:cubicBezTo>
                    <a:pt x="26450" y="18052"/>
                    <a:pt x="26165" y="18745"/>
                    <a:pt x="25593" y="18745"/>
                  </a:cubicBezTo>
                  <a:cubicBezTo>
                    <a:pt x="25237" y="18745"/>
                    <a:pt x="24953" y="18454"/>
                    <a:pt x="24951" y="18099"/>
                  </a:cubicBezTo>
                  <a:lnTo>
                    <a:pt x="24951" y="18099"/>
                  </a:lnTo>
                  <a:cubicBezTo>
                    <a:pt x="24953" y="17713"/>
                    <a:pt x="25270" y="17459"/>
                    <a:pt x="25601" y="17459"/>
                  </a:cubicBezTo>
                  <a:close/>
                  <a:moveTo>
                    <a:pt x="27743" y="17459"/>
                  </a:moveTo>
                  <a:cubicBezTo>
                    <a:pt x="27901" y="17459"/>
                    <a:pt x="28062" y="17516"/>
                    <a:pt x="28193" y="17645"/>
                  </a:cubicBezTo>
                  <a:cubicBezTo>
                    <a:pt x="28593" y="18052"/>
                    <a:pt x="28307" y="18745"/>
                    <a:pt x="27736" y="18745"/>
                  </a:cubicBezTo>
                  <a:cubicBezTo>
                    <a:pt x="27380" y="18745"/>
                    <a:pt x="27095" y="18454"/>
                    <a:pt x="27093" y="18099"/>
                  </a:cubicBezTo>
                  <a:lnTo>
                    <a:pt x="27093" y="18099"/>
                  </a:lnTo>
                  <a:cubicBezTo>
                    <a:pt x="27095" y="17713"/>
                    <a:pt x="27412" y="17459"/>
                    <a:pt x="27743" y="17459"/>
                  </a:cubicBezTo>
                  <a:close/>
                  <a:moveTo>
                    <a:pt x="29886" y="17459"/>
                  </a:moveTo>
                  <a:cubicBezTo>
                    <a:pt x="30043" y="17459"/>
                    <a:pt x="30204" y="17516"/>
                    <a:pt x="30335" y="17645"/>
                  </a:cubicBezTo>
                  <a:cubicBezTo>
                    <a:pt x="30735" y="18052"/>
                    <a:pt x="30449" y="18745"/>
                    <a:pt x="29878" y="18745"/>
                  </a:cubicBezTo>
                  <a:cubicBezTo>
                    <a:pt x="29522" y="18745"/>
                    <a:pt x="29237" y="18454"/>
                    <a:pt x="29235" y="18099"/>
                  </a:cubicBezTo>
                  <a:lnTo>
                    <a:pt x="29235" y="18099"/>
                  </a:lnTo>
                  <a:cubicBezTo>
                    <a:pt x="29237" y="17713"/>
                    <a:pt x="29555" y="17459"/>
                    <a:pt x="29886" y="17459"/>
                  </a:cubicBezTo>
                  <a:close/>
                  <a:moveTo>
                    <a:pt x="32028" y="17459"/>
                  </a:moveTo>
                  <a:cubicBezTo>
                    <a:pt x="32186" y="17459"/>
                    <a:pt x="32346" y="17516"/>
                    <a:pt x="32477" y="17645"/>
                  </a:cubicBezTo>
                  <a:cubicBezTo>
                    <a:pt x="32877" y="18052"/>
                    <a:pt x="32591" y="18745"/>
                    <a:pt x="32020" y="18745"/>
                  </a:cubicBezTo>
                  <a:cubicBezTo>
                    <a:pt x="31664" y="18745"/>
                    <a:pt x="31379" y="18454"/>
                    <a:pt x="31377" y="18099"/>
                  </a:cubicBezTo>
                  <a:lnTo>
                    <a:pt x="31377" y="18099"/>
                  </a:lnTo>
                  <a:cubicBezTo>
                    <a:pt x="31379" y="17713"/>
                    <a:pt x="31697" y="17459"/>
                    <a:pt x="32028" y="17459"/>
                  </a:cubicBezTo>
                  <a:close/>
                  <a:moveTo>
                    <a:pt x="34170" y="17459"/>
                  </a:moveTo>
                  <a:cubicBezTo>
                    <a:pt x="34328" y="17459"/>
                    <a:pt x="34488" y="17516"/>
                    <a:pt x="34619" y="17645"/>
                  </a:cubicBezTo>
                  <a:cubicBezTo>
                    <a:pt x="35019" y="18052"/>
                    <a:pt x="34734" y="18745"/>
                    <a:pt x="34162" y="18745"/>
                  </a:cubicBezTo>
                  <a:cubicBezTo>
                    <a:pt x="33807" y="18745"/>
                    <a:pt x="33522" y="18454"/>
                    <a:pt x="33520" y="18099"/>
                  </a:cubicBezTo>
                  <a:lnTo>
                    <a:pt x="33520" y="18099"/>
                  </a:lnTo>
                  <a:cubicBezTo>
                    <a:pt x="33522" y="17713"/>
                    <a:pt x="33839" y="17459"/>
                    <a:pt x="34170" y="17459"/>
                  </a:cubicBezTo>
                  <a:close/>
                  <a:moveTo>
                    <a:pt x="36305" y="17460"/>
                  </a:moveTo>
                  <a:cubicBezTo>
                    <a:pt x="36876" y="17460"/>
                    <a:pt x="37162" y="18152"/>
                    <a:pt x="36762" y="18559"/>
                  </a:cubicBezTo>
                  <a:cubicBezTo>
                    <a:pt x="36631" y="18688"/>
                    <a:pt x="36470" y="18746"/>
                    <a:pt x="36312" y="18746"/>
                  </a:cubicBezTo>
                  <a:cubicBezTo>
                    <a:pt x="35981" y="18746"/>
                    <a:pt x="35662" y="18490"/>
                    <a:pt x="35662" y="18102"/>
                  </a:cubicBezTo>
                  <a:cubicBezTo>
                    <a:pt x="35662" y="17745"/>
                    <a:pt x="35948" y="17460"/>
                    <a:pt x="36305" y="17460"/>
                  </a:cubicBezTo>
                  <a:close/>
                  <a:moveTo>
                    <a:pt x="38447" y="17460"/>
                  </a:moveTo>
                  <a:cubicBezTo>
                    <a:pt x="39018" y="17460"/>
                    <a:pt x="39304" y="18152"/>
                    <a:pt x="38904" y="18559"/>
                  </a:cubicBezTo>
                  <a:cubicBezTo>
                    <a:pt x="38773" y="18688"/>
                    <a:pt x="38612" y="18746"/>
                    <a:pt x="38455" y="18746"/>
                  </a:cubicBezTo>
                  <a:cubicBezTo>
                    <a:pt x="38123" y="18746"/>
                    <a:pt x="37804" y="18490"/>
                    <a:pt x="37804" y="18102"/>
                  </a:cubicBezTo>
                  <a:cubicBezTo>
                    <a:pt x="37804" y="17745"/>
                    <a:pt x="38090" y="17460"/>
                    <a:pt x="38447" y="17460"/>
                  </a:cubicBezTo>
                  <a:close/>
                  <a:moveTo>
                    <a:pt x="17011" y="17459"/>
                  </a:moveTo>
                  <a:cubicBezTo>
                    <a:pt x="17016" y="17459"/>
                    <a:pt x="17020" y="17459"/>
                    <a:pt x="17024" y="17460"/>
                  </a:cubicBezTo>
                  <a:cubicBezTo>
                    <a:pt x="17596" y="17460"/>
                    <a:pt x="17881" y="18152"/>
                    <a:pt x="17474" y="18559"/>
                  </a:cubicBezTo>
                  <a:cubicBezTo>
                    <a:pt x="17345" y="18690"/>
                    <a:pt x="17186" y="18749"/>
                    <a:pt x="17030" y="18749"/>
                  </a:cubicBezTo>
                  <a:cubicBezTo>
                    <a:pt x="16700" y="18749"/>
                    <a:pt x="16382" y="18490"/>
                    <a:pt x="16382" y="18102"/>
                  </a:cubicBezTo>
                  <a:cubicBezTo>
                    <a:pt x="16375" y="17749"/>
                    <a:pt x="16660" y="17459"/>
                    <a:pt x="17011" y="17459"/>
                  </a:cubicBezTo>
                  <a:close/>
                  <a:moveTo>
                    <a:pt x="21296" y="17459"/>
                  </a:moveTo>
                  <a:cubicBezTo>
                    <a:pt x="21300" y="17459"/>
                    <a:pt x="21305" y="17459"/>
                    <a:pt x="21309" y="17460"/>
                  </a:cubicBezTo>
                  <a:cubicBezTo>
                    <a:pt x="21880" y="17460"/>
                    <a:pt x="22166" y="18152"/>
                    <a:pt x="21759" y="18559"/>
                  </a:cubicBezTo>
                  <a:cubicBezTo>
                    <a:pt x="21630" y="18690"/>
                    <a:pt x="21471" y="18749"/>
                    <a:pt x="21314" y="18749"/>
                  </a:cubicBezTo>
                  <a:cubicBezTo>
                    <a:pt x="20985" y="18749"/>
                    <a:pt x="20666" y="18490"/>
                    <a:pt x="20666" y="18102"/>
                  </a:cubicBezTo>
                  <a:cubicBezTo>
                    <a:pt x="20659" y="17749"/>
                    <a:pt x="20945" y="17459"/>
                    <a:pt x="21296" y="17459"/>
                  </a:cubicBezTo>
                  <a:close/>
                  <a:moveTo>
                    <a:pt x="23438" y="17459"/>
                  </a:moveTo>
                  <a:cubicBezTo>
                    <a:pt x="23443" y="17459"/>
                    <a:pt x="23447" y="17459"/>
                    <a:pt x="23451" y="17460"/>
                  </a:cubicBezTo>
                  <a:cubicBezTo>
                    <a:pt x="24022" y="17460"/>
                    <a:pt x="24308" y="18152"/>
                    <a:pt x="23901" y="18559"/>
                  </a:cubicBezTo>
                  <a:cubicBezTo>
                    <a:pt x="23772" y="18690"/>
                    <a:pt x="23613" y="18749"/>
                    <a:pt x="23456" y="18749"/>
                  </a:cubicBezTo>
                  <a:cubicBezTo>
                    <a:pt x="23127" y="18749"/>
                    <a:pt x="22808" y="18490"/>
                    <a:pt x="22808" y="18102"/>
                  </a:cubicBezTo>
                  <a:cubicBezTo>
                    <a:pt x="22801" y="17749"/>
                    <a:pt x="23087" y="17459"/>
                    <a:pt x="23438" y="17459"/>
                  </a:cubicBezTo>
                  <a:close/>
                  <a:moveTo>
                    <a:pt x="40576" y="17459"/>
                  </a:moveTo>
                  <a:cubicBezTo>
                    <a:pt x="40581" y="17459"/>
                    <a:pt x="40585" y="17459"/>
                    <a:pt x="40589" y="17460"/>
                  </a:cubicBezTo>
                  <a:cubicBezTo>
                    <a:pt x="41160" y="17460"/>
                    <a:pt x="41446" y="18152"/>
                    <a:pt x="41039" y="18559"/>
                  </a:cubicBezTo>
                  <a:cubicBezTo>
                    <a:pt x="40910" y="18690"/>
                    <a:pt x="40751" y="18749"/>
                    <a:pt x="40595" y="18749"/>
                  </a:cubicBezTo>
                  <a:cubicBezTo>
                    <a:pt x="40265" y="18749"/>
                    <a:pt x="39947" y="18490"/>
                    <a:pt x="39947" y="18102"/>
                  </a:cubicBezTo>
                  <a:cubicBezTo>
                    <a:pt x="39939" y="17749"/>
                    <a:pt x="40225" y="17459"/>
                    <a:pt x="40576" y="17459"/>
                  </a:cubicBezTo>
                  <a:close/>
                  <a:moveTo>
                    <a:pt x="42719" y="17459"/>
                  </a:moveTo>
                  <a:cubicBezTo>
                    <a:pt x="42723" y="17459"/>
                    <a:pt x="42727" y="17459"/>
                    <a:pt x="42731" y="17460"/>
                  </a:cubicBezTo>
                  <a:cubicBezTo>
                    <a:pt x="43303" y="17460"/>
                    <a:pt x="43588" y="18152"/>
                    <a:pt x="43181" y="18559"/>
                  </a:cubicBezTo>
                  <a:cubicBezTo>
                    <a:pt x="43053" y="18690"/>
                    <a:pt x="42893" y="18749"/>
                    <a:pt x="42737" y="18749"/>
                  </a:cubicBezTo>
                  <a:cubicBezTo>
                    <a:pt x="42407" y="18749"/>
                    <a:pt x="42089" y="18490"/>
                    <a:pt x="42089" y="18102"/>
                  </a:cubicBezTo>
                  <a:cubicBezTo>
                    <a:pt x="42082" y="17749"/>
                    <a:pt x="42367" y="17459"/>
                    <a:pt x="42719" y="17459"/>
                  </a:cubicBezTo>
                  <a:close/>
                  <a:moveTo>
                    <a:pt x="44861" y="17459"/>
                  </a:moveTo>
                  <a:cubicBezTo>
                    <a:pt x="44865" y="17459"/>
                    <a:pt x="44869" y="17459"/>
                    <a:pt x="44874" y="17460"/>
                  </a:cubicBezTo>
                  <a:cubicBezTo>
                    <a:pt x="45445" y="17460"/>
                    <a:pt x="45731" y="18152"/>
                    <a:pt x="45324" y="18559"/>
                  </a:cubicBezTo>
                  <a:cubicBezTo>
                    <a:pt x="45195" y="18690"/>
                    <a:pt x="45036" y="18749"/>
                    <a:pt x="44879" y="18749"/>
                  </a:cubicBezTo>
                  <a:cubicBezTo>
                    <a:pt x="44549" y="18749"/>
                    <a:pt x="44231" y="18490"/>
                    <a:pt x="44231" y="18102"/>
                  </a:cubicBezTo>
                  <a:cubicBezTo>
                    <a:pt x="44224" y="17749"/>
                    <a:pt x="44510" y="17459"/>
                    <a:pt x="44861" y="17459"/>
                  </a:cubicBezTo>
                  <a:close/>
                  <a:moveTo>
                    <a:pt x="47003" y="17459"/>
                  </a:moveTo>
                  <a:cubicBezTo>
                    <a:pt x="47007" y="17459"/>
                    <a:pt x="47012" y="17459"/>
                    <a:pt x="47016" y="17460"/>
                  </a:cubicBezTo>
                  <a:cubicBezTo>
                    <a:pt x="47587" y="17460"/>
                    <a:pt x="47873" y="18152"/>
                    <a:pt x="47466" y="18559"/>
                  </a:cubicBezTo>
                  <a:cubicBezTo>
                    <a:pt x="47337" y="18690"/>
                    <a:pt x="47178" y="18749"/>
                    <a:pt x="47021" y="18749"/>
                  </a:cubicBezTo>
                  <a:cubicBezTo>
                    <a:pt x="46692" y="18749"/>
                    <a:pt x="46373" y="18490"/>
                    <a:pt x="46373" y="18102"/>
                  </a:cubicBezTo>
                  <a:cubicBezTo>
                    <a:pt x="46366" y="17749"/>
                    <a:pt x="46652" y="17459"/>
                    <a:pt x="47003" y="17459"/>
                  </a:cubicBezTo>
                  <a:close/>
                  <a:moveTo>
                    <a:pt x="49146" y="17459"/>
                  </a:moveTo>
                  <a:cubicBezTo>
                    <a:pt x="49150" y="17459"/>
                    <a:pt x="49154" y="17459"/>
                    <a:pt x="49158" y="17460"/>
                  </a:cubicBezTo>
                  <a:cubicBezTo>
                    <a:pt x="49730" y="17460"/>
                    <a:pt x="50015" y="18152"/>
                    <a:pt x="49608" y="18559"/>
                  </a:cubicBezTo>
                  <a:cubicBezTo>
                    <a:pt x="49479" y="18690"/>
                    <a:pt x="49320" y="18749"/>
                    <a:pt x="49164" y="18749"/>
                  </a:cubicBezTo>
                  <a:cubicBezTo>
                    <a:pt x="48834" y="18749"/>
                    <a:pt x="48516" y="18490"/>
                    <a:pt x="48516" y="18102"/>
                  </a:cubicBezTo>
                  <a:cubicBezTo>
                    <a:pt x="48509" y="17749"/>
                    <a:pt x="48794" y="17459"/>
                    <a:pt x="49146" y="17459"/>
                  </a:cubicBezTo>
                  <a:close/>
                  <a:moveTo>
                    <a:pt x="51288" y="17459"/>
                  </a:moveTo>
                  <a:cubicBezTo>
                    <a:pt x="51292" y="17459"/>
                    <a:pt x="51296" y="17459"/>
                    <a:pt x="51301" y="17460"/>
                  </a:cubicBezTo>
                  <a:cubicBezTo>
                    <a:pt x="51872" y="17460"/>
                    <a:pt x="52157" y="18152"/>
                    <a:pt x="51750" y="18559"/>
                  </a:cubicBezTo>
                  <a:cubicBezTo>
                    <a:pt x="51622" y="18690"/>
                    <a:pt x="51463" y="18749"/>
                    <a:pt x="51306" y="18749"/>
                  </a:cubicBezTo>
                  <a:cubicBezTo>
                    <a:pt x="50976" y="18749"/>
                    <a:pt x="50658" y="18490"/>
                    <a:pt x="50658" y="18102"/>
                  </a:cubicBezTo>
                  <a:cubicBezTo>
                    <a:pt x="50651" y="17749"/>
                    <a:pt x="50937" y="17459"/>
                    <a:pt x="51288" y="17459"/>
                  </a:cubicBezTo>
                  <a:close/>
                  <a:moveTo>
                    <a:pt x="53450" y="17467"/>
                  </a:moveTo>
                  <a:cubicBezTo>
                    <a:pt x="53800" y="17467"/>
                    <a:pt x="54078" y="17752"/>
                    <a:pt x="54086" y="18095"/>
                  </a:cubicBezTo>
                  <a:lnTo>
                    <a:pt x="54093" y="18109"/>
                  </a:lnTo>
                  <a:cubicBezTo>
                    <a:pt x="54093" y="18495"/>
                    <a:pt x="53777" y="18751"/>
                    <a:pt x="53446" y="18751"/>
                  </a:cubicBezTo>
                  <a:cubicBezTo>
                    <a:pt x="53288" y="18751"/>
                    <a:pt x="53125" y="18691"/>
                    <a:pt x="52993" y="18559"/>
                  </a:cubicBezTo>
                  <a:cubicBezTo>
                    <a:pt x="52586" y="18159"/>
                    <a:pt x="52879" y="17467"/>
                    <a:pt x="53450" y="17467"/>
                  </a:cubicBezTo>
                  <a:close/>
                  <a:moveTo>
                    <a:pt x="6308" y="17461"/>
                  </a:moveTo>
                  <a:cubicBezTo>
                    <a:pt x="6639" y="17461"/>
                    <a:pt x="6956" y="17718"/>
                    <a:pt x="6956" y="18109"/>
                  </a:cubicBezTo>
                  <a:cubicBezTo>
                    <a:pt x="6949" y="18455"/>
                    <a:pt x="6670" y="18738"/>
                    <a:pt x="6326" y="18738"/>
                  </a:cubicBezTo>
                  <a:cubicBezTo>
                    <a:pt x="6322" y="18738"/>
                    <a:pt x="6317" y="18738"/>
                    <a:pt x="6313" y="18738"/>
                  </a:cubicBezTo>
                  <a:lnTo>
                    <a:pt x="6313" y="18752"/>
                  </a:lnTo>
                  <a:cubicBezTo>
                    <a:pt x="5742" y="18752"/>
                    <a:pt x="5456" y="18059"/>
                    <a:pt x="5856" y="17652"/>
                  </a:cubicBezTo>
                  <a:cubicBezTo>
                    <a:pt x="5988" y="17520"/>
                    <a:pt x="6150" y="17461"/>
                    <a:pt x="6308" y="17461"/>
                  </a:cubicBezTo>
                  <a:close/>
                  <a:moveTo>
                    <a:pt x="4171" y="17460"/>
                  </a:moveTo>
                  <a:lnTo>
                    <a:pt x="4178" y="17467"/>
                  </a:lnTo>
                  <a:cubicBezTo>
                    <a:pt x="4749" y="17467"/>
                    <a:pt x="5035" y="18159"/>
                    <a:pt x="4635" y="18566"/>
                  </a:cubicBezTo>
                  <a:cubicBezTo>
                    <a:pt x="4504" y="18695"/>
                    <a:pt x="4343" y="18753"/>
                    <a:pt x="4186" y="18753"/>
                  </a:cubicBezTo>
                  <a:cubicBezTo>
                    <a:pt x="3854" y="18753"/>
                    <a:pt x="3535" y="18497"/>
                    <a:pt x="3535" y="18109"/>
                  </a:cubicBezTo>
                  <a:cubicBezTo>
                    <a:pt x="3528" y="17752"/>
                    <a:pt x="3814" y="17460"/>
                    <a:pt x="4171" y="17460"/>
                  </a:cubicBezTo>
                  <a:close/>
                  <a:moveTo>
                    <a:pt x="52368" y="18535"/>
                  </a:moveTo>
                  <a:cubicBezTo>
                    <a:pt x="52453" y="18535"/>
                    <a:pt x="52539" y="18552"/>
                    <a:pt x="52622" y="18588"/>
                  </a:cubicBezTo>
                  <a:cubicBezTo>
                    <a:pt x="52657" y="18602"/>
                    <a:pt x="52693" y="18616"/>
                    <a:pt x="52729" y="18638"/>
                  </a:cubicBezTo>
                  <a:lnTo>
                    <a:pt x="52729" y="18645"/>
                  </a:lnTo>
                  <a:cubicBezTo>
                    <a:pt x="53014" y="18838"/>
                    <a:pt x="53093" y="19216"/>
                    <a:pt x="52922" y="19509"/>
                  </a:cubicBezTo>
                  <a:cubicBezTo>
                    <a:pt x="52800" y="19703"/>
                    <a:pt x="52586" y="19815"/>
                    <a:pt x="52368" y="19815"/>
                  </a:cubicBezTo>
                  <a:cubicBezTo>
                    <a:pt x="52265" y="19815"/>
                    <a:pt x="52161" y="19790"/>
                    <a:pt x="52065" y="19737"/>
                  </a:cubicBezTo>
                  <a:cubicBezTo>
                    <a:pt x="51765" y="19573"/>
                    <a:pt x="51650" y="19209"/>
                    <a:pt x="51793" y="18895"/>
                  </a:cubicBezTo>
                  <a:cubicBezTo>
                    <a:pt x="51904" y="18668"/>
                    <a:pt x="52131" y="18535"/>
                    <a:pt x="52368" y="18535"/>
                  </a:cubicBezTo>
                  <a:close/>
                  <a:moveTo>
                    <a:pt x="7381" y="18532"/>
                  </a:moveTo>
                  <a:cubicBezTo>
                    <a:pt x="7711" y="18532"/>
                    <a:pt x="8027" y="18788"/>
                    <a:pt x="8027" y="19173"/>
                  </a:cubicBezTo>
                  <a:cubicBezTo>
                    <a:pt x="8020" y="19530"/>
                    <a:pt x="7734" y="19809"/>
                    <a:pt x="7384" y="19809"/>
                  </a:cubicBezTo>
                  <a:lnTo>
                    <a:pt x="7384" y="19816"/>
                  </a:lnTo>
                  <a:cubicBezTo>
                    <a:pt x="6806" y="19816"/>
                    <a:pt x="6520" y="19123"/>
                    <a:pt x="6927" y="18723"/>
                  </a:cubicBezTo>
                  <a:cubicBezTo>
                    <a:pt x="7059" y="18591"/>
                    <a:pt x="7222" y="18532"/>
                    <a:pt x="7381" y="18532"/>
                  </a:cubicBezTo>
                  <a:close/>
                  <a:moveTo>
                    <a:pt x="9528" y="18532"/>
                  </a:moveTo>
                  <a:cubicBezTo>
                    <a:pt x="9686" y="18532"/>
                    <a:pt x="9846" y="18591"/>
                    <a:pt x="9976" y="18723"/>
                  </a:cubicBezTo>
                  <a:cubicBezTo>
                    <a:pt x="10383" y="19123"/>
                    <a:pt x="10098" y="19816"/>
                    <a:pt x="9526" y="19816"/>
                  </a:cubicBezTo>
                  <a:cubicBezTo>
                    <a:pt x="9169" y="19816"/>
                    <a:pt x="8877" y="19523"/>
                    <a:pt x="8884" y="19166"/>
                  </a:cubicBezTo>
                  <a:lnTo>
                    <a:pt x="8884" y="19166"/>
                  </a:lnTo>
                  <a:lnTo>
                    <a:pt x="8884" y="19173"/>
                  </a:lnTo>
                  <a:cubicBezTo>
                    <a:pt x="8884" y="18788"/>
                    <a:pt x="9199" y="18532"/>
                    <a:pt x="9528" y="18532"/>
                  </a:cubicBezTo>
                  <a:close/>
                  <a:moveTo>
                    <a:pt x="11670" y="18532"/>
                  </a:moveTo>
                  <a:cubicBezTo>
                    <a:pt x="11828" y="18532"/>
                    <a:pt x="11989" y="18591"/>
                    <a:pt x="12118" y="18723"/>
                  </a:cubicBezTo>
                  <a:cubicBezTo>
                    <a:pt x="12526" y="19123"/>
                    <a:pt x="12240" y="19816"/>
                    <a:pt x="11669" y="19816"/>
                  </a:cubicBezTo>
                  <a:cubicBezTo>
                    <a:pt x="11312" y="19816"/>
                    <a:pt x="11019" y="19523"/>
                    <a:pt x="11026" y="19166"/>
                  </a:cubicBezTo>
                  <a:lnTo>
                    <a:pt x="11026" y="19166"/>
                  </a:lnTo>
                  <a:lnTo>
                    <a:pt x="11026" y="19173"/>
                  </a:lnTo>
                  <a:cubicBezTo>
                    <a:pt x="11026" y="18788"/>
                    <a:pt x="11342" y="18532"/>
                    <a:pt x="11670" y="18532"/>
                  </a:cubicBezTo>
                  <a:close/>
                  <a:moveTo>
                    <a:pt x="13812" y="18532"/>
                  </a:moveTo>
                  <a:cubicBezTo>
                    <a:pt x="13970" y="18532"/>
                    <a:pt x="14131" y="18591"/>
                    <a:pt x="14261" y="18723"/>
                  </a:cubicBezTo>
                  <a:cubicBezTo>
                    <a:pt x="14668" y="19123"/>
                    <a:pt x="14382" y="19816"/>
                    <a:pt x="13811" y="19816"/>
                  </a:cubicBezTo>
                  <a:cubicBezTo>
                    <a:pt x="13454" y="19816"/>
                    <a:pt x="13161" y="19523"/>
                    <a:pt x="13168" y="19166"/>
                  </a:cubicBezTo>
                  <a:lnTo>
                    <a:pt x="13168" y="19166"/>
                  </a:lnTo>
                  <a:lnTo>
                    <a:pt x="13168" y="19173"/>
                  </a:lnTo>
                  <a:cubicBezTo>
                    <a:pt x="13168" y="18788"/>
                    <a:pt x="13484" y="18532"/>
                    <a:pt x="13812" y="18532"/>
                  </a:cubicBezTo>
                  <a:close/>
                  <a:moveTo>
                    <a:pt x="15954" y="18532"/>
                  </a:moveTo>
                  <a:cubicBezTo>
                    <a:pt x="16112" y="18532"/>
                    <a:pt x="16273" y="18591"/>
                    <a:pt x="16403" y="18723"/>
                  </a:cubicBezTo>
                  <a:cubicBezTo>
                    <a:pt x="16810" y="19123"/>
                    <a:pt x="16524" y="19816"/>
                    <a:pt x="15953" y="19816"/>
                  </a:cubicBezTo>
                  <a:cubicBezTo>
                    <a:pt x="15596" y="19816"/>
                    <a:pt x="15303" y="19523"/>
                    <a:pt x="15310" y="19166"/>
                  </a:cubicBezTo>
                  <a:lnTo>
                    <a:pt x="15310" y="19166"/>
                  </a:lnTo>
                  <a:lnTo>
                    <a:pt x="15310" y="19173"/>
                  </a:lnTo>
                  <a:cubicBezTo>
                    <a:pt x="15310" y="18788"/>
                    <a:pt x="15626" y="18532"/>
                    <a:pt x="15954" y="18532"/>
                  </a:cubicBezTo>
                  <a:close/>
                  <a:moveTo>
                    <a:pt x="18097" y="18532"/>
                  </a:moveTo>
                  <a:cubicBezTo>
                    <a:pt x="18255" y="18532"/>
                    <a:pt x="18415" y="18591"/>
                    <a:pt x="18545" y="18723"/>
                  </a:cubicBezTo>
                  <a:cubicBezTo>
                    <a:pt x="18952" y="19123"/>
                    <a:pt x="18667" y="19816"/>
                    <a:pt x="18095" y="19816"/>
                  </a:cubicBezTo>
                  <a:cubicBezTo>
                    <a:pt x="17738" y="19816"/>
                    <a:pt x="17446" y="19523"/>
                    <a:pt x="17453" y="19166"/>
                  </a:cubicBezTo>
                  <a:lnTo>
                    <a:pt x="17453" y="19166"/>
                  </a:lnTo>
                  <a:lnTo>
                    <a:pt x="17453" y="19173"/>
                  </a:lnTo>
                  <a:cubicBezTo>
                    <a:pt x="17453" y="18788"/>
                    <a:pt x="17769" y="18532"/>
                    <a:pt x="18097" y="18532"/>
                  </a:cubicBezTo>
                  <a:close/>
                  <a:moveTo>
                    <a:pt x="20245" y="18530"/>
                  </a:moveTo>
                  <a:cubicBezTo>
                    <a:pt x="20403" y="18530"/>
                    <a:pt x="20564" y="18588"/>
                    <a:pt x="20695" y="18716"/>
                  </a:cubicBezTo>
                  <a:cubicBezTo>
                    <a:pt x="21095" y="19123"/>
                    <a:pt x="20809" y="19816"/>
                    <a:pt x="20238" y="19816"/>
                  </a:cubicBezTo>
                  <a:cubicBezTo>
                    <a:pt x="19882" y="19816"/>
                    <a:pt x="19597" y="19525"/>
                    <a:pt x="19595" y="19170"/>
                  </a:cubicBezTo>
                  <a:lnTo>
                    <a:pt x="19595" y="19170"/>
                  </a:lnTo>
                  <a:cubicBezTo>
                    <a:pt x="19597" y="18784"/>
                    <a:pt x="19915" y="18530"/>
                    <a:pt x="20245" y="18530"/>
                  </a:cubicBezTo>
                  <a:close/>
                  <a:moveTo>
                    <a:pt x="22388" y="18530"/>
                  </a:moveTo>
                  <a:cubicBezTo>
                    <a:pt x="22545" y="18530"/>
                    <a:pt x="22706" y="18588"/>
                    <a:pt x="22837" y="18716"/>
                  </a:cubicBezTo>
                  <a:cubicBezTo>
                    <a:pt x="23237" y="19123"/>
                    <a:pt x="22951" y="19816"/>
                    <a:pt x="22380" y="19816"/>
                  </a:cubicBezTo>
                  <a:cubicBezTo>
                    <a:pt x="22024" y="19816"/>
                    <a:pt x="21739" y="19525"/>
                    <a:pt x="21737" y="19170"/>
                  </a:cubicBezTo>
                  <a:lnTo>
                    <a:pt x="21737" y="19170"/>
                  </a:lnTo>
                  <a:cubicBezTo>
                    <a:pt x="21739" y="18784"/>
                    <a:pt x="22057" y="18530"/>
                    <a:pt x="22388" y="18530"/>
                  </a:cubicBezTo>
                  <a:close/>
                  <a:moveTo>
                    <a:pt x="24530" y="18530"/>
                  </a:moveTo>
                  <a:cubicBezTo>
                    <a:pt x="24688" y="18530"/>
                    <a:pt x="24848" y="18588"/>
                    <a:pt x="24979" y="18716"/>
                  </a:cubicBezTo>
                  <a:cubicBezTo>
                    <a:pt x="25379" y="19123"/>
                    <a:pt x="25093" y="19816"/>
                    <a:pt x="24522" y="19816"/>
                  </a:cubicBezTo>
                  <a:cubicBezTo>
                    <a:pt x="24166" y="19816"/>
                    <a:pt x="23881" y="19525"/>
                    <a:pt x="23880" y="19170"/>
                  </a:cubicBezTo>
                  <a:lnTo>
                    <a:pt x="23880" y="19170"/>
                  </a:lnTo>
                  <a:cubicBezTo>
                    <a:pt x="23882" y="18784"/>
                    <a:pt x="24199" y="18530"/>
                    <a:pt x="24530" y="18530"/>
                  </a:cubicBezTo>
                  <a:close/>
                  <a:moveTo>
                    <a:pt x="35241" y="18530"/>
                  </a:moveTo>
                  <a:cubicBezTo>
                    <a:pt x="35399" y="18530"/>
                    <a:pt x="35560" y="18588"/>
                    <a:pt x="35691" y="18716"/>
                  </a:cubicBezTo>
                  <a:cubicBezTo>
                    <a:pt x="36090" y="19123"/>
                    <a:pt x="35805" y="19816"/>
                    <a:pt x="35234" y="19816"/>
                  </a:cubicBezTo>
                  <a:cubicBezTo>
                    <a:pt x="34878" y="19816"/>
                    <a:pt x="34593" y="19525"/>
                    <a:pt x="34591" y="19170"/>
                  </a:cubicBezTo>
                  <a:lnTo>
                    <a:pt x="34591" y="19170"/>
                  </a:lnTo>
                  <a:cubicBezTo>
                    <a:pt x="34593" y="18784"/>
                    <a:pt x="34910" y="18530"/>
                    <a:pt x="35241" y="18530"/>
                  </a:cubicBezTo>
                  <a:close/>
                  <a:moveTo>
                    <a:pt x="37384" y="18530"/>
                  </a:moveTo>
                  <a:cubicBezTo>
                    <a:pt x="37541" y="18530"/>
                    <a:pt x="37702" y="18588"/>
                    <a:pt x="37833" y="18716"/>
                  </a:cubicBezTo>
                  <a:cubicBezTo>
                    <a:pt x="38233" y="19123"/>
                    <a:pt x="37947" y="19816"/>
                    <a:pt x="37376" y="19816"/>
                  </a:cubicBezTo>
                  <a:cubicBezTo>
                    <a:pt x="37020" y="19816"/>
                    <a:pt x="36735" y="19525"/>
                    <a:pt x="36733" y="19170"/>
                  </a:cubicBezTo>
                  <a:lnTo>
                    <a:pt x="36733" y="19170"/>
                  </a:lnTo>
                  <a:cubicBezTo>
                    <a:pt x="36735" y="18784"/>
                    <a:pt x="37053" y="18530"/>
                    <a:pt x="37384" y="18530"/>
                  </a:cubicBezTo>
                  <a:close/>
                  <a:moveTo>
                    <a:pt x="41668" y="18530"/>
                  </a:moveTo>
                  <a:cubicBezTo>
                    <a:pt x="41826" y="18530"/>
                    <a:pt x="41986" y="18588"/>
                    <a:pt x="42117" y="18716"/>
                  </a:cubicBezTo>
                  <a:cubicBezTo>
                    <a:pt x="42517" y="19123"/>
                    <a:pt x="42232" y="19816"/>
                    <a:pt x="41660" y="19816"/>
                  </a:cubicBezTo>
                  <a:cubicBezTo>
                    <a:pt x="41304" y="19816"/>
                    <a:pt x="41020" y="19525"/>
                    <a:pt x="41018" y="19170"/>
                  </a:cubicBezTo>
                  <a:lnTo>
                    <a:pt x="41018" y="19170"/>
                  </a:lnTo>
                  <a:cubicBezTo>
                    <a:pt x="41020" y="18784"/>
                    <a:pt x="41337" y="18530"/>
                    <a:pt x="41668" y="18530"/>
                  </a:cubicBezTo>
                  <a:close/>
                  <a:moveTo>
                    <a:pt x="26652" y="18531"/>
                  </a:moveTo>
                  <a:cubicBezTo>
                    <a:pt x="26656" y="18531"/>
                    <a:pt x="26660" y="18531"/>
                    <a:pt x="26664" y="18531"/>
                  </a:cubicBezTo>
                  <a:cubicBezTo>
                    <a:pt x="27236" y="18531"/>
                    <a:pt x="27521" y="19223"/>
                    <a:pt x="27122" y="19630"/>
                  </a:cubicBezTo>
                  <a:cubicBezTo>
                    <a:pt x="26990" y="19759"/>
                    <a:pt x="26830" y="19817"/>
                    <a:pt x="26672" y="19817"/>
                  </a:cubicBezTo>
                  <a:cubicBezTo>
                    <a:pt x="26340" y="19817"/>
                    <a:pt x="26022" y="19561"/>
                    <a:pt x="26022" y="19173"/>
                  </a:cubicBezTo>
                  <a:cubicBezTo>
                    <a:pt x="26022" y="18821"/>
                    <a:pt x="26301" y="18531"/>
                    <a:pt x="26652" y="18531"/>
                  </a:cubicBezTo>
                  <a:close/>
                  <a:moveTo>
                    <a:pt x="28807" y="18531"/>
                  </a:moveTo>
                  <a:cubicBezTo>
                    <a:pt x="29378" y="18531"/>
                    <a:pt x="29664" y="19223"/>
                    <a:pt x="29264" y="19630"/>
                  </a:cubicBezTo>
                  <a:cubicBezTo>
                    <a:pt x="29133" y="19759"/>
                    <a:pt x="28972" y="19817"/>
                    <a:pt x="28815" y="19817"/>
                  </a:cubicBezTo>
                  <a:cubicBezTo>
                    <a:pt x="28483" y="19817"/>
                    <a:pt x="28164" y="19561"/>
                    <a:pt x="28164" y="19173"/>
                  </a:cubicBezTo>
                  <a:cubicBezTo>
                    <a:pt x="28164" y="18816"/>
                    <a:pt x="28450" y="18531"/>
                    <a:pt x="28807" y="18531"/>
                  </a:cubicBezTo>
                  <a:close/>
                  <a:moveTo>
                    <a:pt x="30936" y="18531"/>
                  </a:moveTo>
                  <a:cubicBezTo>
                    <a:pt x="30940" y="18531"/>
                    <a:pt x="30945" y="18531"/>
                    <a:pt x="30949" y="18531"/>
                  </a:cubicBezTo>
                  <a:cubicBezTo>
                    <a:pt x="31520" y="18531"/>
                    <a:pt x="31806" y="19223"/>
                    <a:pt x="31406" y="19630"/>
                  </a:cubicBezTo>
                  <a:cubicBezTo>
                    <a:pt x="31275" y="19759"/>
                    <a:pt x="31114" y="19817"/>
                    <a:pt x="30957" y="19817"/>
                  </a:cubicBezTo>
                  <a:cubicBezTo>
                    <a:pt x="30625" y="19817"/>
                    <a:pt x="30306" y="19561"/>
                    <a:pt x="30306" y="19173"/>
                  </a:cubicBezTo>
                  <a:cubicBezTo>
                    <a:pt x="30306" y="18821"/>
                    <a:pt x="30585" y="18531"/>
                    <a:pt x="30936" y="18531"/>
                  </a:cubicBezTo>
                  <a:close/>
                  <a:moveTo>
                    <a:pt x="33091" y="18531"/>
                  </a:moveTo>
                  <a:cubicBezTo>
                    <a:pt x="33663" y="18531"/>
                    <a:pt x="33948" y="19223"/>
                    <a:pt x="33548" y="19630"/>
                  </a:cubicBezTo>
                  <a:cubicBezTo>
                    <a:pt x="33417" y="19759"/>
                    <a:pt x="33257" y="19817"/>
                    <a:pt x="33099" y="19817"/>
                  </a:cubicBezTo>
                  <a:cubicBezTo>
                    <a:pt x="32767" y="19817"/>
                    <a:pt x="32449" y="19561"/>
                    <a:pt x="32449" y="19173"/>
                  </a:cubicBezTo>
                  <a:cubicBezTo>
                    <a:pt x="32449" y="18816"/>
                    <a:pt x="32734" y="18531"/>
                    <a:pt x="33091" y="18531"/>
                  </a:cubicBezTo>
                  <a:close/>
                  <a:moveTo>
                    <a:pt x="39505" y="18531"/>
                  </a:moveTo>
                  <a:cubicBezTo>
                    <a:pt x="39510" y="18531"/>
                    <a:pt x="39514" y="18531"/>
                    <a:pt x="39518" y="18531"/>
                  </a:cubicBezTo>
                  <a:cubicBezTo>
                    <a:pt x="40089" y="18531"/>
                    <a:pt x="40375" y="19223"/>
                    <a:pt x="39975" y="19630"/>
                  </a:cubicBezTo>
                  <a:cubicBezTo>
                    <a:pt x="39844" y="19759"/>
                    <a:pt x="39683" y="19817"/>
                    <a:pt x="39526" y="19817"/>
                  </a:cubicBezTo>
                  <a:cubicBezTo>
                    <a:pt x="39194" y="19817"/>
                    <a:pt x="38875" y="19561"/>
                    <a:pt x="38875" y="19173"/>
                  </a:cubicBezTo>
                  <a:cubicBezTo>
                    <a:pt x="38875" y="18821"/>
                    <a:pt x="39154" y="18531"/>
                    <a:pt x="39505" y="18531"/>
                  </a:cubicBezTo>
                  <a:close/>
                  <a:moveTo>
                    <a:pt x="43790" y="18531"/>
                  </a:moveTo>
                  <a:cubicBezTo>
                    <a:pt x="43794" y="18531"/>
                    <a:pt x="43798" y="18531"/>
                    <a:pt x="43803" y="18531"/>
                  </a:cubicBezTo>
                  <a:cubicBezTo>
                    <a:pt x="44374" y="18531"/>
                    <a:pt x="44660" y="19223"/>
                    <a:pt x="44253" y="19630"/>
                  </a:cubicBezTo>
                  <a:cubicBezTo>
                    <a:pt x="44124" y="19761"/>
                    <a:pt x="43965" y="19820"/>
                    <a:pt x="43808" y="19820"/>
                  </a:cubicBezTo>
                  <a:cubicBezTo>
                    <a:pt x="43478" y="19820"/>
                    <a:pt x="43160" y="19561"/>
                    <a:pt x="43160" y="19173"/>
                  </a:cubicBezTo>
                  <a:cubicBezTo>
                    <a:pt x="43153" y="18821"/>
                    <a:pt x="43439" y="18531"/>
                    <a:pt x="43790" y="18531"/>
                  </a:cubicBezTo>
                  <a:close/>
                  <a:moveTo>
                    <a:pt x="45932" y="18531"/>
                  </a:moveTo>
                  <a:cubicBezTo>
                    <a:pt x="45936" y="18531"/>
                    <a:pt x="45941" y="18531"/>
                    <a:pt x="45945" y="18531"/>
                  </a:cubicBezTo>
                  <a:cubicBezTo>
                    <a:pt x="46516" y="18531"/>
                    <a:pt x="46802" y="19223"/>
                    <a:pt x="46395" y="19630"/>
                  </a:cubicBezTo>
                  <a:cubicBezTo>
                    <a:pt x="46266" y="19761"/>
                    <a:pt x="46107" y="19820"/>
                    <a:pt x="45950" y="19820"/>
                  </a:cubicBezTo>
                  <a:cubicBezTo>
                    <a:pt x="45621" y="19820"/>
                    <a:pt x="45302" y="19561"/>
                    <a:pt x="45302" y="19173"/>
                  </a:cubicBezTo>
                  <a:cubicBezTo>
                    <a:pt x="45295" y="18821"/>
                    <a:pt x="45581" y="18531"/>
                    <a:pt x="45932" y="18531"/>
                  </a:cubicBezTo>
                  <a:close/>
                  <a:moveTo>
                    <a:pt x="48074" y="18531"/>
                  </a:moveTo>
                  <a:cubicBezTo>
                    <a:pt x="48079" y="18531"/>
                    <a:pt x="48083" y="18531"/>
                    <a:pt x="48087" y="18531"/>
                  </a:cubicBezTo>
                  <a:cubicBezTo>
                    <a:pt x="48658" y="18531"/>
                    <a:pt x="48944" y="19223"/>
                    <a:pt x="48537" y="19630"/>
                  </a:cubicBezTo>
                  <a:cubicBezTo>
                    <a:pt x="48408" y="19761"/>
                    <a:pt x="48249" y="19820"/>
                    <a:pt x="48093" y="19820"/>
                  </a:cubicBezTo>
                  <a:cubicBezTo>
                    <a:pt x="47763" y="19820"/>
                    <a:pt x="47444" y="19561"/>
                    <a:pt x="47444" y="19173"/>
                  </a:cubicBezTo>
                  <a:cubicBezTo>
                    <a:pt x="47437" y="18821"/>
                    <a:pt x="47723" y="18531"/>
                    <a:pt x="48074" y="18531"/>
                  </a:cubicBezTo>
                  <a:close/>
                  <a:moveTo>
                    <a:pt x="50217" y="18531"/>
                  </a:moveTo>
                  <a:cubicBezTo>
                    <a:pt x="50221" y="18531"/>
                    <a:pt x="50225" y="18531"/>
                    <a:pt x="50229" y="18531"/>
                  </a:cubicBezTo>
                  <a:cubicBezTo>
                    <a:pt x="50801" y="18531"/>
                    <a:pt x="51086" y="19223"/>
                    <a:pt x="50679" y="19630"/>
                  </a:cubicBezTo>
                  <a:cubicBezTo>
                    <a:pt x="50551" y="19761"/>
                    <a:pt x="50391" y="19820"/>
                    <a:pt x="50235" y="19820"/>
                  </a:cubicBezTo>
                  <a:cubicBezTo>
                    <a:pt x="49905" y="19820"/>
                    <a:pt x="49587" y="19561"/>
                    <a:pt x="49587" y="19173"/>
                  </a:cubicBezTo>
                  <a:cubicBezTo>
                    <a:pt x="49580" y="18821"/>
                    <a:pt x="49865" y="18531"/>
                    <a:pt x="50217" y="18531"/>
                  </a:cubicBezTo>
                  <a:close/>
                  <a:moveTo>
                    <a:pt x="54521" y="18538"/>
                  </a:moveTo>
                  <a:cubicBezTo>
                    <a:pt x="54871" y="18538"/>
                    <a:pt x="55150" y="18823"/>
                    <a:pt x="55157" y="19166"/>
                  </a:cubicBezTo>
                  <a:lnTo>
                    <a:pt x="55164" y="19180"/>
                  </a:lnTo>
                  <a:cubicBezTo>
                    <a:pt x="55164" y="19566"/>
                    <a:pt x="54848" y="19822"/>
                    <a:pt x="54518" y="19822"/>
                  </a:cubicBezTo>
                  <a:cubicBezTo>
                    <a:pt x="54359" y="19822"/>
                    <a:pt x="54196" y="19763"/>
                    <a:pt x="54064" y="19630"/>
                  </a:cubicBezTo>
                  <a:cubicBezTo>
                    <a:pt x="53657" y="19230"/>
                    <a:pt x="53950" y="18538"/>
                    <a:pt x="54521" y="18538"/>
                  </a:cubicBezTo>
                  <a:close/>
                  <a:moveTo>
                    <a:pt x="5251" y="18532"/>
                  </a:moveTo>
                  <a:cubicBezTo>
                    <a:pt x="5409" y="18532"/>
                    <a:pt x="5569" y="18592"/>
                    <a:pt x="5699" y="18723"/>
                  </a:cubicBezTo>
                  <a:cubicBezTo>
                    <a:pt x="6106" y="19131"/>
                    <a:pt x="5820" y="19823"/>
                    <a:pt x="5249" y="19823"/>
                  </a:cubicBezTo>
                  <a:cubicBezTo>
                    <a:pt x="4885" y="19823"/>
                    <a:pt x="4592" y="19530"/>
                    <a:pt x="4599" y="19166"/>
                  </a:cubicBezTo>
                  <a:lnTo>
                    <a:pt x="4599" y="19166"/>
                  </a:lnTo>
                  <a:lnTo>
                    <a:pt x="4606" y="19180"/>
                  </a:lnTo>
                  <a:cubicBezTo>
                    <a:pt x="4606" y="18790"/>
                    <a:pt x="4923" y="18532"/>
                    <a:pt x="5251" y="18532"/>
                  </a:cubicBezTo>
                  <a:close/>
                  <a:moveTo>
                    <a:pt x="3100" y="18531"/>
                  </a:moveTo>
                  <a:lnTo>
                    <a:pt x="3107" y="18538"/>
                  </a:lnTo>
                  <a:cubicBezTo>
                    <a:pt x="3678" y="18538"/>
                    <a:pt x="3964" y="19230"/>
                    <a:pt x="3564" y="19638"/>
                  </a:cubicBezTo>
                  <a:cubicBezTo>
                    <a:pt x="3433" y="19766"/>
                    <a:pt x="3272" y="19824"/>
                    <a:pt x="3114" y="19824"/>
                  </a:cubicBezTo>
                  <a:cubicBezTo>
                    <a:pt x="2783" y="19824"/>
                    <a:pt x="2464" y="19568"/>
                    <a:pt x="2464" y="19180"/>
                  </a:cubicBezTo>
                  <a:cubicBezTo>
                    <a:pt x="2457" y="18823"/>
                    <a:pt x="2742" y="18531"/>
                    <a:pt x="3100" y="18531"/>
                  </a:cubicBezTo>
                  <a:close/>
                  <a:moveTo>
                    <a:pt x="8452" y="19603"/>
                  </a:moveTo>
                  <a:cubicBezTo>
                    <a:pt x="8782" y="19603"/>
                    <a:pt x="9098" y="19859"/>
                    <a:pt x="9098" y="20244"/>
                  </a:cubicBezTo>
                  <a:cubicBezTo>
                    <a:pt x="9091" y="20602"/>
                    <a:pt x="8805" y="20880"/>
                    <a:pt x="8455" y="20880"/>
                  </a:cubicBezTo>
                  <a:lnTo>
                    <a:pt x="8455" y="20887"/>
                  </a:lnTo>
                  <a:cubicBezTo>
                    <a:pt x="7877" y="20887"/>
                    <a:pt x="7591" y="20194"/>
                    <a:pt x="7998" y="19795"/>
                  </a:cubicBezTo>
                  <a:cubicBezTo>
                    <a:pt x="8130" y="19662"/>
                    <a:pt x="8293" y="19603"/>
                    <a:pt x="8452" y="19603"/>
                  </a:cubicBezTo>
                  <a:close/>
                  <a:moveTo>
                    <a:pt x="10599" y="19603"/>
                  </a:moveTo>
                  <a:cubicBezTo>
                    <a:pt x="10757" y="19603"/>
                    <a:pt x="10917" y="19662"/>
                    <a:pt x="11047" y="19795"/>
                  </a:cubicBezTo>
                  <a:cubicBezTo>
                    <a:pt x="11454" y="20194"/>
                    <a:pt x="11169" y="20887"/>
                    <a:pt x="10597" y="20887"/>
                  </a:cubicBezTo>
                  <a:cubicBezTo>
                    <a:pt x="10240" y="20887"/>
                    <a:pt x="9948" y="20594"/>
                    <a:pt x="9955" y="20237"/>
                  </a:cubicBezTo>
                  <a:lnTo>
                    <a:pt x="9955" y="20237"/>
                  </a:lnTo>
                  <a:lnTo>
                    <a:pt x="9955" y="20244"/>
                  </a:lnTo>
                  <a:cubicBezTo>
                    <a:pt x="9955" y="19859"/>
                    <a:pt x="10271" y="19603"/>
                    <a:pt x="10599" y="19603"/>
                  </a:cubicBezTo>
                  <a:close/>
                  <a:moveTo>
                    <a:pt x="12741" y="19603"/>
                  </a:moveTo>
                  <a:cubicBezTo>
                    <a:pt x="12899" y="19603"/>
                    <a:pt x="13060" y="19662"/>
                    <a:pt x="13190" y="19795"/>
                  </a:cubicBezTo>
                  <a:cubicBezTo>
                    <a:pt x="13597" y="20194"/>
                    <a:pt x="13311" y="20887"/>
                    <a:pt x="12740" y="20887"/>
                  </a:cubicBezTo>
                  <a:cubicBezTo>
                    <a:pt x="12383" y="20887"/>
                    <a:pt x="12090" y="20594"/>
                    <a:pt x="12097" y="20237"/>
                  </a:cubicBezTo>
                  <a:lnTo>
                    <a:pt x="12097" y="20237"/>
                  </a:lnTo>
                  <a:lnTo>
                    <a:pt x="12097" y="20244"/>
                  </a:lnTo>
                  <a:cubicBezTo>
                    <a:pt x="12097" y="19859"/>
                    <a:pt x="12413" y="19603"/>
                    <a:pt x="12741" y="19603"/>
                  </a:cubicBezTo>
                  <a:close/>
                  <a:moveTo>
                    <a:pt x="14883" y="19603"/>
                  </a:moveTo>
                  <a:cubicBezTo>
                    <a:pt x="15041" y="19603"/>
                    <a:pt x="15202" y="19662"/>
                    <a:pt x="15332" y="19795"/>
                  </a:cubicBezTo>
                  <a:cubicBezTo>
                    <a:pt x="15739" y="20194"/>
                    <a:pt x="15453" y="20887"/>
                    <a:pt x="14882" y="20887"/>
                  </a:cubicBezTo>
                  <a:cubicBezTo>
                    <a:pt x="14525" y="20887"/>
                    <a:pt x="14232" y="20594"/>
                    <a:pt x="14239" y="20237"/>
                  </a:cubicBezTo>
                  <a:lnTo>
                    <a:pt x="14239" y="20237"/>
                  </a:lnTo>
                  <a:lnTo>
                    <a:pt x="14239" y="20244"/>
                  </a:lnTo>
                  <a:cubicBezTo>
                    <a:pt x="14239" y="19859"/>
                    <a:pt x="14555" y="19603"/>
                    <a:pt x="14883" y="19603"/>
                  </a:cubicBezTo>
                  <a:close/>
                  <a:moveTo>
                    <a:pt x="19174" y="19601"/>
                  </a:moveTo>
                  <a:cubicBezTo>
                    <a:pt x="19332" y="19601"/>
                    <a:pt x="19493" y="19659"/>
                    <a:pt x="19624" y="19787"/>
                  </a:cubicBezTo>
                  <a:cubicBezTo>
                    <a:pt x="20023" y="20194"/>
                    <a:pt x="19738" y="20887"/>
                    <a:pt x="19167" y="20887"/>
                  </a:cubicBezTo>
                  <a:cubicBezTo>
                    <a:pt x="18811" y="20887"/>
                    <a:pt x="18526" y="20596"/>
                    <a:pt x="18524" y="20241"/>
                  </a:cubicBezTo>
                  <a:lnTo>
                    <a:pt x="18524" y="20241"/>
                  </a:lnTo>
                  <a:cubicBezTo>
                    <a:pt x="18526" y="19856"/>
                    <a:pt x="18843" y="19601"/>
                    <a:pt x="19174" y="19601"/>
                  </a:cubicBezTo>
                  <a:close/>
                  <a:moveTo>
                    <a:pt x="25601" y="19601"/>
                  </a:moveTo>
                  <a:cubicBezTo>
                    <a:pt x="25759" y="19601"/>
                    <a:pt x="25919" y="19659"/>
                    <a:pt x="26050" y="19787"/>
                  </a:cubicBezTo>
                  <a:cubicBezTo>
                    <a:pt x="26450" y="20194"/>
                    <a:pt x="26165" y="20887"/>
                    <a:pt x="25593" y="20887"/>
                  </a:cubicBezTo>
                  <a:cubicBezTo>
                    <a:pt x="25237" y="20887"/>
                    <a:pt x="24953" y="20596"/>
                    <a:pt x="24951" y="20241"/>
                  </a:cubicBezTo>
                  <a:lnTo>
                    <a:pt x="24951" y="20241"/>
                  </a:lnTo>
                  <a:cubicBezTo>
                    <a:pt x="24953" y="19856"/>
                    <a:pt x="25270" y="19601"/>
                    <a:pt x="25601" y="19601"/>
                  </a:cubicBezTo>
                  <a:close/>
                  <a:moveTo>
                    <a:pt x="27743" y="19601"/>
                  </a:moveTo>
                  <a:cubicBezTo>
                    <a:pt x="27901" y="19601"/>
                    <a:pt x="28062" y="19659"/>
                    <a:pt x="28193" y="19787"/>
                  </a:cubicBezTo>
                  <a:cubicBezTo>
                    <a:pt x="28593" y="20194"/>
                    <a:pt x="28307" y="20887"/>
                    <a:pt x="27736" y="20887"/>
                  </a:cubicBezTo>
                  <a:cubicBezTo>
                    <a:pt x="27380" y="20887"/>
                    <a:pt x="27095" y="20596"/>
                    <a:pt x="27093" y="20241"/>
                  </a:cubicBezTo>
                  <a:lnTo>
                    <a:pt x="27093" y="20241"/>
                  </a:lnTo>
                  <a:cubicBezTo>
                    <a:pt x="27095" y="19856"/>
                    <a:pt x="27412" y="19601"/>
                    <a:pt x="27743" y="19601"/>
                  </a:cubicBezTo>
                  <a:close/>
                  <a:moveTo>
                    <a:pt x="29886" y="19601"/>
                  </a:moveTo>
                  <a:cubicBezTo>
                    <a:pt x="30043" y="19601"/>
                    <a:pt x="30204" y="19659"/>
                    <a:pt x="30335" y="19787"/>
                  </a:cubicBezTo>
                  <a:cubicBezTo>
                    <a:pt x="30735" y="20194"/>
                    <a:pt x="30449" y="20887"/>
                    <a:pt x="29878" y="20887"/>
                  </a:cubicBezTo>
                  <a:cubicBezTo>
                    <a:pt x="29522" y="20887"/>
                    <a:pt x="29237" y="20596"/>
                    <a:pt x="29235" y="20241"/>
                  </a:cubicBezTo>
                  <a:lnTo>
                    <a:pt x="29235" y="20241"/>
                  </a:lnTo>
                  <a:cubicBezTo>
                    <a:pt x="29237" y="19856"/>
                    <a:pt x="29555" y="19601"/>
                    <a:pt x="29886" y="19601"/>
                  </a:cubicBezTo>
                  <a:close/>
                  <a:moveTo>
                    <a:pt x="32028" y="19601"/>
                  </a:moveTo>
                  <a:cubicBezTo>
                    <a:pt x="32186" y="19601"/>
                    <a:pt x="32346" y="19659"/>
                    <a:pt x="32477" y="19787"/>
                  </a:cubicBezTo>
                  <a:cubicBezTo>
                    <a:pt x="32877" y="20194"/>
                    <a:pt x="32591" y="20887"/>
                    <a:pt x="32020" y="20887"/>
                  </a:cubicBezTo>
                  <a:cubicBezTo>
                    <a:pt x="31664" y="20887"/>
                    <a:pt x="31379" y="20596"/>
                    <a:pt x="31377" y="20241"/>
                  </a:cubicBezTo>
                  <a:lnTo>
                    <a:pt x="31377" y="20241"/>
                  </a:lnTo>
                  <a:cubicBezTo>
                    <a:pt x="31379" y="19856"/>
                    <a:pt x="31697" y="19601"/>
                    <a:pt x="32028" y="19601"/>
                  </a:cubicBezTo>
                  <a:close/>
                  <a:moveTo>
                    <a:pt x="34170" y="19601"/>
                  </a:moveTo>
                  <a:cubicBezTo>
                    <a:pt x="34328" y="19601"/>
                    <a:pt x="34488" y="19659"/>
                    <a:pt x="34619" y="19787"/>
                  </a:cubicBezTo>
                  <a:cubicBezTo>
                    <a:pt x="35019" y="20194"/>
                    <a:pt x="34734" y="20887"/>
                    <a:pt x="34162" y="20887"/>
                  </a:cubicBezTo>
                  <a:cubicBezTo>
                    <a:pt x="33807" y="20887"/>
                    <a:pt x="33522" y="20596"/>
                    <a:pt x="33520" y="20241"/>
                  </a:cubicBezTo>
                  <a:lnTo>
                    <a:pt x="33520" y="20241"/>
                  </a:lnTo>
                  <a:cubicBezTo>
                    <a:pt x="33522" y="19856"/>
                    <a:pt x="33839" y="19601"/>
                    <a:pt x="34170" y="19601"/>
                  </a:cubicBezTo>
                  <a:close/>
                  <a:moveTo>
                    <a:pt x="21309" y="19602"/>
                  </a:moveTo>
                  <a:cubicBezTo>
                    <a:pt x="21880" y="19602"/>
                    <a:pt x="22166" y="20294"/>
                    <a:pt x="21766" y="20701"/>
                  </a:cubicBezTo>
                  <a:cubicBezTo>
                    <a:pt x="21635" y="20830"/>
                    <a:pt x="21474" y="20888"/>
                    <a:pt x="21317" y="20888"/>
                  </a:cubicBezTo>
                  <a:cubicBezTo>
                    <a:pt x="20985" y="20888"/>
                    <a:pt x="20666" y="20632"/>
                    <a:pt x="20666" y="20244"/>
                  </a:cubicBezTo>
                  <a:cubicBezTo>
                    <a:pt x="20666" y="19887"/>
                    <a:pt x="20952" y="19602"/>
                    <a:pt x="21309" y="19602"/>
                  </a:cubicBezTo>
                  <a:close/>
                  <a:moveTo>
                    <a:pt x="23451" y="19602"/>
                  </a:moveTo>
                  <a:cubicBezTo>
                    <a:pt x="24022" y="19602"/>
                    <a:pt x="24308" y="20294"/>
                    <a:pt x="23908" y="20701"/>
                  </a:cubicBezTo>
                  <a:cubicBezTo>
                    <a:pt x="23777" y="20830"/>
                    <a:pt x="23616" y="20888"/>
                    <a:pt x="23459" y="20888"/>
                  </a:cubicBezTo>
                  <a:cubicBezTo>
                    <a:pt x="23127" y="20888"/>
                    <a:pt x="22808" y="20632"/>
                    <a:pt x="22808" y="20244"/>
                  </a:cubicBezTo>
                  <a:cubicBezTo>
                    <a:pt x="22808" y="19887"/>
                    <a:pt x="23094" y="19602"/>
                    <a:pt x="23451" y="19602"/>
                  </a:cubicBezTo>
                  <a:close/>
                  <a:moveTo>
                    <a:pt x="36305" y="19602"/>
                  </a:moveTo>
                  <a:cubicBezTo>
                    <a:pt x="36876" y="19602"/>
                    <a:pt x="37162" y="20294"/>
                    <a:pt x="36762" y="20701"/>
                  </a:cubicBezTo>
                  <a:cubicBezTo>
                    <a:pt x="36631" y="20830"/>
                    <a:pt x="36470" y="20888"/>
                    <a:pt x="36312" y="20888"/>
                  </a:cubicBezTo>
                  <a:cubicBezTo>
                    <a:pt x="35981" y="20888"/>
                    <a:pt x="35662" y="20632"/>
                    <a:pt x="35662" y="20244"/>
                  </a:cubicBezTo>
                  <a:cubicBezTo>
                    <a:pt x="35662" y="19887"/>
                    <a:pt x="35948" y="19602"/>
                    <a:pt x="36305" y="19602"/>
                  </a:cubicBezTo>
                  <a:close/>
                  <a:moveTo>
                    <a:pt x="38447" y="19602"/>
                  </a:moveTo>
                  <a:cubicBezTo>
                    <a:pt x="39018" y="19602"/>
                    <a:pt x="39304" y="20294"/>
                    <a:pt x="38904" y="20701"/>
                  </a:cubicBezTo>
                  <a:cubicBezTo>
                    <a:pt x="38773" y="20830"/>
                    <a:pt x="38612" y="20888"/>
                    <a:pt x="38455" y="20888"/>
                  </a:cubicBezTo>
                  <a:cubicBezTo>
                    <a:pt x="38123" y="20888"/>
                    <a:pt x="37804" y="20632"/>
                    <a:pt x="37804" y="20244"/>
                  </a:cubicBezTo>
                  <a:cubicBezTo>
                    <a:pt x="37804" y="19887"/>
                    <a:pt x="38090" y="19602"/>
                    <a:pt x="38447" y="19602"/>
                  </a:cubicBezTo>
                  <a:close/>
                  <a:moveTo>
                    <a:pt x="40589" y="19602"/>
                  </a:moveTo>
                  <a:cubicBezTo>
                    <a:pt x="41160" y="19602"/>
                    <a:pt x="41446" y="20294"/>
                    <a:pt x="41046" y="20701"/>
                  </a:cubicBezTo>
                  <a:cubicBezTo>
                    <a:pt x="40915" y="20830"/>
                    <a:pt x="40755" y="20888"/>
                    <a:pt x="40597" y="20888"/>
                  </a:cubicBezTo>
                  <a:cubicBezTo>
                    <a:pt x="40265" y="20888"/>
                    <a:pt x="39947" y="20632"/>
                    <a:pt x="39947" y="20244"/>
                  </a:cubicBezTo>
                  <a:cubicBezTo>
                    <a:pt x="39947" y="19887"/>
                    <a:pt x="40232" y="19602"/>
                    <a:pt x="40589" y="19602"/>
                  </a:cubicBezTo>
                  <a:close/>
                  <a:moveTo>
                    <a:pt x="42731" y="19602"/>
                  </a:moveTo>
                  <a:cubicBezTo>
                    <a:pt x="43303" y="19602"/>
                    <a:pt x="43588" y="20294"/>
                    <a:pt x="43189" y="20701"/>
                  </a:cubicBezTo>
                  <a:cubicBezTo>
                    <a:pt x="43057" y="20830"/>
                    <a:pt x="42897" y="20888"/>
                    <a:pt x="42739" y="20888"/>
                  </a:cubicBezTo>
                  <a:cubicBezTo>
                    <a:pt x="42407" y="20888"/>
                    <a:pt x="42089" y="20632"/>
                    <a:pt x="42089" y="20244"/>
                  </a:cubicBezTo>
                  <a:cubicBezTo>
                    <a:pt x="42089" y="19887"/>
                    <a:pt x="42374" y="19602"/>
                    <a:pt x="42731" y="19602"/>
                  </a:cubicBezTo>
                  <a:close/>
                  <a:moveTo>
                    <a:pt x="17011" y="19602"/>
                  </a:moveTo>
                  <a:cubicBezTo>
                    <a:pt x="17016" y="19602"/>
                    <a:pt x="17020" y="19602"/>
                    <a:pt x="17024" y="19602"/>
                  </a:cubicBezTo>
                  <a:cubicBezTo>
                    <a:pt x="17596" y="19602"/>
                    <a:pt x="17881" y="20294"/>
                    <a:pt x="17474" y="20701"/>
                  </a:cubicBezTo>
                  <a:cubicBezTo>
                    <a:pt x="17345" y="20833"/>
                    <a:pt x="17186" y="20891"/>
                    <a:pt x="17030" y="20891"/>
                  </a:cubicBezTo>
                  <a:cubicBezTo>
                    <a:pt x="16700" y="20891"/>
                    <a:pt x="16382" y="20632"/>
                    <a:pt x="16382" y="20244"/>
                  </a:cubicBezTo>
                  <a:cubicBezTo>
                    <a:pt x="16375" y="19892"/>
                    <a:pt x="16660" y="19602"/>
                    <a:pt x="17011" y="19602"/>
                  </a:cubicBezTo>
                  <a:close/>
                  <a:moveTo>
                    <a:pt x="44861" y="19602"/>
                  </a:moveTo>
                  <a:cubicBezTo>
                    <a:pt x="44865" y="19602"/>
                    <a:pt x="44869" y="19602"/>
                    <a:pt x="44874" y="19602"/>
                  </a:cubicBezTo>
                  <a:cubicBezTo>
                    <a:pt x="45445" y="19602"/>
                    <a:pt x="45731" y="20294"/>
                    <a:pt x="45324" y="20701"/>
                  </a:cubicBezTo>
                  <a:cubicBezTo>
                    <a:pt x="45195" y="20833"/>
                    <a:pt x="45036" y="20891"/>
                    <a:pt x="44879" y="20891"/>
                  </a:cubicBezTo>
                  <a:cubicBezTo>
                    <a:pt x="44549" y="20891"/>
                    <a:pt x="44231" y="20632"/>
                    <a:pt x="44231" y="20244"/>
                  </a:cubicBezTo>
                  <a:cubicBezTo>
                    <a:pt x="44224" y="19892"/>
                    <a:pt x="44510" y="19602"/>
                    <a:pt x="44861" y="19602"/>
                  </a:cubicBezTo>
                  <a:close/>
                  <a:moveTo>
                    <a:pt x="47003" y="19602"/>
                  </a:moveTo>
                  <a:cubicBezTo>
                    <a:pt x="47007" y="19602"/>
                    <a:pt x="47012" y="19602"/>
                    <a:pt x="47016" y="19602"/>
                  </a:cubicBezTo>
                  <a:cubicBezTo>
                    <a:pt x="47587" y="19602"/>
                    <a:pt x="47873" y="20294"/>
                    <a:pt x="47466" y="20701"/>
                  </a:cubicBezTo>
                  <a:cubicBezTo>
                    <a:pt x="47337" y="20833"/>
                    <a:pt x="47178" y="20891"/>
                    <a:pt x="47021" y="20891"/>
                  </a:cubicBezTo>
                  <a:cubicBezTo>
                    <a:pt x="46692" y="20891"/>
                    <a:pt x="46373" y="20632"/>
                    <a:pt x="46373" y="20244"/>
                  </a:cubicBezTo>
                  <a:cubicBezTo>
                    <a:pt x="46366" y="19892"/>
                    <a:pt x="46652" y="19602"/>
                    <a:pt x="47003" y="19602"/>
                  </a:cubicBezTo>
                  <a:close/>
                  <a:moveTo>
                    <a:pt x="49146" y="19602"/>
                  </a:moveTo>
                  <a:cubicBezTo>
                    <a:pt x="49150" y="19602"/>
                    <a:pt x="49154" y="19602"/>
                    <a:pt x="49158" y="19602"/>
                  </a:cubicBezTo>
                  <a:cubicBezTo>
                    <a:pt x="49730" y="19602"/>
                    <a:pt x="50015" y="20294"/>
                    <a:pt x="49608" y="20701"/>
                  </a:cubicBezTo>
                  <a:cubicBezTo>
                    <a:pt x="49479" y="20833"/>
                    <a:pt x="49320" y="20891"/>
                    <a:pt x="49164" y="20891"/>
                  </a:cubicBezTo>
                  <a:cubicBezTo>
                    <a:pt x="48834" y="20891"/>
                    <a:pt x="48516" y="20632"/>
                    <a:pt x="48516" y="20244"/>
                  </a:cubicBezTo>
                  <a:cubicBezTo>
                    <a:pt x="48509" y="19892"/>
                    <a:pt x="48794" y="19602"/>
                    <a:pt x="49146" y="19602"/>
                  </a:cubicBezTo>
                  <a:close/>
                  <a:moveTo>
                    <a:pt x="51288" y="19602"/>
                  </a:moveTo>
                  <a:cubicBezTo>
                    <a:pt x="51292" y="19602"/>
                    <a:pt x="51296" y="19602"/>
                    <a:pt x="51301" y="19602"/>
                  </a:cubicBezTo>
                  <a:cubicBezTo>
                    <a:pt x="51872" y="19602"/>
                    <a:pt x="52157" y="20294"/>
                    <a:pt x="51750" y="20701"/>
                  </a:cubicBezTo>
                  <a:cubicBezTo>
                    <a:pt x="51622" y="20833"/>
                    <a:pt x="51463" y="20891"/>
                    <a:pt x="51306" y="20891"/>
                  </a:cubicBezTo>
                  <a:cubicBezTo>
                    <a:pt x="50976" y="20891"/>
                    <a:pt x="50658" y="20632"/>
                    <a:pt x="50658" y="20244"/>
                  </a:cubicBezTo>
                  <a:cubicBezTo>
                    <a:pt x="50651" y="19892"/>
                    <a:pt x="50937" y="19602"/>
                    <a:pt x="51288" y="19602"/>
                  </a:cubicBezTo>
                  <a:close/>
                  <a:moveTo>
                    <a:pt x="53443" y="19602"/>
                  </a:moveTo>
                  <a:lnTo>
                    <a:pt x="53443" y="19609"/>
                  </a:lnTo>
                  <a:cubicBezTo>
                    <a:pt x="54014" y="19609"/>
                    <a:pt x="54300" y="20302"/>
                    <a:pt x="53900" y="20701"/>
                  </a:cubicBezTo>
                  <a:cubicBezTo>
                    <a:pt x="53768" y="20834"/>
                    <a:pt x="53605" y="20893"/>
                    <a:pt x="53446" y="20893"/>
                  </a:cubicBezTo>
                  <a:cubicBezTo>
                    <a:pt x="53116" y="20893"/>
                    <a:pt x="52800" y="20637"/>
                    <a:pt x="52800" y="20252"/>
                  </a:cubicBezTo>
                  <a:cubicBezTo>
                    <a:pt x="52793" y="19895"/>
                    <a:pt x="53086" y="19602"/>
                    <a:pt x="53443" y="19602"/>
                  </a:cubicBezTo>
                  <a:close/>
                  <a:moveTo>
                    <a:pt x="4180" y="19604"/>
                  </a:moveTo>
                  <a:cubicBezTo>
                    <a:pt x="4338" y="19604"/>
                    <a:pt x="4498" y="19663"/>
                    <a:pt x="4628" y="19795"/>
                  </a:cubicBezTo>
                  <a:cubicBezTo>
                    <a:pt x="5035" y="20202"/>
                    <a:pt x="4749" y="20894"/>
                    <a:pt x="4178" y="20894"/>
                  </a:cubicBezTo>
                  <a:cubicBezTo>
                    <a:pt x="3814" y="20894"/>
                    <a:pt x="3521" y="20602"/>
                    <a:pt x="3528" y="20237"/>
                  </a:cubicBezTo>
                  <a:lnTo>
                    <a:pt x="3528" y="20237"/>
                  </a:lnTo>
                  <a:lnTo>
                    <a:pt x="3535" y="20252"/>
                  </a:lnTo>
                  <a:cubicBezTo>
                    <a:pt x="3535" y="19861"/>
                    <a:pt x="3852" y="19604"/>
                    <a:pt x="4180" y="19604"/>
                  </a:cubicBezTo>
                  <a:close/>
                  <a:moveTo>
                    <a:pt x="6317" y="19604"/>
                  </a:moveTo>
                  <a:cubicBezTo>
                    <a:pt x="6476" y="19604"/>
                    <a:pt x="6638" y="19663"/>
                    <a:pt x="6770" y="19795"/>
                  </a:cubicBezTo>
                  <a:cubicBezTo>
                    <a:pt x="7170" y="20202"/>
                    <a:pt x="6884" y="20894"/>
                    <a:pt x="6313" y="20894"/>
                  </a:cubicBezTo>
                  <a:cubicBezTo>
                    <a:pt x="5956" y="20894"/>
                    <a:pt x="5663" y="20602"/>
                    <a:pt x="5670" y="20237"/>
                  </a:cubicBezTo>
                  <a:lnTo>
                    <a:pt x="5670" y="20237"/>
                  </a:lnTo>
                  <a:lnTo>
                    <a:pt x="5670" y="20252"/>
                  </a:lnTo>
                  <a:cubicBezTo>
                    <a:pt x="5670" y="19861"/>
                    <a:pt x="5987" y="19604"/>
                    <a:pt x="6317" y="19604"/>
                  </a:cubicBezTo>
                  <a:close/>
                  <a:moveTo>
                    <a:pt x="55588" y="19604"/>
                  </a:moveTo>
                  <a:cubicBezTo>
                    <a:pt x="55919" y="19604"/>
                    <a:pt x="56235" y="19861"/>
                    <a:pt x="56235" y="20252"/>
                  </a:cubicBezTo>
                  <a:cubicBezTo>
                    <a:pt x="56228" y="20597"/>
                    <a:pt x="55942" y="20880"/>
                    <a:pt x="55598" y="20880"/>
                  </a:cubicBezTo>
                  <a:cubicBezTo>
                    <a:pt x="55594" y="20880"/>
                    <a:pt x="55589" y="20880"/>
                    <a:pt x="55585" y="20880"/>
                  </a:cubicBezTo>
                  <a:lnTo>
                    <a:pt x="55585" y="20880"/>
                  </a:lnTo>
                  <a:lnTo>
                    <a:pt x="55592" y="20894"/>
                  </a:lnTo>
                  <a:cubicBezTo>
                    <a:pt x="55021" y="20894"/>
                    <a:pt x="54728" y="20202"/>
                    <a:pt x="55135" y="19795"/>
                  </a:cubicBezTo>
                  <a:cubicBezTo>
                    <a:pt x="55267" y="19663"/>
                    <a:pt x="55429" y="19604"/>
                    <a:pt x="55588" y="19604"/>
                  </a:cubicBezTo>
                  <a:close/>
                  <a:moveTo>
                    <a:pt x="2028" y="19602"/>
                  </a:moveTo>
                  <a:lnTo>
                    <a:pt x="2036" y="19609"/>
                  </a:lnTo>
                  <a:cubicBezTo>
                    <a:pt x="2607" y="19609"/>
                    <a:pt x="2892" y="20302"/>
                    <a:pt x="2493" y="20709"/>
                  </a:cubicBezTo>
                  <a:cubicBezTo>
                    <a:pt x="2362" y="20837"/>
                    <a:pt x="2201" y="20895"/>
                    <a:pt x="2043" y="20895"/>
                  </a:cubicBezTo>
                  <a:cubicBezTo>
                    <a:pt x="1711" y="20895"/>
                    <a:pt x="1393" y="20639"/>
                    <a:pt x="1393" y="20252"/>
                  </a:cubicBezTo>
                  <a:cubicBezTo>
                    <a:pt x="1386" y="19895"/>
                    <a:pt x="1671" y="19602"/>
                    <a:pt x="2028" y="19602"/>
                  </a:cubicBezTo>
                  <a:close/>
                  <a:moveTo>
                    <a:pt x="7385" y="20674"/>
                  </a:moveTo>
                  <a:cubicBezTo>
                    <a:pt x="7543" y="20674"/>
                    <a:pt x="7704" y="20734"/>
                    <a:pt x="7834" y="20866"/>
                  </a:cubicBezTo>
                  <a:cubicBezTo>
                    <a:pt x="8241" y="21266"/>
                    <a:pt x="7955" y="21958"/>
                    <a:pt x="7384" y="21958"/>
                  </a:cubicBezTo>
                  <a:cubicBezTo>
                    <a:pt x="7027" y="21958"/>
                    <a:pt x="6734" y="21666"/>
                    <a:pt x="6741" y="21308"/>
                  </a:cubicBezTo>
                  <a:lnTo>
                    <a:pt x="6741" y="21308"/>
                  </a:lnTo>
                  <a:lnTo>
                    <a:pt x="6741" y="21316"/>
                  </a:lnTo>
                  <a:cubicBezTo>
                    <a:pt x="6741" y="20930"/>
                    <a:pt x="7057" y="20674"/>
                    <a:pt x="7385" y="20674"/>
                  </a:cubicBezTo>
                  <a:close/>
                  <a:moveTo>
                    <a:pt x="9525" y="20682"/>
                  </a:moveTo>
                  <a:cubicBezTo>
                    <a:pt x="9800" y="20682"/>
                    <a:pt x="10053" y="20858"/>
                    <a:pt x="10133" y="21130"/>
                  </a:cubicBezTo>
                  <a:cubicBezTo>
                    <a:pt x="10233" y="21444"/>
                    <a:pt x="10076" y="21780"/>
                    <a:pt x="9776" y="21908"/>
                  </a:cubicBezTo>
                  <a:cubicBezTo>
                    <a:pt x="9711" y="21938"/>
                    <a:pt x="9640" y="21953"/>
                    <a:pt x="9569" y="21953"/>
                  </a:cubicBezTo>
                  <a:cubicBezTo>
                    <a:pt x="9555" y="21953"/>
                    <a:pt x="9541" y="21952"/>
                    <a:pt x="9526" y="21951"/>
                  </a:cubicBezTo>
                  <a:lnTo>
                    <a:pt x="9526" y="21958"/>
                  </a:lnTo>
                  <a:cubicBezTo>
                    <a:pt x="8748" y="21958"/>
                    <a:pt x="8641" y="20844"/>
                    <a:pt x="9398" y="20694"/>
                  </a:cubicBezTo>
                  <a:cubicBezTo>
                    <a:pt x="9440" y="20686"/>
                    <a:pt x="9483" y="20682"/>
                    <a:pt x="9525" y="20682"/>
                  </a:cubicBezTo>
                  <a:close/>
                  <a:moveTo>
                    <a:pt x="11670" y="20674"/>
                  </a:moveTo>
                  <a:cubicBezTo>
                    <a:pt x="11828" y="20674"/>
                    <a:pt x="11989" y="20734"/>
                    <a:pt x="12118" y="20866"/>
                  </a:cubicBezTo>
                  <a:cubicBezTo>
                    <a:pt x="12526" y="21266"/>
                    <a:pt x="12240" y="21958"/>
                    <a:pt x="11669" y="21958"/>
                  </a:cubicBezTo>
                  <a:cubicBezTo>
                    <a:pt x="11312" y="21958"/>
                    <a:pt x="11019" y="21666"/>
                    <a:pt x="11026" y="21308"/>
                  </a:cubicBezTo>
                  <a:lnTo>
                    <a:pt x="11026" y="21308"/>
                  </a:lnTo>
                  <a:lnTo>
                    <a:pt x="11026" y="21316"/>
                  </a:lnTo>
                  <a:cubicBezTo>
                    <a:pt x="11026" y="20930"/>
                    <a:pt x="11342" y="20674"/>
                    <a:pt x="11670" y="20674"/>
                  </a:cubicBezTo>
                  <a:close/>
                  <a:moveTo>
                    <a:pt x="13812" y="20674"/>
                  </a:moveTo>
                  <a:cubicBezTo>
                    <a:pt x="13970" y="20674"/>
                    <a:pt x="14131" y="20734"/>
                    <a:pt x="14261" y="20866"/>
                  </a:cubicBezTo>
                  <a:cubicBezTo>
                    <a:pt x="14668" y="21266"/>
                    <a:pt x="14382" y="21958"/>
                    <a:pt x="13811" y="21958"/>
                  </a:cubicBezTo>
                  <a:cubicBezTo>
                    <a:pt x="13454" y="21958"/>
                    <a:pt x="13161" y="21666"/>
                    <a:pt x="13168" y="21308"/>
                  </a:cubicBezTo>
                  <a:lnTo>
                    <a:pt x="13168" y="21308"/>
                  </a:lnTo>
                  <a:lnTo>
                    <a:pt x="13168" y="21316"/>
                  </a:lnTo>
                  <a:cubicBezTo>
                    <a:pt x="13168" y="20930"/>
                    <a:pt x="13484" y="20674"/>
                    <a:pt x="13812" y="20674"/>
                  </a:cubicBezTo>
                  <a:close/>
                  <a:moveTo>
                    <a:pt x="15961" y="20672"/>
                  </a:moveTo>
                  <a:cubicBezTo>
                    <a:pt x="16119" y="20672"/>
                    <a:pt x="16279" y="20730"/>
                    <a:pt x="16410" y="20859"/>
                  </a:cubicBezTo>
                  <a:cubicBezTo>
                    <a:pt x="16810" y="21266"/>
                    <a:pt x="16524" y="21958"/>
                    <a:pt x="15953" y="21958"/>
                  </a:cubicBezTo>
                  <a:cubicBezTo>
                    <a:pt x="15597" y="21958"/>
                    <a:pt x="15312" y="21667"/>
                    <a:pt x="15310" y="21312"/>
                  </a:cubicBezTo>
                  <a:lnTo>
                    <a:pt x="15310" y="21312"/>
                  </a:lnTo>
                  <a:cubicBezTo>
                    <a:pt x="15312" y="20927"/>
                    <a:pt x="15630" y="20672"/>
                    <a:pt x="15961" y="20672"/>
                  </a:cubicBezTo>
                  <a:close/>
                  <a:moveTo>
                    <a:pt x="18103" y="20672"/>
                  </a:moveTo>
                  <a:cubicBezTo>
                    <a:pt x="18261" y="20672"/>
                    <a:pt x="18421" y="20730"/>
                    <a:pt x="18552" y="20859"/>
                  </a:cubicBezTo>
                  <a:cubicBezTo>
                    <a:pt x="18952" y="21266"/>
                    <a:pt x="18667" y="21958"/>
                    <a:pt x="18095" y="21958"/>
                  </a:cubicBezTo>
                  <a:cubicBezTo>
                    <a:pt x="17740" y="21958"/>
                    <a:pt x="17455" y="21667"/>
                    <a:pt x="17453" y="21312"/>
                  </a:cubicBezTo>
                  <a:lnTo>
                    <a:pt x="17453" y="21312"/>
                  </a:lnTo>
                  <a:cubicBezTo>
                    <a:pt x="17455" y="20927"/>
                    <a:pt x="17772" y="20672"/>
                    <a:pt x="18103" y="20672"/>
                  </a:cubicBezTo>
                  <a:close/>
                  <a:moveTo>
                    <a:pt x="20245" y="20672"/>
                  </a:moveTo>
                  <a:cubicBezTo>
                    <a:pt x="20403" y="20672"/>
                    <a:pt x="20564" y="20730"/>
                    <a:pt x="20695" y="20859"/>
                  </a:cubicBezTo>
                  <a:cubicBezTo>
                    <a:pt x="21095" y="21266"/>
                    <a:pt x="20809" y="21958"/>
                    <a:pt x="20238" y="21958"/>
                  </a:cubicBezTo>
                  <a:cubicBezTo>
                    <a:pt x="19882" y="21958"/>
                    <a:pt x="19597" y="21667"/>
                    <a:pt x="19595" y="21312"/>
                  </a:cubicBezTo>
                  <a:lnTo>
                    <a:pt x="19595" y="21312"/>
                  </a:lnTo>
                  <a:cubicBezTo>
                    <a:pt x="19597" y="20927"/>
                    <a:pt x="19915" y="20672"/>
                    <a:pt x="20245" y="20672"/>
                  </a:cubicBezTo>
                  <a:close/>
                  <a:moveTo>
                    <a:pt x="22388" y="20672"/>
                  </a:moveTo>
                  <a:cubicBezTo>
                    <a:pt x="22545" y="20672"/>
                    <a:pt x="22706" y="20730"/>
                    <a:pt x="22837" y="20859"/>
                  </a:cubicBezTo>
                  <a:cubicBezTo>
                    <a:pt x="23237" y="21266"/>
                    <a:pt x="22951" y="21958"/>
                    <a:pt x="22380" y="21958"/>
                  </a:cubicBezTo>
                  <a:cubicBezTo>
                    <a:pt x="22024" y="21958"/>
                    <a:pt x="21739" y="21667"/>
                    <a:pt x="21737" y="21312"/>
                  </a:cubicBezTo>
                  <a:lnTo>
                    <a:pt x="21737" y="21312"/>
                  </a:lnTo>
                  <a:cubicBezTo>
                    <a:pt x="21739" y="20927"/>
                    <a:pt x="22057" y="20672"/>
                    <a:pt x="22388" y="20672"/>
                  </a:cubicBezTo>
                  <a:close/>
                  <a:moveTo>
                    <a:pt x="24530" y="20672"/>
                  </a:moveTo>
                  <a:cubicBezTo>
                    <a:pt x="24688" y="20672"/>
                    <a:pt x="24848" y="20730"/>
                    <a:pt x="24979" y="20859"/>
                  </a:cubicBezTo>
                  <a:cubicBezTo>
                    <a:pt x="25379" y="21266"/>
                    <a:pt x="25093" y="21958"/>
                    <a:pt x="24522" y="21958"/>
                  </a:cubicBezTo>
                  <a:cubicBezTo>
                    <a:pt x="24166" y="21958"/>
                    <a:pt x="23881" y="21667"/>
                    <a:pt x="23880" y="21312"/>
                  </a:cubicBezTo>
                  <a:lnTo>
                    <a:pt x="23880" y="21312"/>
                  </a:lnTo>
                  <a:cubicBezTo>
                    <a:pt x="23882" y="20927"/>
                    <a:pt x="24199" y="20672"/>
                    <a:pt x="24530" y="20672"/>
                  </a:cubicBezTo>
                  <a:close/>
                  <a:moveTo>
                    <a:pt x="35241" y="20672"/>
                  </a:moveTo>
                  <a:cubicBezTo>
                    <a:pt x="35399" y="20672"/>
                    <a:pt x="35560" y="20730"/>
                    <a:pt x="35691" y="20859"/>
                  </a:cubicBezTo>
                  <a:cubicBezTo>
                    <a:pt x="36090" y="21266"/>
                    <a:pt x="35805" y="21958"/>
                    <a:pt x="35234" y="21958"/>
                  </a:cubicBezTo>
                  <a:cubicBezTo>
                    <a:pt x="34878" y="21958"/>
                    <a:pt x="34593" y="21667"/>
                    <a:pt x="34591" y="21312"/>
                  </a:cubicBezTo>
                  <a:lnTo>
                    <a:pt x="34591" y="21312"/>
                  </a:lnTo>
                  <a:cubicBezTo>
                    <a:pt x="34593" y="20927"/>
                    <a:pt x="34910" y="20672"/>
                    <a:pt x="35241" y="20672"/>
                  </a:cubicBezTo>
                  <a:close/>
                  <a:moveTo>
                    <a:pt x="37384" y="20672"/>
                  </a:moveTo>
                  <a:cubicBezTo>
                    <a:pt x="37541" y="20672"/>
                    <a:pt x="37702" y="20730"/>
                    <a:pt x="37833" y="20859"/>
                  </a:cubicBezTo>
                  <a:cubicBezTo>
                    <a:pt x="38233" y="21266"/>
                    <a:pt x="37947" y="21958"/>
                    <a:pt x="37376" y="21958"/>
                  </a:cubicBezTo>
                  <a:cubicBezTo>
                    <a:pt x="37020" y="21958"/>
                    <a:pt x="36735" y="21667"/>
                    <a:pt x="36733" y="21312"/>
                  </a:cubicBezTo>
                  <a:lnTo>
                    <a:pt x="36733" y="21312"/>
                  </a:lnTo>
                  <a:cubicBezTo>
                    <a:pt x="36735" y="20927"/>
                    <a:pt x="37053" y="20672"/>
                    <a:pt x="37384" y="20672"/>
                  </a:cubicBezTo>
                  <a:close/>
                  <a:moveTo>
                    <a:pt x="41668" y="20672"/>
                  </a:moveTo>
                  <a:cubicBezTo>
                    <a:pt x="41826" y="20672"/>
                    <a:pt x="41986" y="20730"/>
                    <a:pt x="42117" y="20859"/>
                  </a:cubicBezTo>
                  <a:cubicBezTo>
                    <a:pt x="42517" y="21266"/>
                    <a:pt x="42232" y="21958"/>
                    <a:pt x="41660" y="21958"/>
                  </a:cubicBezTo>
                  <a:cubicBezTo>
                    <a:pt x="41304" y="21958"/>
                    <a:pt x="41020" y="21667"/>
                    <a:pt x="41018" y="21312"/>
                  </a:cubicBezTo>
                  <a:lnTo>
                    <a:pt x="41018" y="21312"/>
                  </a:lnTo>
                  <a:cubicBezTo>
                    <a:pt x="41020" y="20927"/>
                    <a:pt x="41337" y="20672"/>
                    <a:pt x="41668" y="20672"/>
                  </a:cubicBezTo>
                  <a:close/>
                  <a:moveTo>
                    <a:pt x="26652" y="20673"/>
                  </a:moveTo>
                  <a:cubicBezTo>
                    <a:pt x="26656" y="20673"/>
                    <a:pt x="26660" y="20673"/>
                    <a:pt x="26664" y="20673"/>
                  </a:cubicBezTo>
                  <a:cubicBezTo>
                    <a:pt x="27236" y="20673"/>
                    <a:pt x="27521" y="21366"/>
                    <a:pt x="27122" y="21773"/>
                  </a:cubicBezTo>
                  <a:cubicBezTo>
                    <a:pt x="26990" y="21901"/>
                    <a:pt x="26830" y="21959"/>
                    <a:pt x="26672" y="21959"/>
                  </a:cubicBezTo>
                  <a:cubicBezTo>
                    <a:pt x="26340" y="21959"/>
                    <a:pt x="26022" y="21703"/>
                    <a:pt x="26022" y="21316"/>
                  </a:cubicBezTo>
                  <a:cubicBezTo>
                    <a:pt x="26022" y="20963"/>
                    <a:pt x="26301" y="20673"/>
                    <a:pt x="26652" y="20673"/>
                  </a:cubicBezTo>
                  <a:close/>
                  <a:moveTo>
                    <a:pt x="28807" y="20673"/>
                  </a:moveTo>
                  <a:cubicBezTo>
                    <a:pt x="29378" y="20673"/>
                    <a:pt x="29664" y="21366"/>
                    <a:pt x="29264" y="21773"/>
                  </a:cubicBezTo>
                  <a:cubicBezTo>
                    <a:pt x="29133" y="21901"/>
                    <a:pt x="28972" y="21959"/>
                    <a:pt x="28815" y="21959"/>
                  </a:cubicBezTo>
                  <a:cubicBezTo>
                    <a:pt x="28483" y="21959"/>
                    <a:pt x="28164" y="21703"/>
                    <a:pt x="28164" y="21316"/>
                  </a:cubicBezTo>
                  <a:cubicBezTo>
                    <a:pt x="28164" y="20959"/>
                    <a:pt x="28450" y="20673"/>
                    <a:pt x="28807" y="20673"/>
                  </a:cubicBezTo>
                  <a:close/>
                  <a:moveTo>
                    <a:pt x="30936" y="20673"/>
                  </a:moveTo>
                  <a:cubicBezTo>
                    <a:pt x="30940" y="20673"/>
                    <a:pt x="30945" y="20673"/>
                    <a:pt x="30949" y="20673"/>
                  </a:cubicBezTo>
                  <a:cubicBezTo>
                    <a:pt x="31520" y="20673"/>
                    <a:pt x="31806" y="21366"/>
                    <a:pt x="31406" y="21773"/>
                  </a:cubicBezTo>
                  <a:cubicBezTo>
                    <a:pt x="31275" y="21901"/>
                    <a:pt x="31114" y="21959"/>
                    <a:pt x="30957" y="21959"/>
                  </a:cubicBezTo>
                  <a:cubicBezTo>
                    <a:pt x="30625" y="21959"/>
                    <a:pt x="30306" y="21703"/>
                    <a:pt x="30306" y="21316"/>
                  </a:cubicBezTo>
                  <a:cubicBezTo>
                    <a:pt x="30306" y="20963"/>
                    <a:pt x="30585" y="20673"/>
                    <a:pt x="30936" y="20673"/>
                  </a:cubicBezTo>
                  <a:close/>
                  <a:moveTo>
                    <a:pt x="33091" y="20673"/>
                  </a:moveTo>
                  <a:cubicBezTo>
                    <a:pt x="33663" y="20673"/>
                    <a:pt x="33948" y="21366"/>
                    <a:pt x="33548" y="21773"/>
                  </a:cubicBezTo>
                  <a:cubicBezTo>
                    <a:pt x="33417" y="21901"/>
                    <a:pt x="33257" y="21959"/>
                    <a:pt x="33099" y="21959"/>
                  </a:cubicBezTo>
                  <a:cubicBezTo>
                    <a:pt x="32767" y="21959"/>
                    <a:pt x="32449" y="21703"/>
                    <a:pt x="32449" y="21316"/>
                  </a:cubicBezTo>
                  <a:cubicBezTo>
                    <a:pt x="32449" y="20959"/>
                    <a:pt x="32734" y="20673"/>
                    <a:pt x="33091" y="20673"/>
                  </a:cubicBezTo>
                  <a:close/>
                  <a:moveTo>
                    <a:pt x="39505" y="20673"/>
                  </a:moveTo>
                  <a:cubicBezTo>
                    <a:pt x="39510" y="20673"/>
                    <a:pt x="39514" y="20673"/>
                    <a:pt x="39518" y="20673"/>
                  </a:cubicBezTo>
                  <a:cubicBezTo>
                    <a:pt x="40089" y="20673"/>
                    <a:pt x="40375" y="21366"/>
                    <a:pt x="39975" y="21773"/>
                  </a:cubicBezTo>
                  <a:cubicBezTo>
                    <a:pt x="39844" y="21901"/>
                    <a:pt x="39683" y="21959"/>
                    <a:pt x="39526" y="21959"/>
                  </a:cubicBezTo>
                  <a:cubicBezTo>
                    <a:pt x="39194" y="21959"/>
                    <a:pt x="38875" y="21703"/>
                    <a:pt x="38875" y="21316"/>
                  </a:cubicBezTo>
                  <a:cubicBezTo>
                    <a:pt x="38875" y="20963"/>
                    <a:pt x="39154" y="20673"/>
                    <a:pt x="39505" y="20673"/>
                  </a:cubicBezTo>
                  <a:close/>
                  <a:moveTo>
                    <a:pt x="43790" y="20673"/>
                  </a:moveTo>
                  <a:cubicBezTo>
                    <a:pt x="43794" y="20673"/>
                    <a:pt x="43798" y="20673"/>
                    <a:pt x="43803" y="20673"/>
                  </a:cubicBezTo>
                  <a:cubicBezTo>
                    <a:pt x="44374" y="20673"/>
                    <a:pt x="44660" y="21366"/>
                    <a:pt x="44260" y="21773"/>
                  </a:cubicBezTo>
                  <a:cubicBezTo>
                    <a:pt x="44129" y="21901"/>
                    <a:pt x="43968" y="21959"/>
                    <a:pt x="43810" y="21959"/>
                  </a:cubicBezTo>
                  <a:cubicBezTo>
                    <a:pt x="43478" y="21959"/>
                    <a:pt x="43160" y="21703"/>
                    <a:pt x="43160" y="21316"/>
                  </a:cubicBezTo>
                  <a:cubicBezTo>
                    <a:pt x="43160" y="20963"/>
                    <a:pt x="43439" y="20673"/>
                    <a:pt x="43790" y="20673"/>
                  </a:cubicBezTo>
                  <a:close/>
                  <a:moveTo>
                    <a:pt x="45932" y="20673"/>
                  </a:moveTo>
                  <a:cubicBezTo>
                    <a:pt x="45936" y="20673"/>
                    <a:pt x="45941" y="20673"/>
                    <a:pt x="45945" y="20673"/>
                  </a:cubicBezTo>
                  <a:cubicBezTo>
                    <a:pt x="46516" y="20673"/>
                    <a:pt x="46802" y="21366"/>
                    <a:pt x="46395" y="21773"/>
                  </a:cubicBezTo>
                  <a:cubicBezTo>
                    <a:pt x="46266" y="21904"/>
                    <a:pt x="46107" y="21962"/>
                    <a:pt x="45950" y="21962"/>
                  </a:cubicBezTo>
                  <a:cubicBezTo>
                    <a:pt x="45621" y="21962"/>
                    <a:pt x="45302" y="21703"/>
                    <a:pt x="45302" y="21316"/>
                  </a:cubicBezTo>
                  <a:cubicBezTo>
                    <a:pt x="45295" y="20963"/>
                    <a:pt x="45581" y="20673"/>
                    <a:pt x="45932" y="20673"/>
                  </a:cubicBezTo>
                  <a:close/>
                  <a:moveTo>
                    <a:pt x="48074" y="20673"/>
                  </a:moveTo>
                  <a:cubicBezTo>
                    <a:pt x="48079" y="20673"/>
                    <a:pt x="48083" y="20673"/>
                    <a:pt x="48087" y="20673"/>
                  </a:cubicBezTo>
                  <a:cubicBezTo>
                    <a:pt x="48658" y="20673"/>
                    <a:pt x="48944" y="21366"/>
                    <a:pt x="48537" y="21773"/>
                  </a:cubicBezTo>
                  <a:cubicBezTo>
                    <a:pt x="48408" y="21904"/>
                    <a:pt x="48249" y="21962"/>
                    <a:pt x="48093" y="21962"/>
                  </a:cubicBezTo>
                  <a:cubicBezTo>
                    <a:pt x="47763" y="21962"/>
                    <a:pt x="47444" y="21703"/>
                    <a:pt x="47444" y="21316"/>
                  </a:cubicBezTo>
                  <a:cubicBezTo>
                    <a:pt x="47437" y="20963"/>
                    <a:pt x="47723" y="20673"/>
                    <a:pt x="48074" y="20673"/>
                  </a:cubicBezTo>
                  <a:close/>
                  <a:moveTo>
                    <a:pt x="50217" y="20673"/>
                  </a:moveTo>
                  <a:cubicBezTo>
                    <a:pt x="50221" y="20673"/>
                    <a:pt x="50225" y="20673"/>
                    <a:pt x="50229" y="20673"/>
                  </a:cubicBezTo>
                  <a:cubicBezTo>
                    <a:pt x="50801" y="20673"/>
                    <a:pt x="51086" y="21366"/>
                    <a:pt x="50679" y="21773"/>
                  </a:cubicBezTo>
                  <a:cubicBezTo>
                    <a:pt x="50551" y="21904"/>
                    <a:pt x="50391" y="21962"/>
                    <a:pt x="50235" y="21962"/>
                  </a:cubicBezTo>
                  <a:cubicBezTo>
                    <a:pt x="49905" y="21962"/>
                    <a:pt x="49587" y="21703"/>
                    <a:pt x="49587" y="21316"/>
                  </a:cubicBezTo>
                  <a:cubicBezTo>
                    <a:pt x="49580" y="20963"/>
                    <a:pt x="49865" y="20673"/>
                    <a:pt x="50217" y="20673"/>
                  </a:cubicBezTo>
                  <a:close/>
                  <a:moveTo>
                    <a:pt x="52359" y="20673"/>
                  </a:moveTo>
                  <a:cubicBezTo>
                    <a:pt x="52363" y="20673"/>
                    <a:pt x="52367" y="20673"/>
                    <a:pt x="52372" y="20673"/>
                  </a:cubicBezTo>
                  <a:cubicBezTo>
                    <a:pt x="52943" y="20673"/>
                    <a:pt x="53229" y="21366"/>
                    <a:pt x="52822" y="21773"/>
                  </a:cubicBezTo>
                  <a:cubicBezTo>
                    <a:pt x="52693" y="21904"/>
                    <a:pt x="52534" y="21962"/>
                    <a:pt x="52377" y="21962"/>
                  </a:cubicBezTo>
                  <a:cubicBezTo>
                    <a:pt x="52047" y="21962"/>
                    <a:pt x="51729" y="21703"/>
                    <a:pt x="51729" y="21316"/>
                  </a:cubicBezTo>
                  <a:cubicBezTo>
                    <a:pt x="51722" y="20963"/>
                    <a:pt x="52008" y="20673"/>
                    <a:pt x="52359" y="20673"/>
                  </a:cubicBezTo>
                  <a:close/>
                  <a:moveTo>
                    <a:pt x="54514" y="20673"/>
                  </a:moveTo>
                  <a:lnTo>
                    <a:pt x="54514" y="20680"/>
                  </a:lnTo>
                  <a:cubicBezTo>
                    <a:pt x="55085" y="20680"/>
                    <a:pt x="55371" y="21373"/>
                    <a:pt x="54971" y="21773"/>
                  </a:cubicBezTo>
                  <a:cubicBezTo>
                    <a:pt x="54839" y="21905"/>
                    <a:pt x="54676" y="21964"/>
                    <a:pt x="54517" y="21964"/>
                  </a:cubicBezTo>
                  <a:cubicBezTo>
                    <a:pt x="54187" y="21964"/>
                    <a:pt x="53871" y="21708"/>
                    <a:pt x="53871" y="21323"/>
                  </a:cubicBezTo>
                  <a:cubicBezTo>
                    <a:pt x="53864" y="20966"/>
                    <a:pt x="54157" y="20673"/>
                    <a:pt x="54514" y="20673"/>
                  </a:cubicBezTo>
                  <a:close/>
                  <a:moveTo>
                    <a:pt x="3102" y="20675"/>
                  </a:moveTo>
                  <a:cubicBezTo>
                    <a:pt x="3433" y="20675"/>
                    <a:pt x="3749" y="20932"/>
                    <a:pt x="3749" y="21323"/>
                  </a:cubicBezTo>
                  <a:cubicBezTo>
                    <a:pt x="3742" y="21668"/>
                    <a:pt x="3457" y="21951"/>
                    <a:pt x="3112" y="21951"/>
                  </a:cubicBezTo>
                  <a:cubicBezTo>
                    <a:pt x="3108" y="21951"/>
                    <a:pt x="3104" y="21951"/>
                    <a:pt x="3100" y="21951"/>
                  </a:cubicBezTo>
                  <a:lnTo>
                    <a:pt x="3100" y="21951"/>
                  </a:lnTo>
                  <a:lnTo>
                    <a:pt x="3107" y="21965"/>
                  </a:lnTo>
                  <a:cubicBezTo>
                    <a:pt x="2535" y="21965"/>
                    <a:pt x="2243" y="21273"/>
                    <a:pt x="2650" y="20866"/>
                  </a:cubicBezTo>
                  <a:cubicBezTo>
                    <a:pt x="2782" y="20734"/>
                    <a:pt x="2944" y="20675"/>
                    <a:pt x="3102" y="20675"/>
                  </a:cubicBezTo>
                  <a:close/>
                  <a:moveTo>
                    <a:pt x="5246" y="20675"/>
                  </a:moveTo>
                  <a:cubicBezTo>
                    <a:pt x="5405" y="20675"/>
                    <a:pt x="5567" y="20734"/>
                    <a:pt x="5699" y="20866"/>
                  </a:cubicBezTo>
                  <a:cubicBezTo>
                    <a:pt x="6099" y="21273"/>
                    <a:pt x="5813" y="21965"/>
                    <a:pt x="5242" y="21965"/>
                  </a:cubicBezTo>
                  <a:cubicBezTo>
                    <a:pt x="4885" y="21965"/>
                    <a:pt x="4592" y="21673"/>
                    <a:pt x="4599" y="21308"/>
                  </a:cubicBezTo>
                  <a:lnTo>
                    <a:pt x="4599" y="21308"/>
                  </a:lnTo>
                  <a:lnTo>
                    <a:pt x="4599" y="21323"/>
                  </a:lnTo>
                  <a:cubicBezTo>
                    <a:pt x="4599" y="20932"/>
                    <a:pt x="4916" y="20675"/>
                    <a:pt x="5246" y="20675"/>
                  </a:cubicBezTo>
                  <a:close/>
                  <a:moveTo>
                    <a:pt x="6314" y="21746"/>
                  </a:moveTo>
                  <a:cubicBezTo>
                    <a:pt x="6472" y="21746"/>
                    <a:pt x="6633" y="21805"/>
                    <a:pt x="6763" y="21937"/>
                  </a:cubicBezTo>
                  <a:cubicBezTo>
                    <a:pt x="7170" y="22337"/>
                    <a:pt x="6884" y="23029"/>
                    <a:pt x="6313" y="23029"/>
                  </a:cubicBezTo>
                  <a:cubicBezTo>
                    <a:pt x="5956" y="23029"/>
                    <a:pt x="5663" y="22737"/>
                    <a:pt x="5670" y="22380"/>
                  </a:cubicBezTo>
                  <a:lnTo>
                    <a:pt x="5670" y="22380"/>
                  </a:lnTo>
                  <a:lnTo>
                    <a:pt x="5670" y="22387"/>
                  </a:lnTo>
                  <a:cubicBezTo>
                    <a:pt x="5670" y="22001"/>
                    <a:pt x="5986" y="21746"/>
                    <a:pt x="6314" y="21746"/>
                  </a:cubicBezTo>
                  <a:close/>
                  <a:moveTo>
                    <a:pt x="8457" y="21746"/>
                  </a:moveTo>
                  <a:cubicBezTo>
                    <a:pt x="8614" y="21746"/>
                    <a:pt x="8775" y="21805"/>
                    <a:pt x="8905" y="21937"/>
                  </a:cubicBezTo>
                  <a:cubicBezTo>
                    <a:pt x="9312" y="22337"/>
                    <a:pt x="9026" y="23029"/>
                    <a:pt x="8455" y="23029"/>
                  </a:cubicBezTo>
                  <a:cubicBezTo>
                    <a:pt x="8098" y="23029"/>
                    <a:pt x="7805" y="22737"/>
                    <a:pt x="7813" y="22380"/>
                  </a:cubicBezTo>
                  <a:lnTo>
                    <a:pt x="7813" y="22380"/>
                  </a:lnTo>
                  <a:lnTo>
                    <a:pt x="7813" y="22387"/>
                  </a:lnTo>
                  <a:cubicBezTo>
                    <a:pt x="7813" y="22001"/>
                    <a:pt x="8128" y="21746"/>
                    <a:pt x="8457" y="21746"/>
                  </a:cubicBezTo>
                  <a:close/>
                  <a:moveTo>
                    <a:pt x="10594" y="21746"/>
                  </a:moveTo>
                  <a:cubicBezTo>
                    <a:pt x="10924" y="21746"/>
                    <a:pt x="11240" y="22001"/>
                    <a:pt x="11240" y="22387"/>
                  </a:cubicBezTo>
                  <a:cubicBezTo>
                    <a:pt x="11233" y="22744"/>
                    <a:pt x="10947" y="23022"/>
                    <a:pt x="10597" y="23022"/>
                  </a:cubicBezTo>
                  <a:lnTo>
                    <a:pt x="10597" y="23029"/>
                  </a:lnTo>
                  <a:cubicBezTo>
                    <a:pt x="10019" y="23029"/>
                    <a:pt x="9733" y="22337"/>
                    <a:pt x="10140" y="21937"/>
                  </a:cubicBezTo>
                  <a:cubicBezTo>
                    <a:pt x="10273" y="21805"/>
                    <a:pt x="10435" y="21746"/>
                    <a:pt x="10594" y="21746"/>
                  </a:cubicBezTo>
                  <a:close/>
                  <a:moveTo>
                    <a:pt x="12741" y="21746"/>
                  </a:moveTo>
                  <a:cubicBezTo>
                    <a:pt x="12899" y="21746"/>
                    <a:pt x="13060" y="21805"/>
                    <a:pt x="13190" y="21937"/>
                  </a:cubicBezTo>
                  <a:cubicBezTo>
                    <a:pt x="13597" y="22337"/>
                    <a:pt x="13311" y="23029"/>
                    <a:pt x="12740" y="23029"/>
                  </a:cubicBezTo>
                  <a:cubicBezTo>
                    <a:pt x="12383" y="23029"/>
                    <a:pt x="12090" y="22737"/>
                    <a:pt x="12097" y="22380"/>
                  </a:cubicBezTo>
                  <a:lnTo>
                    <a:pt x="12097" y="22380"/>
                  </a:lnTo>
                  <a:lnTo>
                    <a:pt x="12097" y="22387"/>
                  </a:lnTo>
                  <a:cubicBezTo>
                    <a:pt x="12097" y="22001"/>
                    <a:pt x="12413" y="21746"/>
                    <a:pt x="12741" y="21746"/>
                  </a:cubicBezTo>
                  <a:close/>
                  <a:moveTo>
                    <a:pt x="14890" y="21743"/>
                  </a:moveTo>
                  <a:cubicBezTo>
                    <a:pt x="15047" y="21743"/>
                    <a:pt x="15208" y="21801"/>
                    <a:pt x="15339" y="21930"/>
                  </a:cubicBezTo>
                  <a:cubicBezTo>
                    <a:pt x="15739" y="22337"/>
                    <a:pt x="15453" y="23029"/>
                    <a:pt x="14882" y="23029"/>
                  </a:cubicBezTo>
                  <a:cubicBezTo>
                    <a:pt x="14526" y="23029"/>
                    <a:pt x="14241" y="22739"/>
                    <a:pt x="14239" y="22383"/>
                  </a:cubicBezTo>
                  <a:lnTo>
                    <a:pt x="14239" y="22383"/>
                  </a:lnTo>
                  <a:cubicBezTo>
                    <a:pt x="14241" y="21998"/>
                    <a:pt x="14559" y="21743"/>
                    <a:pt x="14890" y="21743"/>
                  </a:cubicBezTo>
                  <a:close/>
                  <a:moveTo>
                    <a:pt x="19174" y="21743"/>
                  </a:moveTo>
                  <a:cubicBezTo>
                    <a:pt x="19332" y="21743"/>
                    <a:pt x="19493" y="21801"/>
                    <a:pt x="19624" y="21930"/>
                  </a:cubicBezTo>
                  <a:cubicBezTo>
                    <a:pt x="20023" y="22337"/>
                    <a:pt x="19738" y="23029"/>
                    <a:pt x="19167" y="23029"/>
                  </a:cubicBezTo>
                  <a:cubicBezTo>
                    <a:pt x="18811" y="23029"/>
                    <a:pt x="18526" y="22739"/>
                    <a:pt x="18524" y="22383"/>
                  </a:cubicBezTo>
                  <a:lnTo>
                    <a:pt x="18524" y="22383"/>
                  </a:lnTo>
                  <a:cubicBezTo>
                    <a:pt x="18526" y="21998"/>
                    <a:pt x="18843" y="21743"/>
                    <a:pt x="19174" y="21743"/>
                  </a:cubicBezTo>
                  <a:close/>
                  <a:moveTo>
                    <a:pt x="25601" y="21743"/>
                  </a:moveTo>
                  <a:cubicBezTo>
                    <a:pt x="25759" y="21743"/>
                    <a:pt x="25919" y="21801"/>
                    <a:pt x="26050" y="21930"/>
                  </a:cubicBezTo>
                  <a:cubicBezTo>
                    <a:pt x="26450" y="22337"/>
                    <a:pt x="26165" y="23029"/>
                    <a:pt x="25593" y="23029"/>
                  </a:cubicBezTo>
                  <a:cubicBezTo>
                    <a:pt x="25237" y="23029"/>
                    <a:pt x="24953" y="22739"/>
                    <a:pt x="24951" y="22383"/>
                  </a:cubicBezTo>
                  <a:lnTo>
                    <a:pt x="24951" y="22383"/>
                  </a:lnTo>
                  <a:cubicBezTo>
                    <a:pt x="24953" y="21998"/>
                    <a:pt x="25270" y="21743"/>
                    <a:pt x="25601" y="21743"/>
                  </a:cubicBezTo>
                  <a:close/>
                  <a:moveTo>
                    <a:pt x="27743" y="21743"/>
                  </a:moveTo>
                  <a:cubicBezTo>
                    <a:pt x="27901" y="21743"/>
                    <a:pt x="28062" y="21801"/>
                    <a:pt x="28193" y="21930"/>
                  </a:cubicBezTo>
                  <a:cubicBezTo>
                    <a:pt x="28593" y="22337"/>
                    <a:pt x="28307" y="23029"/>
                    <a:pt x="27736" y="23029"/>
                  </a:cubicBezTo>
                  <a:cubicBezTo>
                    <a:pt x="27380" y="23029"/>
                    <a:pt x="27095" y="22739"/>
                    <a:pt x="27093" y="22383"/>
                  </a:cubicBezTo>
                  <a:lnTo>
                    <a:pt x="27093" y="22383"/>
                  </a:lnTo>
                  <a:cubicBezTo>
                    <a:pt x="27095" y="21998"/>
                    <a:pt x="27412" y="21743"/>
                    <a:pt x="27743" y="21743"/>
                  </a:cubicBezTo>
                  <a:close/>
                  <a:moveTo>
                    <a:pt x="29886" y="21743"/>
                  </a:moveTo>
                  <a:cubicBezTo>
                    <a:pt x="30043" y="21743"/>
                    <a:pt x="30204" y="21801"/>
                    <a:pt x="30335" y="21930"/>
                  </a:cubicBezTo>
                  <a:cubicBezTo>
                    <a:pt x="30735" y="22337"/>
                    <a:pt x="30449" y="23029"/>
                    <a:pt x="29878" y="23029"/>
                  </a:cubicBezTo>
                  <a:cubicBezTo>
                    <a:pt x="29522" y="23029"/>
                    <a:pt x="29237" y="22739"/>
                    <a:pt x="29235" y="22383"/>
                  </a:cubicBezTo>
                  <a:lnTo>
                    <a:pt x="29235" y="22383"/>
                  </a:lnTo>
                  <a:cubicBezTo>
                    <a:pt x="29237" y="21998"/>
                    <a:pt x="29555" y="21743"/>
                    <a:pt x="29886" y="21743"/>
                  </a:cubicBezTo>
                  <a:close/>
                  <a:moveTo>
                    <a:pt x="32028" y="21743"/>
                  </a:moveTo>
                  <a:cubicBezTo>
                    <a:pt x="32186" y="21743"/>
                    <a:pt x="32346" y="21801"/>
                    <a:pt x="32477" y="21930"/>
                  </a:cubicBezTo>
                  <a:cubicBezTo>
                    <a:pt x="32877" y="22337"/>
                    <a:pt x="32591" y="23029"/>
                    <a:pt x="32020" y="23029"/>
                  </a:cubicBezTo>
                  <a:cubicBezTo>
                    <a:pt x="31664" y="23029"/>
                    <a:pt x="31379" y="22739"/>
                    <a:pt x="31377" y="22383"/>
                  </a:cubicBezTo>
                  <a:lnTo>
                    <a:pt x="31377" y="22383"/>
                  </a:lnTo>
                  <a:cubicBezTo>
                    <a:pt x="31379" y="21998"/>
                    <a:pt x="31697" y="21743"/>
                    <a:pt x="32028" y="21743"/>
                  </a:cubicBezTo>
                  <a:close/>
                  <a:moveTo>
                    <a:pt x="34170" y="21743"/>
                  </a:moveTo>
                  <a:cubicBezTo>
                    <a:pt x="34328" y="21743"/>
                    <a:pt x="34488" y="21801"/>
                    <a:pt x="34619" y="21930"/>
                  </a:cubicBezTo>
                  <a:cubicBezTo>
                    <a:pt x="35019" y="22337"/>
                    <a:pt x="34734" y="23029"/>
                    <a:pt x="34162" y="23029"/>
                  </a:cubicBezTo>
                  <a:cubicBezTo>
                    <a:pt x="33807" y="23029"/>
                    <a:pt x="33522" y="22739"/>
                    <a:pt x="33520" y="22383"/>
                  </a:cubicBezTo>
                  <a:lnTo>
                    <a:pt x="33520" y="22383"/>
                  </a:lnTo>
                  <a:cubicBezTo>
                    <a:pt x="33522" y="21998"/>
                    <a:pt x="33839" y="21743"/>
                    <a:pt x="34170" y="21743"/>
                  </a:cubicBezTo>
                  <a:close/>
                  <a:moveTo>
                    <a:pt x="17024" y="21744"/>
                  </a:moveTo>
                  <a:cubicBezTo>
                    <a:pt x="17596" y="21744"/>
                    <a:pt x="17881" y="22437"/>
                    <a:pt x="17481" y="22844"/>
                  </a:cubicBezTo>
                  <a:cubicBezTo>
                    <a:pt x="17350" y="22972"/>
                    <a:pt x="17190" y="23030"/>
                    <a:pt x="17032" y="23030"/>
                  </a:cubicBezTo>
                  <a:cubicBezTo>
                    <a:pt x="16700" y="23030"/>
                    <a:pt x="16382" y="22774"/>
                    <a:pt x="16382" y="22387"/>
                  </a:cubicBezTo>
                  <a:cubicBezTo>
                    <a:pt x="16382" y="22030"/>
                    <a:pt x="16667" y="21744"/>
                    <a:pt x="17024" y="21744"/>
                  </a:cubicBezTo>
                  <a:close/>
                  <a:moveTo>
                    <a:pt x="21309" y="21744"/>
                  </a:moveTo>
                  <a:cubicBezTo>
                    <a:pt x="21880" y="21744"/>
                    <a:pt x="22166" y="22437"/>
                    <a:pt x="21766" y="22844"/>
                  </a:cubicBezTo>
                  <a:cubicBezTo>
                    <a:pt x="21635" y="22972"/>
                    <a:pt x="21474" y="23030"/>
                    <a:pt x="21317" y="23030"/>
                  </a:cubicBezTo>
                  <a:cubicBezTo>
                    <a:pt x="20985" y="23030"/>
                    <a:pt x="20666" y="22774"/>
                    <a:pt x="20666" y="22387"/>
                  </a:cubicBezTo>
                  <a:cubicBezTo>
                    <a:pt x="20666" y="22030"/>
                    <a:pt x="20952" y="21744"/>
                    <a:pt x="21309" y="21744"/>
                  </a:cubicBezTo>
                  <a:close/>
                  <a:moveTo>
                    <a:pt x="23451" y="21744"/>
                  </a:moveTo>
                  <a:cubicBezTo>
                    <a:pt x="24022" y="21744"/>
                    <a:pt x="24308" y="22437"/>
                    <a:pt x="23908" y="22844"/>
                  </a:cubicBezTo>
                  <a:cubicBezTo>
                    <a:pt x="23777" y="22972"/>
                    <a:pt x="23616" y="23030"/>
                    <a:pt x="23459" y="23030"/>
                  </a:cubicBezTo>
                  <a:cubicBezTo>
                    <a:pt x="23127" y="23030"/>
                    <a:pt x="22808" y="22774"/>
                    <a:pt x="22808" y="22387"/>
                  </a:cubicBezTo>
                  <a:cubicBezTo>
                    <a:pt x="22808" y="22030"/>
                    <a:pt x="23094" y="21744"/>
                    <a:pt x="23451" y="21744"/>
                  </a:cubicBezTo>
                  <a:close/>
                  <a:moveTo>
                    <a:pt x="36305" y="21744"/>
                  </a:moveTo>
                  <a:cubicBezTo>
                    <a:pt x="36876" y="21744"/>
                    <a:pt x="37162" y="22437"/>
                    <a:pt x="36762" y="22844"/>
                  </a:cubicBezTo>
                  <a:cubicBezTo>
                    <a:pt x="36631" y="22972"/>
                    <a:pt x="36470" y="23030"/>
                    <a:pt x="36312" y="23030"/>
                  </a:cubicBezTo>
                  <a:cubicBezTo>
                    <a:pt x="35981" y="23030"/>
                    <a:pt x="35662" y="22774"/>
                    <a:pt x="35662" y="22387"/>
                  </a:cubicBezTo>
                  <a:cubicBezTo>
                    <a:pt x="35662" y="22030"/>
                    <a:pt x="35948" y="21744"/>
                    <a:pt x="36305" y="21744"/>
                  </a:cubicBezTo>
                  <a:close/>
                  <a:moveTo>
                    <a:pt x="38447" y="21744"/>
                  </a:moveTo>
                  <a:cubicBezTo>
                    <a:pt x="39018" y="21744"/>
                    <a:pt x="39304" y="22437"/>
                    <a:pt x="38904" y="22844"/>
                  </a:cubicBezTo>
                  <a:cubicBezTo>
                    <a:pt x="38773" y="22972"/>
                    <a:pt x="38612" y="23030"/>
                    <a:pt x="38455" y="23030"/>
                  </a:cubicBezTo>
                  <a:cubicBezTo>
                    <a:pt x="38123" y="23030"/>
                    <a:pt x="37804" y="22774"/>
                    <a:pt x="37804" y="22387"/>
                  </a:cubicBezTo>
                  <a:cubicBezTo>
                    <a:pt x="37804" y="22030"/>
                    <a:pt x="38090" y="21744"/>
                    <a:pt x="38447" y="21744"/>
                  </a:cubicBezTo>
                  <a:close/>
                  <a:moveTo>
                    <a:pt x="40589" y="21744"/>
                  </a:moveTo>
                  <a:cubicBezTo>
                    <a:pt x="41160" y="21744"/>
                    <a:pt x="41446" y="22437"/>
                    <a:pt x="41046" y="22844"/>
                  </a:cubicBezTo>
                  <a:cubicBezTo>
                    <a:pt x="40915" y="22972"/>
                    <a:pt x="40755" y="23030"/>
                    <a:pt x="40597" y="23030"/>
                  </a:cubicBezTo>
                  <a:cubicBezTo>
                    <a:pt x="40265" y="23030"/>
                    <a:pt x="39947" y="22774"/>
                    <a:pt x="39947" y="22387"/>
                  </a:cubicBezTo>
                  <a:cubicBezTo>
                    <a:pt x="39947" y="22030"/>
                    <a:pt x="40232" y="21744"/>
                    <a:pt x="40589" y="21744"/>
                  </a:cubicBezTo>
                  <a:close/>
                  <a:moveTo>
                    <a:pt x="42731" y="21744"/>
                  </a:moveTo>
                  <a:cubicBezTo>
                    <a:pt x="43303" y="21744"/>
                    <a:pt x="43588" y="22437"/>
                    <a:pt x="43189" y="22844"/>
                  </a:cubicBezTo>
                  <a:cubicBezTo>
                    <a:pt x="43057" y="22972"/>
                    <a:pt x="42897" y="23030"/>
                    <a:pt x="42739" y="23030"/>
                  </a:cubicBezTo>
                  <a:cubicBezTo>
                    <a:pt x="42407" y="23030"/>
                    <a:pt x="42089" y="22774"/>
                    <a:pt x="42089" y="22387"/>
                  </a:cubicBezTo>
                  <a:cubicBezTo>
                    <a:pt x="42089" y="22030"/>
                    <a:pt x="42374" y="21744"/>
                    <a:pt x="42731" y="21744"/>
                  </a:cubicBezTo>
                  <a:close/>
                  <a:moveTo>
                    <a:pt x="44874" y="21744"/>
                  </a:moveTo>
                  <a:cubicBezTo>
                    <a:pt x="45445" y="21744"/>
                    <a:pt x="45731" y="22437"/>
                    <a:pt x="45331" y="22844"/>
                  </a:cubicBezTo>
                  <a:cubicBezTo>
                    <a:pt x="45200" y="22972"/>
                    <a:pt x="45039" y="23030"/>
                    <a:pt x="44882" y="23030"/>
                  </a:cubicBezTo>
                  <a:cubicBezTo>
                    <a:pt x="44550" y="23030"/>
                    <a:pt x="44231" y="22774"/>
                    <a:pt x="44231" y="22387"/>
                  </a:cubicBezTo>
                  <a:cubicBezTo>
                    <a:pt x="44231" y="22030"/>
                    <a:pt x="44517" y="21744"/>
                    <a:pt x="44874" y="21744"/>
                  </a:cubicBezTo>
                  <a:close/>
                  <a:moveTo>
                    <a:pt x="47003" y="21744"/>
                  </a:moveTo>
                  <a:cubicBezTo>
                    <a:pt x="47007" y="21744"/>
                    <a:pt x="47012" y="21744"/>
                    <a:pt x="47016" y="21744"/>
                  </a:cubicBezTo>
                  <a:cubicBezTo>
                    <a:pt x="47587" y="21744"/>
                    <a:pt x="47873" y="22437"/>
                    <a:pt x="47466" y="22844"/>
                  </a:cubicBezTo>
                  <a:cubicBezTo>
                    <a:pt x="47337" y="22975"/>
                    <a:pt x="47178" y="23033"/>
                    <a:pt x="47021" y="23033"/>
                  </a:cubicBezTo>
                  <a:cubicBezTo>
                    <a:pt x="46692" y="23033"/>
                    <a:pt x="46373" y="22774"/>
                    <a:pt x="46373" y="22387"/>
                  </a:cubicBezTo>
                  <a:cubicBezTo>
                    <a:pt x="46366" y="22034"/>
                    <a:pt x="46652" y="21744"/>
                    <a:pt x="47003" y="21744"/>
                  </a:cubicBezTo>
                  <a:close/>
                  <a:moveTo>
                    <a:pt x="49146" y="21744"/>
                  </a:moveTo>
                  <a:cubicBezTo>
                    <a:pt x="49150" y="21744"/>
                    <a:pt x="49154" y="21744"/>
                    <a:pt x="49158" y="21744"/>
                  </a:cubicBezTo>
                  <a:cubicBezTo>
                    <a:pt x="49730" y="21744"/>
                    <a:pt x="50015" y="22437"/>
                    <a:pt x="49608" y="22844"/>
                  </a:cubicBezTo>
                  <a:cubicBezTo>
                    <a:pt x="49479" y="22975"/>
                    <a:pt x="49320" y="23033"/>
                    <a:pt x="49164" y="23033"/>
                  </a:cubicBezTo>
                  <a:cubicBezTo>
                    <a:pt x="48834" y="23033"/>
                    <a:pt x="48516" y="22774"/>
                    <a:pt x="48516" y="22387"/>
                  </a:cubicBezTo>
                  <a:cubicBezTo>
                    <a:pt x="48509" y="22034"/>
                    <a:pt x="48794" y="21744"/>
                    <a:pt x="49146" y="21744"/>
                  </a:cubicBezTo>
                  <a:close/>
                  <a:moveTo>
                    <a:pt x="51288" y="21744"/>
                  </a:moveTo>
                  <a:cubicBezTo>
                    <a:pt x="51292" y="21744"/>
                    <a:pt x="51296" y="21744"/>
                    <a:pt x="51301" y="21744"/>
                  </a:cubicBezTo>
                  <a:cubicBezTo>
                    <a:pt x="51872" y="21744"/>
                    <a:pt x="52157" y="22437"/>
                    <a:pt x="51750" y="22844"/>
                  </a:cubicBezTo>
                  <a:cubicBezTo>
                    <a:pt x="51622" y="22975"/>
                    <a:pt x="51463" y="23033"/>
                    <a:pt x="51306" y="23033"/>
                  </a:cubicBezTo>
                  <a:cubicBezTo>
                    <a:pt x="50976" y="23033"/>
                    <a:pt x="50658" y="22774"/>
                    <a:pt x="50658" y="22387"/>
                  </a:cubicBezTo>
                  <a:cubicBezTo>
                    <a:pt x="50651" y="22034"/>
                    <a:pt x="50937" y="21744"/>
                    <a:pt x="51288" y="21744"/>
                  </a:cubicBezTo>
                  <a:close/>
                  <a:moveTo>
                    <a:pt x="53430" y="21744"/>
                  </a:moveTo>
                  <a:cubicBezTo>
                    <a:pt x="53434" y="21744"/>
                    <a:pt x="53439" y="21744"/>
                    <a:pt x="53443" y="21744"/>
                  </a:cubicBezTo>
                  <a:cubicBezTo>
                    <a:pt x="54014" y="21744"/>
                    <a:pt x="54300" y="22437"/>
                    <a:pt x="53893" y="22844"/>
                  </a:cubicBezTo>
                  <a:cubicBezTo>
                    <a:pt x="53764" y="22975"/>
                    <a:pt x="53605" y="23033"/>
                    <a:pt x="53448" y="23033"/>
                  </a:cubicBezTo>
                  <a:cubicBezTo>
                    <a:pt x="53119" y="23033"/>
                    <a:pt x="52800" y="22774"/>
                    <a:pt x="52800" y="22387"/>
                  </a:cubicBezTo>
                  <a:cubicBezTo>
                    <a:pt x="52793" y="22034"/>
                    <a:pt x="53079" y="21744"/>
                    <a:pt x="53430" y="21744"/>
                  </a:cubicBezTo>
                  <a:close/>
                  <a:moveTo>
                    <a:pt x="4166" y="21746"/>
                  </a:moveTo>
                  <a:cubicBezTo>
                    <a:pt x="4497" y="21746"/>
                    <a:pt x="4813" y="22003"/>
                    <a:pt x="4813" y="22394"/>
                  </a:cubicBezTo>
                  <a:cubicBezTo>
                    <a:pt x="4806" y="22740"/>
                    <a:pt x="4528" y="23022"/>
                    <a:pt x="4184" y="23022"/>
                  </a:cubicBezTo>
                  <a:cubicBezTo>
                    <a:pt x="4179" y="23022"/>
                    <a:pt x="4175" y="23022"/>
                    <a:pt x="4171" y="23022"/>
                  </a:cubicBezTo>
                  <a:lnTo>
                    <a:pt x="4171" y="23037"/>
                  </a:lnTo>
                  <a:cubicBezTo>
                    <a:pt x="3599" y="23037"/>
                    <a:pt x="3314" y="22344"/>
                    <a:pt x="3714" y="21937"/>
                  </a:cubicBezTo>
                  <a:cubicBezTo>
                    <a:pt x="3846" y="21805"/>
                    <a:pt x="4008" y="21746"/>
                    <a:pt x="4166" y="21746"/>
                  </a:cubicBezTo>
                  <a:close/>
                  <a:moveTo>
                    <a:pt x="55588" y="21746"/>
                  </a:moveTo>
                  <a:cubicBezTo>
                    <a:pt x="55919" y="21746"/>
                    <a:pt x="56235" y="22003"/>
                    <a:pt x="56235" y="22394"/>
                  </a:cubicBezTo>
                  <a:cubicBezTo>
                    <a:pt x="56228" y="22740"/>
                    <a:pt x="55942" y="23022"/>
                    <a:pt x="55598" y="23022"/>
                  </a:cubicBezTo>
                  <a:cubicBezTo>
                    <a:pt x="55594" y="23022"/>
                    <a:pt x="55589" y="23022"/>
                    <a:pt x="55585" y="23022"/>
                  </a:cubicBezTo>
                  <a:lnTo>
                    <a:pt x="55585" y="23022"/>
                  </a:lnTo>
                  <a:lnTo>
                    <a:pt x="55592" y="23037"/>
                  </a:lnTo>
                  <a:cubicBezTo>
                    <a:pt x="55021" y="23037"/>
                    <a:pt x="54728" y="22344"/>
                    <a:pt x="55135" y="21937"/>
                  </a:cubicBezTo>
                  <a:cubicBezTo>
                    <a:pt x="55267" y="21805"/>
                    <a:pt x="55429" y="21746"/>
                    <a:pt x="55588" y="21746"/>
                  </a:cubicBezTo>
                  <a:close/>
                  <a:moveTo>
                    <a:pt x="2028" y="21744"/>
                  </a:moveTo>
                  <a:lnTo>
                    <a:pt x="2036" y="21751"/>
                  </a:lnTo>
                  <a:cubicBezTo>
                    <a:pt x="2607" y="21751"/>
                    <a:pt x="2892" y="22444"/>
                    <a:pt x="2493" y="22851"/>
                  </a:cubicBezTo>
                  <a:cubicBezTo>
                    <a:pt x="2362" y="22980"/>
                    <a:pt x="2201" y="23037"/>
                    <a:pt x="2043" y="23037"/>
                  </a:cubicBezTo>
                  <a:cubicBezTo>
                    <a:pt x="1711" y="23037"/>
                    <a:pt x="1393" y="22781"/>
                    <a:pt x="1393" y="22394"/>
                  </a:cubicBezTo>
                  <a:cubicBezTo>
                    <a:pt x="1386" y="22037"/>
                    <a:pt x="1671" y="21744"/>
                    <a:pt x="2028" y="21744"/>
                  </a:cubicBezTo>
                  <a:close/>
                  <a:moveTo>
                    <a:pt x="48086" y="22817"/>
                  </a:moveTo>
                  <a:cubicBezTo>
                    <a:pt x="48167" y="22817"/>
                    <a:pt x="48250" y="22832"/>
                    <a:pt x="48330" y="22865"/>
                  </a:cubicBezTo>
                  <a:cubicBezTo>
                    <a:pt x="48373" y="22879"/>
                    <a:pt x="48409" y="22901"/>
                    <a:pt x="48444" y="22922"/>
                  </a:cubicBezTo>
                  <a:lnTo>
                    <a:pt x="48444" y="22929"/>
                  </a:lnTo>
                  <a:cubicBezTo>
                    <a:pt x="48723" y="23115"/>
                    <a:pt x="48808" y="23494"/>
                    <a:pt x="48630" y="23786"/>
                  </a:cubicBezTo>
                  <a:cubicBezTo>
                    <a:pt x="48509" y="23984"/>
                    <a:pt x="48301" y="24094"/>
                    <a:pt x="48086" y="24094"/>
                  </a:cubicBezTo>
                  <a:cubicBezTo>
                    <a:pt x="47983" y="24094"/>
                    <a:pt x="47878" y="24068"/>
                    <a:pt x="47780" y="24015"/>
                  </a:cubicBezTo>
                  <a:cubicBezTo>
                    <a:pt x="47480" y="23858"/>
                    <a:pt x="47359" y="23486"/>
                    <a:pt x="47509" y="23179"/>
                  </a:cubicBezTo>
                  <a:cubicBezTo>
                    <a:pt x="47621" y="22951"/>
                    <a:pt x="47847" y="22817"/>
                    <a:pt x="48086" y="22817"/>
                  </a:cubicBezTo>
                  <a:close/>
                  <a:moveTo>
                    <a:pt x="5241" y="22824"/>
                  </a:moveTo>
                  <a:cubicBezTo>
                    <a:pt x="5516" y="22824"/>
                    <a:pt x="5768" y="23000"/>
                    <a:pt x="5849" y="23272"/>
                  </a:cubicBezTo>
                  <a:cubicBezTo>
                    <a:pt x="5949" y="23586"/>
                    <a:pt x="5792" y="23922"/>
                    <a:pt x="5492" y="24051"/>
                  </a:cubicBezTo>
                  <a:cubicBezTo>
                    <a:pt x="5426" y="24080"/>
                    <a:pt x="5356" y="24095"/>
                    <a:pt x="5285" y="24095"/>
                  </a:cubicBezTo>
                  <a:cubicBezTo>
                    <a:pt x="5270" y="24095"/>
                    <a:pt x="5256" y="24095"/>
                    <a:pt x="5242" y="24093"/>
                  </a:cubicBezTo>
                  <a:lnTo>
                    <a:pt x="5242" y="24101"/>
                  </a:lnTo>
                  <a:cubicBezTo>
                    <a:pt x="4463" y="24101"/>
                    <a:pt x="4356" y="22987"/>
                    <a:pt x="5113" y="22837"/>
                  </a:cubicBezTo>
                  <a:cubicBezTo>
                    <a:pt x="5156" y="22828"/>
                    <a:pt x="5199" y="22824"/>
                    <a:pt x="5241" y="22824"/>
                  </a:cubicBezTo>
                  <a:close/>
                  <a:moveTo>
                    <a:pt x="7385" y="22817"/>
                  </a:moveTo>
                  <a:cubicBezTo>
                    <a:pt x="7543" y="22817"/>
                    <a:pt x="7704" y="22876"/>
                    <a:pt x="7834" y="23008"/>
                  </a:cubicBezTo>
                  <a:cubicBezTo>
                    <a:pt x="8241" y="23408"/>
                    <a:pt x="7955" y="24101"/>
                    <a:pt x="7384" y="24101"/>
                  </a:cubicBezTo>
                  <a:cubicBezTo>
                    <a:pt x="7027" y="24101"/>
                    <a:pt x="6734" y="23808"/>
                    <a:pt x="6741" y="23451"/>
                  </a:cubicBezTo>
                  <a:lnTo>
                    <a:pt x="6741" y="23451"/>
                  </a:lnTo>
                  <a:lnTo>
                    <a:pt x="6741" y="23458"/>
                  </a:lnTo>
                  <a:cubicBezTo>
                    <a:pt x="6741" y="23072"/>
                    <a:pt x="7057" y="22817"/>
                    <a:pt x="7385" y="22817"/>
                  </a:cubicBezTo>
                  <a:close/>
                  <a:moveTo>
                    <a:pt x="9528" y="22817"/>
                  </a:moveTo>
                  <a:cubicBezTo>
                    <a:pt x="9686" y="22817"/>
                    <a:pt x="9846" y="22876"/>
                    <a:pt x="9976" y="23008"/>
                  </a:cubicBezTo>
                  <a:cubicBezTo>
                    <a:pt x="10383" y="23408"/>
                    <a:pt x="10098" y="24101"/>
                    <a:pt x="9526" y="24101"/>
                  </a:cubicBezTo>
                  <a:cubicBezTo>
                    <a:pt x="9169" y="24101"/>
                    <a:pt x="8877" y="23808"/>
                    <a:pt x="8884" y="23451"/>
                  </a:cubicBezTo>
                  <a:lnTo>
                    <a:pt x="8884" y="23451"/>
                  </a:lnTo>
                  <a:lnTo>
                    <a:pt x="8884" y="23458"/>
                  </a:lnTo>
                  <a:cubicBezTo>
                    <a:pt x="8884" y="23072"/>
                    <a:pt x="9199" y="22817"/>
                    <a:pt x="9528" y="22817"/>
                  </a:cubicBezTo>
                  <a:close/>
                  <a:moveTo>
                    <a:pt x="11665" y="22817"/>
                  </a:moveTo>
                  <a:cubicBezTo>
                    <a:pt x="11996" y="22817"/>
                    <a:pt x="12311" y="23072"/>
                    <a:pt x="12311" y="23458"/>
                  </a:cubicBezTo>
                  <a:cubicBezTo>
                    <a:pt x="12304" y="23815"/>
                    <a:pt x="12019" y="24093"/>
                    <a:pt x="11669" y="24093"/>
                  </a:cubicBezTo>
                  <a:lnTo>
                    <a:pt x="11669" y="24101"/>
                  </a:lnTo>
                  <a:cubicBezTo>
                    <a:pt x="11090" y="24101"/>
                    <a:pt x="10805" y="23408"/>
                    <a:pt x="11212" y="23008"/>
                  </a:cubicBezTo>
                  <a:cubicBezTo>
                    <a:pt x="11344" y="22876"/>
                    <a:pt x="11506" y="22817"/>
                    <a:pt x="11665" y="22817"/>
                  </a:cubicBezTo>
                  <a:close/>
                  <a:moveTo>
                    <a:pt x="13819" y="22814"/>
                  </a:moveTo>
                  <a:cubicBezTo>
                    <a:pt x="13976" y="22814"/>
                    <a:pt x="14137" y="22872"/>
                    <a:pt x="14268" y="23001"/>
                  </a:cubicBezTo>
                  <a:cubicBezTo>
                    <a:pt x="14668" y="23408"/>
                    <a:pt x="14382" y="24101"/>
                    <a:pt x="13811" y="24101"/>
                  </a:cubicBezTo>
                  <a:cubicBezTo>
                    <a:pt x="13455" y="24101"/>
                    <a:pt x="13170" y="23810"/>
                    <a:pt x="13168" y="23454"/>
                  </a:cubicBezTo>
                  <a:lnTo>
                    <a:pt x="13168" y="23454"/>
                  </a:lnTo>
                  <a:cubicBezTo>
                    <a:pt x="13170" y="23069"/>
                    <a:pt x="13488" y="22814"/>
                    <a:pt x="13819" y="22814"/>
                  </a:cubicBezTo>
                  <a:close/>
                  <a:moveTo>
                    <a:pt x="15961" y="22814"/>
                  </a:moveTo>
                  <a:cubicBezTo>
                    <a:pt x="16119" y="22814"/>
                    <a:pt x="16279" y="22872"/>
                    <a:pt x="16410" y="23001"/>
                  </a:cubicBezTo>
                  <a:cubicBezTo>
                    <a:pt x="16810" y="23408"/>
                    <a:pt x="16524" y="24101"/>
                    <a:pt x="15953" y="24101"/>
                  </a:cubicBezTo>
                  <a:cubicBezTo>
                    <a:pt x="15597" y="24101"/>
                    <a:pt x="15312" y="23810"/>
                    <a:pt x="15310" y="23454"/>
                  </a:cubicBezTo>
                  <a:lnTo>
                    <a:pt x="15310" y="23454"/>
                  </a:lnTo>
                  <a:cubicBezTo>
                    <a:pt x="15312" y="23069"/>
                    <a:pt x="15630" y="22814"/>
                    <a:pt x="15961" y="22814"/>
                  </a:cubicBezTo>
                  <a:close/>
                  <a:moveTo>
                    <a:pt x="18103" y="22814"/>
                  </a:moveTo>
                  <a:cubicBezTo>
                    <a:pt x="18261" y="22814"/>
                    <a:pt x="18421" y="22872"/>
                    <a:pt x="18552" y="23001"/>
                  </a:cubicBezTo>
                  <a:cubicBezTo>
                    <a:pt x="18952" y="23408"/>
                    <a:pt x="18667" y="24101"/>
                    <a:pt x="18095" y="24101"/>
                  </a:cubicBezTo>
                  <a:cubicBezTo>
                    <a:pt x="17740" y="24101"/>
                    <a:pt x="17455" y="23810"/>
                    <a:pt x="17453" y="23454"/>
                  </a:cubicBezTo>
                  <a:lnTo>
                    <a:pt x="17453" y="23454"/>
                  </a:lnTo>
                  <a:cubicBezTo>
                    <a:pt x="17455" y="23069"/>
                    <a:pt x="17772" y="22814"/>
                    <a:pt x="18103" y="22814"/>
                  </a:cubicBezTo>
                  <a:close/>
                  <a:moveTo>
                    <a:pt x="20245" y="22814"/>
                  </a:moveTo>
                  <a:cubicBezTo>
                    <a:pt x="20403" y="22814"/>
                    <a:pt x="20564" y="22872"/>
                    <a:pt x="20695" y="23001"/>
                  </a:cubicBezTo>
                  <a:cubicBezTo>
                    <a:pt x="21095" y="23408"/>
                    <a:pt x="20809" y="24101"/>
                    <a:pt x="20238" y="24101"/>
                  </a:cubicBezTo>
                  <a:cubicBezTo>
                    <a:pt x="19882" y="24101"/>
                    <a:pt x="19597" y="23810"/>
                    <a:pt x="19595" y="23454"/>
                  </a:cubicBezTo>
                  <a:lnTo>
                    <a:pt x="19595" y="23454"/>
                  </a:lnTo>
                  <a:cubicBezTo>
                    <a:pt x="19597" y="23069"/>
                    <a:pt x="19915" y="22814"/>
                    <a:pt x="20245" y="22814"/>
                  </a:cubicBezTo>
                  <a:close/>
                  <a:moveTo>
                    <a:pt x="22388" y="22814"/>
                  </a:moveTo>
                  <a:cubicBezTo>
                    <a:pt x="22545" y="22814"/>
                    <a:pt x="22706" y="22872"/>
                    <a:pt x="22837" y="23001"/>
                  </a:cubicBezTo>
                  <a:cubicBezTo>
                    <a:pt x="23237" y="23408"/>
                    <a:pt x="22951" y="24101"/>
                    <a:pt x="22380" y="24101"/>
                  </a:cubicBezTo>
                  <a:cubicBezTo>
                    <a:pt x="22024" y="24101"/>
                    <a:pt x="21739" y="23810"/>
                    <a:pt x="21737" y="23454"/>
                  </a:cubicBezTo>
                  <a:lnTo>
                    <a:pt x="21737" y="23454"/>
                  </a:lnTo>
                  <a:cubicBezTo>
                    <a:pt x="21739" y="23069"/>
                    <a:pt x="22057" y="22814"/>
                    <a:pt x="22388" y="22814"/>
                  </a:cubicBezTo>
                  <a:close/>
                  <a:moveTo>
                    <a:pt x="24530" y="22814"/>
                  </a:moveTo>
                  <a:cubicBezTo>
                    <a:pt x="24688" y="22814"/>
                    <a:pt x="24848" y="22872"/>
                    <a:pt x="24979" y="23001"/>
                  </a:cubicBezTo>
                  <a:cubicBezTo>
                    <a:pt x="25379" y="23408"/>
                    <a:pt x="25093" y="24101"/>
                    <a:pt x="24522" y="24101"/>
                  </a:cubicBezTo>
                  <a:cubicBezTo>
                    <a:pt x="24166" y="24101"/>
                    <a:pt x="23881" y="23810"/>
                    <a:pt x="23880" y="23454"/>
                  </a:cubicBezTo>
                  <a:lnTo>
                    <a:pt x="23880" y="23454"/>
                  </a:lnTo>
                  <a:cubicBezTo>
                    <a:pt x="23882" y="23069"/>
                    <a:pt x="24199" y="22814"/>
                    <a:pt x="24530" y="22814"/>
                  </a:cubicBezTo>
                  <a:close/>
                  <a:moveTo>
                    <a:pt x="35241" y="22814"/>
                  </a:moveTo>
                  <a:cubicBezTo>
                    <a:pt x="35399" y="22814"/>
                    <a:pt x="35560" y="22872"/>
                    <a:pt x="35691" y="23001"/>
                  </a:cubicBezTo>
                  <a:cubicBezTo>
                    <a:pt x="36090" y="23408"/>
                    <a:pt x="35805" y="24101"/>
                    <a:pt x="35234" y="24101"/>
                  </a:cubicBezTo>
                  <a:cubicBezTo>
                    <a:pt x="34878" y="24101"/>
                    <a:pt x="34593" y="23810"/>
                    <a:pt x="34591" y="23454"/>
                  </a:cubicBezTo>
                  <a:lnTo>
                    <a:pt x="34591" y="23454"/>
                  </a:lnTo>
                  <a:cubicBezTo>
                    <a:pt x="34593" y="23069"/>
                    <a:pt x="34910" y="22814"/>
                    <a:pt x="35241" y="22814"/>
                  </a:cubicBezTo>
                  <a:close/>
                  <a:moveTo>
                    <a:pt x="37384" y="22814"/>
                  </a:moveTo>
                  <a:cubicBezTo>
                    <a:pt x="37541" y="22814"/>
                    <a:pt x="37702" y="22872"/>
                    <a:pt x="37833" y="23001"/>
                  </a:cubicBezTo>
                  <a:cubicBezTo>
                    <a:pt x="38233" y="23408"/>
                    <a:pt x="37947" y="24101"/>
                    <a:pt x="37376" y="24101"/>
                  </a:cubicBezTo>
                  <a:cubicBezTo>
                    <a:pt x="37020" y="24101"/>
                    <a:pt x="36735" y="23810"/>
                    <a:pt x="36733" y="23454"/>
                  </a:cubicBezTo>
                  <a:lnTo>
                    <a:pt x="36733" y="23454"/>
                  </a:lnTo>
                  <a:cubicBezTo>
                    <a:pt x="36735" y="23069"/>
                    <a:pt x="37053" y="22814"/>
                    <a:pt x="37384" y="22814"/>
                  </a:cubicBezTo>
                  <a:close/>
                  <a:moveTo>
                    <a:pt x="41668" y="22814"/>
                  </a:moveTo>
                  <a:cubicBezTo>
                    <a:pt x="41826" y="22814"/>
                    <a:pt x="41986" y="22872"/>
                    <a:pt x="42117" y="23001"/>
                  </a:cubicBezTo>
                  <a:cubicBezTo>
                    <a:pt x="42517" y="23408"/>
                    <a:pt x="42232" y="24101"/>
                    <a:pt x="41660" y="24101"/>
                  </a:cubicBezTo>
                  <a:cubicBezTo>
                    <a:pt x="41304" y="24101"/>
                    <a:pt x="41020" y="23810"/>
                    <a:pt x="41018" y="23454"/>
                  </a:cubicBezTo>
                  <a:lnTo>
                    <a:pt x="41018" y="23454"/>
                  </a:lnTo>
                  <a:cubicBezTo>
                    <a:pt x="41020" y="23069"/>
                    <a:pt x="41337" y="22814"/>
                    <a:pt x="41668" y="22814"/>
                  </a:cubicBezTo>
                  <a:close/>
                  <a:moveTo>
                    <a:pt x="26652" y="22815"/>
                  </a:moveTo>
                  <a:cubicBezTo>
                    <a:pt x="26656" y="22815"/>
                    <a:pt x="26660" y="22815"/>
                    <a:pt x="26664" y="22815"/>
                  </a:cubicBezTo>
                  <a:cubicBezTo>
                    <a:pt x="27236" y="22815"/>
                    <a:pt x="27521" y="23508"/>
                    <a:pt x="27122" y="23915"/>
                  </a:cubicBezTo>
                  <a:cubicBezTo>
                    <a:pt x="26990" y="24044"/>
                    <a:pt x="26830" y="24101"/>
                    <a:pt x="26672" y="24101"/>
                  </a:cubicBezTo>
                  <a:cubicBezTo>
                    <a:pt x="26340" y="24101"/>
                    <a:pt x="26022" y="23845"/>
                    <a:pt x="26022" y="23458"/>
                  </a:cubicBezTo>
                  <a:cubicBezTo>
                    <a:pt x="26022" y="23105"/>
                    <a:pt x="26301" y="22815"/>
                    <a:pt x="26652" y="22815"/>
                  </a:cubicBezTo>
                  <a:close/>
                  <a:moveTo>
                    <a:pt x="28807" y="22815"/>
                  </a:moveTo>
                  <a:cubicBezTo>
                    <a:pt x="29378" y="22815"/>
                    <a:pt x="29664" y="23508"/>
                    <a:pt x="29264" y="23915"/>
                  </a:cubicBezTo>
                  <a:cubicBezTo>
                    <a:pt x="29133" y="24044"/>
                    <a:pt x="28972" y="24101"/>
                    <a:pt x="28815" y="24101"/>
                  </a:cubicBezTo>
                  <a:cubicBezTo>
                    <a:pt x="28483" y="24101"/>
                    <a:pt x="28164" y="23845"/>
                    <a:pt x="28164" y="23458"/>
                  </a:cubicBezTo>
                  <a:cubicBezTo>
                    <a:pt x="28164" y="23101"/>
                    <a:pt x="28450" y="22815"/>
                    <a:pt x="28807" y="22815"/>
                  </a:cubicBezTo>
                  <a:close/>
                  <a:moveTo>
                    <a:pt x="30936" y="22815"/>
                  </a:moveTo>
                  <a:cubicBezTo>
                    <a:pt x="30940" y="22815"/>
                    <a:pt x="30945" y="22815"/>
                    <a:pt x="30949" y="22815"/>
                  </a:cubicBezTo>
                  <a:cubicBezTo>
                    <a:pt x="31520" y="22815"/>
                    <a:pt x="31806" y="23508"/>
                    <a:pt x="31406" y="23915"/>
                  </a:cubicBezTo>
                  <a:cubicBezTo>
                    <a:pt x="31275" y="24044"/>
                    <a:pt x="31114" y="24101"/>
                    <a:pt x="30957" y="24101"/>
                  </a:cubicBezTo>
                  <a:cubicBezTo>
                    <a:pt x="30625" y="24101"/>
                    <a:pt x="30306" y="23845"/>
                    <a:pt x="30306" y="23458"/>
                  </a:cubicBezTo>
                  <a:cubicBezTo>
                    <a:pt x="30306" y="23105"/>
                    <a:pt x="30585" y="22815"/>
                    <a:pt x="30936" y="22815"/>
                  </a:cubicBezTo>
                  <a:close/>
                  <a:moveTo>
                    <a:pt x="33091" y="22815"/>
                  </a:moveTo>
                  <a:cubicBezTo>
                    <a:pt x="33663" y="22815"/>
                    <a:pt x="33948" y="23508"/>
                    <a:pt x="33548" y="23915"/>
                  </a:cubicBezTo>
                  <a:cubicBezTo>
                    <a:pt x="33417" y="24044"/>
                    <a:pt x="33257" y="24101"/>
                    <a:pt x="33099" y="24101"/>
                  </a:cubicBezTo>
                  <a:cubicBezTo>
                    <a:pt x="32767" y="24101"/>
                    <a:pt x="32449" y="23845"/>
                    <a:pt x="32449" y="23458"/>
                  </a:cubicBezTo>
                  <a:cubicBezTo>
                    <a:pt x="32449" y="23101"/>
                    <a:pt x="32734" y="22815"/>
                    <a:pt x="33091" y="22815"/>
                  </a:cubicBezTo>
                  <a:close/>
                  <a:moveTo>
                    <a:pt x="39505" y="22815"/>
                  </a:moveTo>
                  <a:cubicBezTo>
                    <a:pt x="39510" y="22815"/>
                    <a:pt x="39514" y="22815"/>
                    <a:pt x="39518" y="22815"/>
                  </a:cubicBezTo>
                  <a:cubicBezTo>
                    <a:pt x="40089" y="22815"/>
                    <a:pt x="40375" y="23508"/>
                    <a:pt x="39975" y="23915"/>
                  </a:cubicBezTo>
                  <a:cubicBezTo>
                    <a:pt x="39844" y="24044"/>
                    <a:pt x="39683" y="24101"/>
                    <a:pt x="39526" y="24101"/>
                  </a:cubicBezTo>
                  <a:cubicBezTo>
                    <a:pt x="39194" y="24101"/>
                    <a:pt x="38875" y="23845"/>
                    <a:pt x="38875" y="23458"/>
                  </a:cubicBezTo>
                  <a:cubicBezTo>
                    <a:pt x="38875" y="23105"/>
                    <a:pt x="39154" y="22815"/>
                    <a:pt x="39505" y="22815"/>
                  </a:cubicBezTo>
                  <a:close/>
                  <a:moveTo>
                    <a:pt x="43790" y="22815"/>
                  </a:moveTo>
                  <a:cubicBezTo>
                    <a:pt x="43794" y="22815"/>
                    <a:pt x="43798" y="22815"/>
                    <a:pt x="43803" y="22815"/>
                  </a:cubicBezTo>
                  <a:cubicBezTo>
                    <a:pt x="44374" y="22815"/>
                    <a:pt x="44660" y="23508"/>
                    <a:pt x="44260" y="23915"/>
                  </a:cubicBezTo>
                  <a:cubicBezTo>
                    <a:pt x="44129" y="24044"/>
                    <a:pt x="43968" y="24101"/>
                    <a:pt x="43810" y="24101"/>
                  </a:cubicBezTo>
                  <a:cubicBezTo>
                    <a:pt x="43478" y="24101"/>
                    <a:pt x="43160" y="23845"/>
                    <a:pt x="43160" y="23458"/>
                  </a:cubicBezTo>
                  <a:cubicBezTo>
                    <a:pt x="43160" y="23105"/>
                    <a:pt x="43439" y="22815"/>
                    <a:pt x="43790" y="22815"/>
                  </a:cubicBezTo>
                  <a:close/>
                  <a:moveTo>
                    <a:pt x="45945" y="22815"/>
                  </a:moveTo>
                  <a:cubicBezTo>
                    <a:pt x="46516" y="22815"/>
                    <a:pt x="46802" y="23508"/>
                    <a:pt x="46402" y="23915"/>
                  </a:cubicBezTo>
                  <a:cubicBezTo>
                    <a:pt x="46271" y="24044"/>
                    <a:pt x="46110" y="24101"/>
                    <a:pt x="45953" y="24101"/>
                  </a:cubicBezTo>
                  <a:cubicBezTo>
                    <a:pt x="45621" y="24101"/>
                    <a:pt x="45302" y="23845"/>
                    <a:pt x="45302" y="23458"/>
                  </a:cubicBezTo>
                  <a:cubicBezTo>
                    <a:pt x="45302" y="23101"/>
                    <a:pt x="45588" y="22815"/>
                    <a:pt x="45945" y="22815"/>
                  </a:cubicBezTo>
                  <a:close/>
                  <a:moveTo>
                    <a:pt x="50217" y="22815"/>
                  </a:moveTo>
                  <a:cubicBezTo>
                    <a:pt x="50221" y="22815"/>
                    <a:pt x="50225" y="22815"/>
                    <a:pt x="50229" y="22815"/>
                  </a:cubicBezTo>
                  <a:cubicBezTo>
                    <a:pt x="50801" y="22815"/>
                    <a:pt x="51086" y="23508"/>
                    <a:pt x="50679" y="23915"/>
                  </a:cubicBezTo>
                  <a:cubicBezTo>
                    <a:pt x="50551" y="24046"/>
                    <a:pt x="50391" y="24104"/>
                    <a:pt x="50235" y="24104"/>
                  </a:cubicBezTo>
                  <a:cubicBezTo>
                    <a:pt x="49905" y="24104"/>
                    <a:pt x="49587" y="23845"/>
                    <a:pt x="49587" y="23458"/>
                  </a:cubicBezTo>
                  <a:cubicBezTo>
                    <a:pt x="49580" y="23105"/>
                    <a:pt x="49865" y="22815"/>
                    <a:pt x="50217" y="22815"/>
                  </a:cubicBezTo>
                  <a:close/>
                  <a:moveTo>
                    <a:pt x="52359" y="22815"/>
                  </a:moveTo>
                  <a:cubicBezTo>
                    <a:pt x="52363" y="22815"/>
                    <a:pt x="52367" y="22815"/>
                    <a:pt x="52372" y="22815"/>
                  </a:cubicBezTo>
                  <a:cubicBezTo>
                    <a:pt x="52943" y="22815"/>
                    <a:pt x="53229" y="23508"/>
                    <a:pt x="52822" y="23915"/>
                  </a:cubicBezTo>
                  <a:cubicBezTo>
                    <a:pt x="52693" y="24046"/>
                    <a:pt x="52534" y="24104"/>
                    <a:pt x="52377" y="24104"/>
                  </a:cubicBezTo>
                  <a:cubicBezTo>
                    <a:pt x="52047" y="24104"/>
                    <a:pt x="51729" y="23845"/>
                    <a:pt x="51729" y="23458"/>
                  </a:cubicBezTo>
                  <a:cubicBezTo>
                    <a:pt x="51722" y="23105"/>
                    <a:pt x="52008" y="22815"/>
                    <a:pt x="52359" y="22815"/>
                  </a:cubicBezTo>
                  <a:close/>
                  <a:moveTo>
                    <a:pt x="54514" y="22815"/>
                  </a:moveTo>
                  <a:lnTo>
                    <a:pt x="54514" y="22822"/>
                  </a:lnTo>
                  <a:cubicBezTo>
                    <a:pt x="55085" y="22822"/>
                    <a:pt x="55371" y="23515"/>
                    <a:pt x="54971" y="23915"/>
                  </a:cubicBezTo>
                  <a:cubicBezTo>
                    <a:pt x="54839" y="24047"/>
                    <a:pt x="54676" y="24106"/>
                    <a:pt x="54517" y="24106"/>
                  </a:cubicBezTo>
                  <a:cubicBezTo>
                    <a:pt x="54187" y="24106"/>
                    <a:pt x="53871" y="23851"/>
                    <a:pt x="53871" y="23465"/>
                  </a:cubicBezTo>
                  <a:cubicBezTo>
                    <a:pt x="53864" y="23108"/>
                    <a:pt x="54157" y="22815"/>
                    <a:pt x="54514" y="22815"/>
                  </a:cubicBezTo>
                  <a:close/>
                  <a:moveTo>
                    <a:pt x="3102" y="22817"/>
                  </a:moveTo>
                  <a:cubicBezTo>
                    <a:pt x="3433" y="22817"/>
                    <a:pt x="3749" y="23074"/>
                    <a:pt x="3749" y="23465"/>
                  </a:cubicBezTo>
                  <a:cubicBezTo>
                    <a:pt x="3742" y="23811"/>
                    <a:pt x="3457" y="24094"/>
                    <a:pt x="3112" y="24094"/>
                  </a:cubicBezTo>
                  <a:cubicBezTo>
                    <a:pt x="3108" y="24094"/>
                    <a:pt x="3104" y="24094"/>
                    <a:pt x="3100" y="24093"/>
                  </a:cubicBezTo>
                  <a:lnTo>
                    <a:pt x="3100" y="24093"/>
                  </a:lnTo>
                  <a:lnTo>
                    <a:pt x="3107" y="24108"/>
                  </a:lnTo>
                  <a:cubicBezTo>
                    <a:pt x="2535" y="24108"/>
                    <a:pt x="2243" y="23415"/>
                    <a:pt x="2650" y="23008"/>
                  </a:cubicBezTo>
                  <a:cubicBezTo>
                    <a:pt x="2782" y="22876"/>
                    <a:pt x="2944" y="22817"/>
                    <a:pt x="3102" y="22817"/>
                  </a:cubicBezTo>
                  <a:close/>
                  <a:moveTo>
                    <a:pt x="6309" y="23888"/>
                  </a:moveTo>
                  <a:cubicBezTo>
                    <a:pt x="6640" y="23888"/>
                    <a:pt x="6956" y="24143"/>
                    <a:pt x="6956" y="24529"/>
                  </a:cubicBezTo>
                  <a:cubicBezTo>
                    <a:pt x="6948" y="24886"/>
                    <a:pt x="6663" y="25165"/>
                    <a:pt x="6313" y="25165"/>
                  </a:cubicBezTo>
                  <a:lnTo>
                    <a:pt x="6313" y="25172"/>
                  </a:lnTo>
                  <a:cubicBezTo>
                    <a:pt x="5735" y="25172"/>
                    <a:pt x="5449" y="24479"/>
                    <a:pt x="5856" y="24079"/>
                  </a:cubicBezTo>
                  <a:cubicBezTo>
                    <a:pt x="5988" y="23947"/>
                    <a:pt x="6150" y="23888"/>
                    <a:pt x="6309" y="23888"/>
                  </a:cubicBezTo>
                  <a:close/>
                  <a:moveTo>
                    <a:pt x="8457" y="23888"/>
                  </a:moveTo>
                  <a:cubicBezTo>
                    <a:pt x="8614" y="23888"/>
                    <a:pt x="8775" y="23947"/>
                    <a:pt x="8905" y="24079"/>
                  </a:cubicBezTo>
                  <a:cubicBezTo>
                    <a:pt x="9312" y="24479"/>
                    <a:pt x="9026" y="25172"/>
                    <a:pt x="8455" y="25172"/>
                  </a:cubicBezTo>
                  <a:cubicBezTo>
                    <a:pt x="8098" y="25172"/>
                    <a:pt x="7805" y="24879"/>
                    <a:pt x="7813" y="24522"/>
                  </a:cubicBezTo>
                  <a:lnTo>
                    <a:pt x="7813" y="24522"/>
                  </a:lnTo>
                  <a:lnTo>
                    <a:pt x="7813" y="24529"/>
                  </a:lnTo>
                  <a:cubicBezTo>
                    <a:pt x="7813" y="24143"/>
                    <a:pt x="8128" y="23888"/>
                    <a:pt x="8457" y="23888"/>
                  </a:cubicBezTo>
                  <a:close/>
                  <a:moveTo>
                    <a:pt x="10599" y="23888"/>
                  </a:moveTo>
                  <a:cubicBezTo>
                    <a:pt x="10757" y="23888"/>
                    <a:pt x="10917" y="23947"/>
                    <a:pt x="11047" y="24079"/>
                  </a:cubicBezTo>
                  <a:cubicBezTo>
                    <a:pt x="11454" y="24479"/>
                    <a:pt x="11169" y="25172"/>
                    <a:pt x="10597" y="25172"/>
                  </a:cubicBezTo>
                  <a:cubicBezTo>
                    <a:pt x="10240" y="25172"/>
                    <a:pt x="9948" y="24879"/>
                    <a:pt x="9955" y="24522"/>
                  </a:cubicBezTo>
                  <a:lnTo>
                    <a:pt x="9955" y="24522"/>
                  </a:lnTo>
                  <a:lnTo>
                    <a:pt x="9955" y="24529"/>
                  </a:lnTo>
                  <a:cubicBezTo>
                    <a:pt x="9955" y="24143"/>
                    <a:pt x="10271" y="23888"/>
                    <a:pt x="10599" y="23888"/>
                  </a:cubicBezTo>
                  <a:close/>
                  <a:moveTo>
                    <a:pt x="12732" y="23886"/>
                  </a:moveTo>
                  <a:cubicBezTo>
                    <a:pt x="13064" y="23886"/>
                    <a:pt x="13382" y="24142"/>
                    <a:pt x="13382" y="24529"/>
                  </a:cubicBezTo>
                  <a:cubicBezTo>
                    <a:pt x="13382" y="24882"/>
                    <a:pt x="13097" y="25165"/>
                    <a:pt x="12753" y="25165"/>
                  </a:cubicBezTo>
                  <a:cubicBezTo>
                    <a:pt x="12748" y="25165"/>
                    <a:pt x="12744" y="25165"/>
                    <a:pt x="12740" y="25165"/>
                  </a:cubicBezTo>
                  <a:lnTo>
                    <a:pt x="12740" y="25172"/>
                  </a:lnTo>
                  <a:cubicBezTo>
                    <a:pt x="12168" y="25172"/>
                    <a:pt x="11883" y="24479"/>
                    <a:pt x="12283" y="24072"/>
                  </a:cubicBezTo>
                  <a:cubicBezTo>
                    <a:pt x="12414" y="23943"/>
                    <a:pt x="12574" y="23886"/>
                    <a:pt x="12732" y="23886"/>
                  </a:cubicBezTo>
                  <a:close/>
                  <a:moveTo>
                    <a:pt x="14890" y="23886"/>
                  </a:moveTo>
                  <a:cubicBezTo>
                    <a:pt x="15047" y="23886"/>
                    <a:pt x="15208" y="23943"/>
                    <a:pt x="15339" y="24072"/>
                  </a:cubicBezTo>
                  <a:cubicBezTo>
                    <a:pt x="15739" y="24479"/>
                    <a:pt x="15453" y="25172"/>
                    <a:pt x="14882" y="25172"/>
                  </a:cubicBezTo>
                  <a:cubicBezTo>
                    <a:pt x="14526" y="25172"/>
                    <a:pt x="14241" y="24881"/>
                    <a:pt x="14239" y="24525"/>
                  </a:cubicBezTo>
                  <a:lnTo>
                    <a:pt x="14239" y="24525"/>
                  </a:lnTo>
                  <a:cubicBezTo>
                    <a:pt x="14241" y="24140"/>
                    <a:pt x="14559" y="23886"/>
                    <a:pt x="14890" y="23886"/>
                  </a:cubicBezTo>
                  <a:close/>
                  <a:moveTo>
                    <a:pt x="19174" y="23886"/>
                  </a:moveTo>
                  <a:cubicBezTo>
                    <a:pt x="19332" y="23886"/>
                    <a:pt x="19493" y="23943"/>
                    <a:pt x="19624" y="24072"/>
                  </a:cubicBezTo>
                  <a:cubicBezTo>
                    <a:pt x="20023" y="24479"/>
                    <a:pt x="19738" y="25172"/>
                    <a:pt x="19167" y="25172"/>
                  </a:cubicBezTo>
                  <a:cubicBezTo>
                    <a:pt x="18811" y="25172"/>
                    <a:pt x="18526" y="24881"/>
                    <a:pt x="18524" y="24525"/>
                  </a:cubicBezTo>
                  <a:lnTo>
                    <a:pt x="18524" y="24525"/>
                  </a:lnTo>
                  <a:cubicBezTo>
                    <a:pt x="18526" y="24140"/>
                    <a:pt x="18843" y="23886"/>
                    <a:pt x="19174" y="23886"/>
                  </a:cubicBezTo>
                  <a:close/>
                  <a:moveTo>
                    <a:pt x="25601" y="23886"/>
                  </a:moveTo>
                  <a:cubicBezTo>
                    <a:pt x="25759" y="23886"/>
                    <a:pt x="25919" y="23943"/>
                    <a:pt x="26050" y="24072"/>
                  </a:cubicBezTo>
                  <a:cubicBezTo>
                    <a:pt x="26450" y="24479"/>
                    <a:pt x="26165" y="25172"/>
                    <a:pt x="25593" y="25172"/>
                  </a:cubicBezTo>
                  <a:cubicBezTo>
                    <a:pt x="25237" y="25172"/>
                    <a:pt x="24953" y="24881"/>
                    <a:pt x="24951" y="24525"/>
                  </a:cubicBezTo>
                  <a:lnTo>
                    <a:pt x="24951" y="24525"/>
                  </a:lnTo>
                  <a:cubicBezTo>
                    <a:pt x="24953" y="24140"/>
                    <a:pt x="25270" y="23886"/>
                    <a:pt x="25601" y="23886"/>
                  </a:cubicBezTo>
                  <a:close/>
                  <a:moveTo>
                    <a:pt x="27743" y="23886"/>
                  </a:moveTo>
                  <a:cubicBezTo>
                    <a:pt x="27901" y="23886"/>
                    <a:pt x="28062" y="23943"/>
                    <a:pt x="28193" y="24072"/>
                  </a:cubicBezTo>
                  <a:cubicBezTo>
                    <a:pt x="28593" y="24479"/>
                    <a:pt x="28307" y="25172"/>
                    <a:pt x="27736" y="25172"/>
                  </a:cubicBezTo>
                  <a:cubicBezTo>
                    <a:pt x="27380" y="25172"/>
                    <a:pt x="27095" y="24881"/>
                    <a:pt x="27093" y="24525"/>
                  </a:cubicBezTo>
                  <a:lnTo>
                    <a:pt x="27093" y="24525"/>
                  </a:lnTo>
                  <a:cubicBezTo>
                    <a:pt x="27095" y="24140"/>
                    <a:pt x="27412" y="23886"/>
                    <a:pt x="27743" y="23886"/>
                  </a:cubicBezTo>
                  <a:close/>
                  <a:moveTo>
                    <a:pt x="29886" y="23886"/>
                  </a:moveTo>
                  <a:cubicBezTo>
                    <a:pt x="30043" y="23886"/>
                    <a:pt x="30204" y="23943"/>
                    <a:pt x="30335" y="24072"/>
                  </a:cubicBezTo>
                  <a:cubicBezTo>
                    <a:pt x="30735" y="24479"/>
                    <a:pt x="30449" y="25172"/>
                    <a:pt x="29878" y="25172"/>
                  </a:cubicBezTo>
                  <a:cubicBezTo>
                    <a:pt x="29522" y="25172"/>
                    <a:pt x="29237" y="24881"/>
                    <a:pt x="29235" y="24525"/>
                  </a:cubicBezTo>
                  <a:lnTo>
                    <a:pt x="29235" y="24525"/>
                  </a:lnTo>
                  <a:cubicBezTo>
                    <a:pt x="29237" y="24140"/>
                    <a:pt x="29555" y="23886"/>
                    <a:pt x="29886" y="23886"/>
                  </a:cubicBezTo>
                  <a:close/>
                  <a:moveTo>
                    <a:pt x="32028" y="23886"/>
                  </a:moveTo>
                  <a:cubicBezTo>
                    <a:pt x="32186" y="23886"/>
                    <a:pt x="32346" y="23943"/>
                    <a:pt x="32477" y="24072"/>
                  </a:cubicBezTo>
                  <a:cubicBezTo>
                    <a:pt x="32877" y="24479"/>
                    <a:pt x="32591" y="25172"/>
                    <a:pt x="32020" y="25172"/>
                  </a:cubicBezTo>
                  <a:cubicBezTo>
                    <a:pt x="31664" y="25172"/>
                    <a:pt x="31379" y="24881"/>
                    <a:pt x="31377" y="24525"/>
                  </a:cubicBezTo>
                  <a:lnTo>
                    <a:pt x="31377" y="24525"/>
                  </a:lnTo>
                  <a:cubicBezTo>
                    <a:pt x="31379" y="24140"/>
                    <a:pt x="31697" y="23886"/>
                    <a:pt x="32028" y="23886"/>
                  </a:cubicBezTo>
                  <a:close/>
                  <a:moveTo>
                    <a:pt x="34170" y="23886"/>
                  </a:moveTo>
                  <a:cubicBezTo>
                    <a:pt x="34328" y="23886"/>
                    <a:pt x="34488" y="23943"/>
                    <a:pt x="34619" y="24072"/>
                  </a:cubicBezTo>
                  <a:cubicBezTo>
                    <a:pt x="35019" y="24479"/>
                    <a:pt x="34734" y="25172"/>
                    <a:pt x="34162" y="25172"/>
                  </a:cubicBezTo>
                  <a:cubicBezTo>
                    <a:pt x="33807" y="25172"/>
                    <a:pt x="33522" y="24881"/>
                    <a:pt x="33520" y="24525"/>
                  </a:cubicBezTo>
                  <a:lnTo>
                    <a:pt x="33520" y="24525"/>
                  </a:lnTo>
                  <a:cubicBezTo>
                    <a:pt x="33522" y="24140"/>
                    <a:pt x="33839" y="23886"/>
                    <a:pt x="34170" y="23886"/>
                  </a:cubicBezTo>
                  <a:close/>
                  <a:moveTo>
                    <a:pt x="17024" y="23886"/>
                  </a:moveTo>
                  <a:cubicBezTo>
                    <a:pt x="17596" y="23886"/>
                    <a:pt x="17881" y="24579"/>
                    <a:pt x="17481" y="24986"/>
                  </a:cubicBezTo>
                  <a:cubicBezTo>
                    <a:pt x="17350" y="25115"/>
                    <a:pt x="17190" y="25172"/>
                    <a:pt x="17032" y="25172"/>
                  </a:cubicBezTo>
                  <a:cubicBezTo>
                    <a:pt x="16700" y="25172"/>
                    <a:pt x="16382" y="24916"/>
                    <a:pt x="16382" y="24529"/>
                  </a:cubicBezTo>
                  <a:cubicBezTo>
                    <a:pt x="16382" y="24172"/>
                    <a:pt x="16667" y="23886"/>
                    <a:pt x="17024" y="23886"/>
                  </a:cubicBezTo>
                  <a:close/>
                  <a:moveTo>
                    <a:pt x="21309" y="23886"/>
                  </a:moveTo>
                  <a:cubicBezTo>
                    <a:pt x="21880" y="23886"/>
                    <a:pt x="22166" y="24579"/>
                    <a:pt x="21766" y="24986"/>
                  </a:cubicBezTo>
                  <a:cubicBezTo>
                    <a:pt x="21635" y="25115"/>
                    <a:pt x="21474" y="25172"/>
                    <a:pt x="21317" y="25172"/>
                  </a:cubicBezTo>
                  <a:cubicBezTo>
                    <a:pt x="20985" y="25172"/>
                    <a:pt x="20666" y="24916"/>
                    <a:pt x="20666" y="24529"/>
                  </a:cubicBezTo>
                  <a:cubicBezTo>
                    <a:pt x="20666" y="24172"/>
                    <a:pt x="20952" y="23886"/>
                    <a:pt x="21309" y="23886"/>
                  </a:cubicBezTo>
                  <a:close/>
                  <a:moveTo>
                    <a:pt x="23451" y="23886"/>
                  </a:moveTo>
                  <a:cubicBezTo>
                    <a:pt x="24022" y="23886"/>
                    <a:pt x="24308" y="24579"/>
                    <a:pt x="23908" y="24986"/>
                  </a:cubicBezTo>
                  <a:cubicBezTo>
                    <a:pt x="23777" y="25115"/>
                    <a:pt x="23616" y="25172"/>
                    <a:pt x="23459" y="25172"/>
                  </a:cubicBezTo>
                  <a:cubicBezTo>
                    <a:pt x="23127" y="25172"/>
                    <a:pt x="22808" y="24916"/>
                    <a:pt x="22808" y="24529"/>
                  </a:cubicBezTo>
                  <a:cubicBezTo>
                    <a:pt x="22808" y="24172"/>
                    <a:pt x="23094" y="23886"/>
                    <a:pt x="23451" y="23886"/>
                  </a:cubicBezTo>
                  <a:close/>
                  <a:moveTo>
                    <a:pt x="36305" y="23886"/>
                  </a:moveTo>
                  <a:cubicBezTo>
                    <a:pt x="36876" y="23886"/>
                    <a:pt x="37162" y="24579"/>
                    <a:pt x="36762" y="24986"/>
                  </a:cubicBezTo>
                  <a:cubicBezTo>
                    <a:pt x="36631" y="25115"/>
                    <a:pt x="36470" y="25172"/>
                    <a:pt x="36312" y="25172"/>
                  </a:cubicBezTo>
                  <a:cubicBezTo>
                    <a:pt x="35981" y="25172"/>
                    <a:pt x="35662" y="24916"/>
                    <a:pt x="35662" y="24529"/>
                  </a:cubicBezTo>
                  <a:cubicBezTo>
                    <a:pt x="35662" y="24172"/>
                    <a:pt x="35948" y="23886"/>
                    <a:pt x="36305" y="23886"/>
                  </a:cubicBezTo>
                  <a:close/>
                  <a:moveTo>
                    <a:pt x="38447" y="23886"/>
                  </a:moveTo>
                  <a:cubicBezTo>
                    <a:pt x="39018" y="23886"/>
                    <a:pt x="39304" y="24579"/>
                    <a:pt x="38904" y="24986"/>
                  </a:cubicBezTo>
                  <a:cubicBezTo>
                    <a:pt x="38773" y="25115"/>
                    <a:pt x="38612" y="25172"/>
                    <a:pt x="38455" y="25172"/>
                  </a:cubicBezTo>
                  <a:cubicBezTo>
                    <a:pt x="38123" y="25172"/>
                    <a:pt x="37804" y="24916"/>
                    <a:pt x="37804" y="24529"/>
                  </a:cubicBezTo>
                  <a:cubicBezTo>
                    <a:pt x="37804" y="24172"/>
                    <a:pt x="38090" y="23886"/>
                    <a:pt x="38447" y="23886"/>
                  </a:cubicBezTo>
                  <a:close/>
                  <a:moveTo>
                    <a:pt x="40589" y="23886"/>
                  </a:moveTo>
                  <a:cubicBezTo>
                    <a:pt x="41160" y="23886"/>
                    <a:pt x="41446" y="24579"/>
                    <a:pt x="41046" y="24986"/>
                  </a:cubicBezTo>
                  <a:cubicBezTo>
                    <a:pt x="40915" y="25115"/>
                    <a:pt x="40755" y="25172"/>
                    <a:pt x="40597" y="25172"/>
                  </a:cubicBezTo>
                  <a:cubicBezTo>
                    <a:pt x="40265" y="25172"/>
                    <a:pt x="39947" y="24916"/>
                    <a:pt x="39947" y="24529"/>
                  </a:cubicBezTo>
                  <a:cubicBezTo>
                    <a:pt x="39947" y="24172"/>
                    <a:pt x="40232" y="23886"/>
                    <a:pt x="40589" y="23886"/>
                  </a:cubicBezTo>
                  <a:close/>
                  <a:moveTo>
                    <a:pt x="42731" y="23886"/>
                  </a:moveTo>
                  <a:cubicBezTo>
                    <a:pt x="43303" y="23886"/>
                    <a:pt x="43588" y="24579"/>
                    <a:pt x="43189" y="24986"/>
                  </a:cubicBezTo>
                  <a:cubicBezTo>
                    <a:pt x="43057" y="25115"/>
                    <a:pt x="42897" y="25172"/>
                    <a:pt x="42739" y="25172"/>
                  </a:cubicBezTo>
                  <a:cubicBezTo>
                    <a:pt x="42407" y="25172"/>
                    <a:pt x="42089" y="24916"/>
                    <a:pt x="42089" y="24529"/>
                  </a:cubicBezTo>
                  <a:cubicBezTo>
                    <a:pt x="42089" y="24172"/>
                    <a:pt x="42374" y="23886"/>
                    <a:pt x="42731" y="23886"/>
                  </a:cubicBezTo>
                  <a:close/>
                  <a:moveTo>
                    <a:pt x="44874" y="23886"/>
                  </a:moveTo>
                  <a:cubicBezTo>
                    <a:pt x="45445" y="23886"/>
                    <a:pt x="45731" y="24579"/>
                    <a:pt x="45331" y="24986"/>
                  </a:cubicBezTo>
                  <a:cubicBezTo>
                    <a:pt x="45200" y="25115"/>
                    <a:pt x="45039" y="25172"/>
                    <a:pt x="44882" y="25172"/>
                  </a:cubicBezTo>
                  <a:cubicBezTo>
                    <a:pt x="44550" y="25172"/>
                    <a:pt x="44231" y="24916"/>
                    <a:pt x="44231" y="24529"/>
                  </a:cubicBezTo>
                  <a:cubicBezTo>
                    <a:pt x="44231" y="24172"/>
                    <a:pt x="44517" y="23886"/>
                    <a:pt x="44874" y="23886"/>
                  </a:cubicBezTo>
                  <a:close/>
                  <a:moveTo>
                    <a:pt x="47003" y="23886"/>
                  </a:moveTo>
                  <a:cubicBezTo>
                    <a:pt x="47007" y="23886"/>
                    <a:pt x="47012" y="23886"/>
                    <a:pt x="47016" y="23886"/>
                  </a:cubicBezTo>
                  <a:cubicBezTo>
                    <a:pt x="47587" y="23886"/>
                    <a:pt x="47873" y="24579"/>
                    <a:pt x="47466" y="24986"/>
                  </a:cubicBezTo>
                  <a:cubicBezTo>
                    <a:pt x="47337" y="25117"/>
                    <a:pt x="47178" y="25176"/>
                    <a:pt x="47021" y="25176"/>
                  </a:cubicBezTo>
                  <a:cubicBezTo>
                    <a:pt x="46692" y="25176"/>
                    <a:pt x="46373" y="24916"/>
                    <a:pt x="46373" y="24529"/>
                  </a:cubicBezTo>
                  <a:cubicBezTo>
                    <a:pt x="46366" y="24176"/>
                    <a:pt x="46652" y="23886"/>
                    <a:pt x="47003" y="23886"/>
                  </a:cubicBezTo>
                  <a:close/>
                  <a:moveTo>
                    <a:pt x="49146" y="23886"/>
                  </a:moveTo>
                  <a:cubicBezTo>
                    <a:pt x="49150" y="23886"/>
                    <a:pt x="49154" y="23886"/>
                    <a:pt x="49158" y="23886"/>
                  </a:cubicBezTo>
                  <a:cubicBezTo>
                    <a:pt x="49730" y="23886"/>
                    <a:pt x="50015" y="24579"/>
                    <a:pt x="49608" y="24986"/>
                  </a:cubicBezTo>
                  <a:cubicBezTo>
                    <a:pt x="49479" y="25117"/>
                    <a:pt x="49320" y="25176"/>
                    <a:pt x="49164" y="25176"/>
                  </a:cubicBezTo>
                  <a:cubicBezTo>
                    <a:pt x="48834" y="25176"/>
                    <a:pt x="48516" y="24916"/>
                    <a:pt x="48516" y="24529"/>
                  </a:cubicBezTo>
                  <a:cubicBezTo>
                    <a:pt x="48509" y="24176"/>
                    <a:pt x="48794" y="23886"/>
                    <a:pt x="49146" y="23886"/>
                  </a:cubicBezTo>
                  <a:close/>
                  <a:moveTo>
                    <a:pt x="51288" y="23886"/>
                  </a:moveTo>
                  <a:cubicBezTo>
                    <a:pt x="51292" y="23886"/>
                    <a:pt x="51296" y="23886"/>
                    <a:pt x="51301" y="23886"/>
                  </a:cubicBezTo>
                  <a:cubicBezTo>
                    <a:pt x="51872" y="23886"/>
                    <a:pt x="52157" y="24579"/>
                    <a:pt x="51750" y="24986"/>
                  </a:cubicBezTo>
                  <a:cubicBezTo>
                    <a:pt x="51622" y="25117"/>
                    <a:pt x="51463" y="25176"/>
                    <a:pt x="51306" y="25176"/>
                  </a:cubicBezTo>
                  <a:cubicBezTo>
                    <a:pt x="50976" y="25176"/>
                    <a:pt x="50658" y="24916"/>
                    <a:pt x="50658" y="24529"/>
                  </a:cubicBezTo>
                  <a:cubicBezTo>
                    <a:pt x="50651" y="24176"/>
                    <a:pt x="50937" y="23886"/>
                    <a:pt x="51288" y="23886"/>
                  </a:cubicBezTo>
                  <a:close/>
                  <a:moveTo>
                    <a:pt x="53430" y="23886"/>
                  </a:moveTo>
                  <a:cubicBezTo>
                    <a:pt x="53434" y="23886"/>
                    <a:pt x="53439" y="23886"/>
                    <a:pt x="53443" y="23886"/>
                  </a:cubicBezTo>
                  <a:cubicBezTo>
                    <a:pt x="54014" y="23886"/>
                    <a:pt x="54300" y="24579"/>
                    <a:pt x="53893" y="24986"/>
                  </a:cubicBezTo>
                  <a:cubicBezTo>
                    <a:pt x="53764" y="25117"/>
                    <a:pt x="53605" y="25176"/>
                    <a:pt x="53448" y="25176"/>
                  </a:cubicBezTo>
                  <a:cubicBezTo>
                    <a:pt x="53119" y="25176"/>
                    <a:pt x="52800" y="24916"/>
                    <a:pt x="52800" y="24529"/>
                  </a:cubicBezTo>
                  <a:cubicBezTo>
                    <a:pt x="52793" y="24176"/>
                    <a:pt x="53079" y="23886"/>
                    <a:pt x="53430" y="23886"/>
                  </a:cubicBezTo>
                  <a:close/>
                  <a:moveTo>
                    <a:pt x="55592" y="23893"/>
                  </a:moveTo>
                  <a:cubicBezTo>
                    <a:pt x="55942" y="23893"/>
                    <a:pt x="56221" y="24179"/>
                    <a:pt x="56228" y="24522"/>
                  </a:cubicBezTo>
                  <a:lnTo>
                    <a:pt x="56235" y="24536"/>
                  </a:lnTo>
                  <a:cubicBezTo>
                    <a:pt x="56235" y="24922"/>
                    <a:pt x="55919" y="25177"/>
                    <a:pt x="55589" y="25177"/>
                  </a:cubicBezTo>
                  <a:cubicBezTo>
                    <a:pt x="55430" y="25177"/>
                    <a:pt x="55267" y="25118"/>
                    <a:pt x="55135" y="24986"/>
                  </a:cubicBezTo>
                  <a:cubicBezTo>
                    <a:pt x="54728" y="24586"/>
                    <a:pt x="55021" y="23893"/>
                    <a:pt x="55592" y="23893"/>
                  </a:cubicBezTo>
                  <a:close/>
                  <a:moveTo>
                    <a:pt x="4166" y="23888"/>
                  </a:moveTo>
                  <a:cubicBezTo>
                    <a:pt x="4497" y="23888"/>
                    <a:pt x="4813" y="24145"/>
                    <a:pt x="4813" y="24536"/>
                  </a:cubicBezTo>
                  <a:cubicBezTo>
                    <a:pt x="4806" y="24882"/>
                    <a:pt x="4528" y="25165"/>
                    <a:pt x="4184" y="25165"/>
                  </a:cubicBezTo>
                  <a:cubicBezTo>
                    <a:pt x="4179" y="25165"/>
                    <a:pt x="4175" y="25165"/>
                    <a:pt x="4171" y="25165"/>
                  </a:cubicBezTo>
                  <a:lnTo>
                    <a:pt x="4171" y="25179"/>
                  </a:lnTo>
                  <a:cubicBezTo>
                    <a:pt x="3599" y="25179"/>
                    <a:pt x="3314" y="24486"/>
                    <a:pt x="3714" y="24079"/>
                  </a:cubicBezTo>
                  <a:cubicBezTo>
                    <a:pt x="3846" y="23947"/>
                    <a:pt x="4008" y="23888"/>
                    <a:pt x="4166" y="23888"/>
                  </a:cubicBezTo>
                  <a:close/>
                  <a:moveTo>
                    <a:pt x="2028" y="23886"/>
                  </a:moveTo>
                  <a:lnTo>
                    <a:pt x="2036" y="23893"/>
                  </a:lnTo>
                  <a:cubicBezTo>
                    <a:pt x="2607" y="23893"/>
                    <a:pt x="2892" y="24586"/>
                    <a:pt x="2493" y="24993"/>
                  </a:cubicBezTo>
                  <a:cubicBezTo>
                    <a:pt x="2362" y="25122"/>
                    <a:pt x="2201" y="25180"/>
                    <a:pt x="2043" y="25180"/>
                  </a:cubicBezTo>
                  <a:cubicBezTo>
                    <a:pt x="1711" y="25180"/>
                    <a:pt x="1393" y="24924"/>
                    <a:pt x="1393" y="24536"/>
                  </a:cubicBezTo>
                  <a:cubicBezTo>
                    <a:pt x="1386" y="24179"/>
                    <a:pt x="1671" y="23886"/>
                    <a:pt x="2028" y="23886"/>
                  </a:cubicBezTo>
                  <a:close/>
                  <a:moveTo>
                    <a:pt x="52370" y="24959"/>
                  </a:moveTo>
                  <a:cubicBezTo>
                    <a:pt x="52452" y="24959"/>
                    <a:pt x="52534" y="24975"/>
                    <a:pt x="52614" y="25007"/>
                  </a:cubicBezTo>
                  <a:cubicBezTo>
                    <a:pt x="52657" y="25022"/>
                    <a:pt x="52693" y="25043"/>
                    <a:pt x="52729" y="25065"/>
                  </a:cubicBezTo>
                  <a:lnTo>
                    <a:pt x="52729" y="25072"/>
                  </a:lnTo>
                  <a:cubicBezTo>
                    <a:pt x="53007" y="25257"/>
                    <a:pt x="53093" y="25636"/>
                    <a:pt x="52914" y="25929"/>
                  </a:cubicBezTo>
                  <a:cubicBezTo>
                    <a:pt x="52794" y="26126"/>
                    <a:pt x="52586" y="26236"/>
                    <a:pt x="52371" y="26236"/>
                  </a:cubicBezTo>
                  <a:cubicBezTo>
                    <a:pt x="52267" y="26236"/>
                    <a:pt x="52162" y="26211"/>
                    <a:pt x="52065" y="26157"/>
                  </a:cubicBezTo>
                  <a:cubicBezTo>
                    <a:pt x="51765" y="26000"/>
                    <a:pt x="51643" y="25629"/>
                    <a:pt x="51793" y="25322"/>
                  </a:cubicBezTo>
                  <a:cubicBezTo>
                    <a:pt x="51905" y="25093"/>
                    <a:pt x="52132" y="24959"/>
                    <a:pt x="52370" y="24959"/>
                  </a:cubicBezTo>
                  <a:close/>
                  <a:moveTo>
                    <a:pt x="5241" y="24966"/>
                  </a:moveTo>
                  <a:cubicBezTo>
                    <a:pt x="5516" y="24966"/>
                    <a:pt x="5768" y="25142"/>
                    <a:pt x="5849" y="25414"/>
                  </a:cubicBezTo>
                  <a:cubicBezTo>
                    <a:pt x="5949" y="25729"/>
                    <a:pt x="5792" y="26064"/>
                    <a:pt x="5492" y="26193"/>
                  </a:cubicBezTo>
                  <a:cubicBezTo>
                    <a:pt x="5426" y="26223"/>
                    <a:pt x="5356" y="26237"/>
                    <a:pt x="5285" y="26237"/>
                  </a:cubicBezTo>
                  <a:cubicBezTo>
                    <a:pt x="5270" y="26237"/>
                    <a:pt x="5256" y="26237"/>
                    <a:pt x="5242" y="26236"/>
                  </a:cubicBezTo>
                  <a:lnTo>
                    <a:pt x="5242" y="26243"/>
                  </a:lnTo>
                  <a:cubicBezTo>
                    <a:pt x="4463" y="26243"/>
                    <a:pt x="4356" y="25129"/>
                    <a:pt x="5113" y="24979"/>
                  </a:cubicBezTo>
                  <a:cubicBezTo>
                    <a:pt x="5156" y="24970"/>
                    <a:pt x="5199" y="24966"/>
                    <a:pt x="5241" y="24966"/>
                  </a:cubicBezTo>
                  <a:close/>
                  <a:moveTo>
                    <a:pt x="7381" y="24959"/>
                  </a:moveTo>
                  <a:cubicBezTo>
                    <a:pt x="7711" y="24959"/>
                    <a:pt x="8027" y="25214"/>
                    <a:pt x="8027" y="25600"/>
                  </a:cubicBezTo>
                  <a:cubicBezTo>
                    <a:pt x="8020" y="25957"/>
                    <a:pt x="7734" y="26236"/>
                    <a:pt x="7384" y="26236"/>
                  </a:cubicBezTo>
                  <a:lnTo>
                    <a:pt x="7384" y="26243"/>
                  </a:lnTo>
                  <a:cubicBezTo>
                    <a:pt x="6806" y="26243"/>
                    <a:pt x="6520" y="25550"/>
                    <a:pt x="6927" y="25150"/>
                  </a:cubicBezTo>
                  <a:cubicBezTo>
                    <a:pt x="7059" y="25018"/>
                    <a:pt x="7222" y="24959"/>
                    <a:pt x="7381" y="24959"/>
                  </a:cubicBezTo>
                  <a:close/>
                  <a:moveTo>
                    <a:pt x="9528" y="24959"/>
                  </a:moveTo>
                  <a:cubicBezTo>
                    <a:pt x="9686" y="24959"/>
                    <a:pt x="9846" y="25018"/>
                    <a:pt x="9976" y="25150"/>
                  </a:cubicBezTo>
                  <a:cubicBezTo>
                    <a:pt x="10383" y="25550"/>
                    <a:pt x="10098" y="26243"/>
                    <a:pt x="9526" y="26243"/>
                  </a:cubicBezTo>
                  <a:cubicBezTo>
                    <a:pt x="9169" y="26243"/>
                    <a:pt x="8877" y="25950"/>
                    <a:pt x="8884" y="25593"/>
                  </a:cubicBezTo>
                  <a:lnTo>
                    <a:pt x="8884" y="25593"/>
                  </a:lnTo>
                  <a:lnTo>
                    <a:pt x="8884" y="25600"/>
                  </a:lnTo>
                  <a:cubicBezTo>
                    <a:pt x="8884" y="25214"/>
                    <a:pt x="9199" y="24959"/>
                    <a:pt x="9528" y="24959"/>
                  </a:cubicBezTo>
                  <a:close/>
                  <a:moveTo>
                    <a:pt x="11670" y="24959"/>
                  </a:moveTo>
                  <a:cubicBezTo>
                    <a:pt x="11828" y="24959"/>
                    <a:pt x="11989" y="25018"/>
                    <a:pt x="12118" y="25150"/>
                  </a:cubicBezTo>
                  <a:cubicBezTo>
                    <a:pt x="12526" y="25550"/>
                    <a:pt x="12240" y="26243"/>
                    <a:pt x="11669" y="26243"/>
                  </a:cubicBezTo>
                  <a:cubicBezTo>
                    <a:pt x="11312" y="26243"/>
                    <a:pt x="11019" y="25950"/>
                    <a:pt x="11026" y="25593"/>
                  </a:cubicBezTo>
                  <a:lnTo>
                    <a:pt x="11026" y="25593"/>
                  </a:lnTo>
                  <a:lnTo>
                    <a:pt x="11026" y="25600"/>
                  </a:lnTo>
                  <a:cubicBezTo>
                    <a:pt x="11026" y="25214"/>
                    <a:pt x="11342" y="24959"/>
                    <a:pt x="11670" y="24959"/>
                  </a:cubicBezTo>
                  <a:close/>
                  <a:moveTo>
                    <a:pt x="13807" y="24959"/>
                  </a:moveTo>
                  <a:cubicBezTo>
                    <a:pt x="14083" y="24959"/>
                    <a:pt x="14338" y="25141"/>
                    <a:pt x="14425" y="25414"/>
                  </a:cubicBezTo>
                  <a:cubicBezTo>
                    <a:pt x="14518" y="25729"/>
                    <a:pt x="14361" y="26064"/>
                    <a:pt x="14061" y="26193"/>
                  </a:cubicBezTo>
                  <a:cubicBezTo>
                    <a:pt x="13993" y="26218"/>
                    <a:pt x="13919" y="26237"/>
                    <a:pt x="13845" y="26237"/>
                  </a:cubicBezTo>
                  <a:cubicBezTo>
                    <a:pt x="13833" y="26237"/>
                    <a:pt x="13822" y="26237"/>
                    <a:pt x="13811" y="26236"/>
                  </a:cubicBezTo>
                  <a:lnTo>
                    <a:pt x="13811" y="26243"/>
                  </a:lnTo>
                  <a:cubicBezTo>
                    <a:pt x="13040" y="26243"/>
                    <a:pt x="12925" y="25129"/>
                    <a:pt x="13682" y="24972"/>
                  </a:cubicBezTo>
                  <a:cubicBezTo>
                    <a:pt x="13724" y="24963"/>
                    <a:pt x="13766" y="24959"/>
                    <a:pt x="13807" y="24959"/>
                  </a:cubicBezTo>
                  <a:close/>
                  <a:moveTo>
                    <a:pt x="15961" y="24957"/>
                  </a:moveTo>
                  <a:cubicBezTo>
                    <a:pt x="16119" y="24957"/>
                    <a:pt x="16279" y="25014"/>
                    <a:pt x="16410" y="25143"/>
                  </a:cubicBezTo>
                  <a:cubicBezTo>
                    <a:pt x="16810" y="25550"/>
                    <a:pt x="16524" y="26243"/>
                    <a:pt x="15953" y="26243"/>
                  </a:cubicBezTo>
                  <a:cubicBezTo>
                    <a:pt x="15597" y="26243"/>
                    <a:pt x="15312" y="25952"/>
                    <a:pt x="15310" y="25597"/>
                  </a:cubicBezTo>
                  <a:lnTo>
                    <a:pt x="15310" y="25597"/>
                  </a:lnTo>
                  <a:cubicBezTo>
                    <a:pt x="15312" y="25211"/>
                    <a:pt x="15630" y="24957"/>
                    <a:pt x="15961" y="24957"/>
                  </a:cubicBezTo>
                  <a:close/>
                  <a:moveTo>
                    <a:pt x="18103" y="24957"/>
                  </a:moveTo>
                  <a:cubicBezTo>
                    <a:pt x="18261" y="24957"/>
                    <a:pt x="18421" y="25014"/>
                    <a:pt x="18552" y="25143"/>
                  </a:cubicBezTo>
                  <a:cubicBezTo>
                    <a:pt x="18952" y="25550"/>
                    <a:pt x="18667" y="26243"/>
                    <a:pt x="18095" y="26243"/>
                  </a:cubicBezTo>
                  <a:cubicBezTo>
                    <a:pt x="17740" y="26243"/>
                    <a:pt x="17455" y="25952"/>
                    <a:pt x="17453" y="25597"/>
                  </a:cubicBezTo>
                  <a:lnTo>
                    <a:pt x="17453" y="25597"/>
                  </a:lnTo>
                  <a:cubicBezTo>
                    <a:pt x="17455" y="25211"/>
                    <a:pt x="17772" y="24957"/>
                    <a:pt x="18103" y="24957"/>
                  </a:cubicBezTo>
                  <a:close/>
                  <a:moveTo>
                    <a:pt x="20245" y="24957"/>
                  </a:moveTo>
                  <a:cubicBezTo>
                    <a:pt x="20403" y="24957"/>
                    <a:pt x="20564" y="25014"/>
                    <a:pt x="20695" y="25143"/>
                  </a:cubicBezTo>
                  <a:cubicBezTo>
                    <a:pt x="21095" y="25550"/>
                    <a:pt x="20809" y="26243"/>
                    <a:pt x="20238" y="26243"/>
                  </a:cubicBezTo>
                  <a:cubicBezTo>
                    <a:pt x="19882" y="26243"/>
                    <a:pt x="19597" y="25952"/>
                    <a:pt x="19595" y="25597"/>
                  </a:cubicBezTo>
                  <a:lnTo>
                    <a:pt x="19595" y="25597"/>
                  </a:lnTo>
                  <a:cubicBezTo>
                    <a:pt x="19597" y="25211"/>
                    <a:pt x="19915" y="24957"/>
                    <a:pt x="20245" y="24957"/>
                  </a:cubicBezTo>
                  <a:close/>
                  <a:moveTo>
                    <a:pt x="22388" y="24957"/>
                  </a:moveTo>
                  <a:cubicBezTo>
                    <a:pt x="22545" y="24957"/>
                    <a:pt x="22706" y="25014"/>
                    <a:pt x="22837" y="25143"/>
                  </a:cubicBezTo>
                  <a:cubicBezTo>
                    <a:pt x="23237" y="25550"/>
                    <a:pt x="22951" y="26243"/>
                    <a:pt x="22380" y="26243"/>
                  </a:cubicBezTo>
                  <a:cubicBezTo>
                    <a:pt x="22024" y="26243"/>
                    <a:pt x="21739" y="25952"/>
                    <a:pt x="21737" y="25597"/>
                  </a:cubicBezTo>
                  <a:lnTo>
                    <a:pt x="21737" y="25597"/>
                  </a:lnTo>
                  <a:cubicBezTo>
                    <a:pt x="21739" y="25211"/>
                    <a:pt x="22057" y="24957"/>
                    <a:pt x="22388" y="24957"/>
                  </a:cubicBezTo>
                  <a:close/>
                  <a:moveTo>
                    <a:pt x="24530" y="24957"/>
                  </a:moveTo>
                  <a:cubicBezTo>
                    <a:pt x="24688" y="24957"/>
                    <a:pt x="24848" y="25014"/>
                    <a:pt x="24979" y="25143"/>
                  </a:cubicBezTo>
                  <a:cubicBezTo>
                    <a:pt x="25379" y="25550"/>
                    <a:pt x="25093" y="26243"/>
                    <a:pt x="24522" y="26243"/>
                  </a:cubicBezTo>
                  <a:cubicBezTo>
                    <a:pt x="24166" y="26243"/>
                    <a:pt x="23881" y="25952"/>
                    <a:pt x="23880" y="25597"/>
                  </a:cubicBezTo>
                  <a:lnTo>
                    <a:pt x="23880" y="25597"/>
                  </a:lnTo>
                  <a:cubicBezTo>
                    <a:pt x="23882" y="25211"/>
                    <a:pt x="24199" y="24957"/>
                    <a:pt x="24530" y="24957"/>
                  </a:cubicBezTo>
                  <a:close/>
                  <a:moveTo>
                    <a:pt x="41668" y="24957"/>
                  </a:moveTo>
                  <a:cubicBezTo>
                    <a:pt x="41826" y="24957"/>
                    <a:pt x="41986" y="25014"/>
                    <a:pt x="42117" y="25143"/>
                  </a:cubicBezTo>
                  <a:cubicBezTo>
                    <a:pt x="42517" y="25550"/>
                    <a:pt x="42232" y="26243"/>
                    <a:pt x="41660" y="26243"/>
                  </a:cubicBezTo>
                  <a:cubicBezTo>
                    <a:pt x="41304" y="26243"/>
                    <a:pt x="41020" y="25952"/>
                    <a:pt x="41018" y="25597"/>
                  </a:cubicBezTo>
                  <a:lnTo>
                    <a:pt x="41018" y="25597"/>
                  </a:lnTo>
                  <a:cubicBezTo>
                    <a:pt x="41020" y="25211"/>
                    <a:pt x="41337" y="24957"/>
                    <a:pt x="41668" y="24957"/>
                  </a:cubicBezTo>
                  <a:close/>
                  <a:moveTo>
                    <a:pt x="35237" y="24959"/>
                  </a:moveTo>
                  <a:cubicBezTo>
                    <a:pt x="35396" y="24959"/>
                    <a:pt x="35558" y="25018"/>
                    <a:pt x="35691" y="25150"/>
                  </a:cubicBezTo>
                  <a:cubicBezTo>
                    <a:pt x="36098" y="25550"/>
                    <a:pt x="35812" y="26243"/>
                    <a:pt x="35234" y="26243"/>
                  </a:cubicBezTo>
                  <a:cubicBezTo>
                    <a:pt x="35229" y="26243"/>
                    <a:pt x="35225" y="26243"/>
                    <a:pt x="35221" y="26243"/>
                  </a:cubicBezTo>
                  <a:cubicBezTo>
                    <a:pt x="34870" y="26243"/>
                    <a:pt x="34584" y="25953"/>
                    <a:pt x="34591" y="25593"/>
                  </a:cubicBezTo>
                  <a:lnTo>
                    <a:pt x="34591" y="25593"/>
                  </a:lnTo>
                  <a:lnTo>
                    <a:pt x="34591" y="25600"/>
                  </a:lnTo>
                  <a:cubicBezTo>
                    <a:pt x="34591" y="25214"/>
                    <a:pt x="34907" y="24959"/>
                    <a:pt x="35237" y="24959"/>
                  </a:cubicBezTo>
                  <a:close/>
                  <a:moveTo>
                    <a:pt x="37379" y="24959"/>
                  </a:moveTo>
                  <a:cubicBezTo>
                    <a:pt x="37538" y="24959"/>
                    <a:pt x="37701" y="25018"/>
                    <a:pt x="37833" y="25150"/>
                  </a:cubicBezTo>
                  <a:cubicBezTo>
                    <a:pt x="38240" y="25550"/>
                    <a:pt x="37954" y="26243"/>
                    <a:pt x="37376" y="26243"/>
                  </a:cubicBezTo>
                  <a:cubicBezTo>
                    <a:pt x="37372" y="26243"/>
                    <a:pt x="37367" y="26243"/>
                    <a:pt x="37363" y="26243"/>
                  </a:cubicBezTo>
                  <a:cubicBezTo>
                    <a:pt x="37012" y="26243"/>
                    <a:pt x="36726" y="25953"/>
                    <a:pt x="36733" y="25593"/>
                  </a:cubicBezTo>
                  <a:lnTo>
                    <a:pt x="36733" y="25593"/>
                  </a:lnTo>
                  <a:lnTo>
                    <a:pt x="36733" y="25600"/>
                  </a:lnTo>
                  <a:cubicBezTo>
                    <a:pt x="36733" y="25214"/>
                    <a:pt x="37049" y="24959"/>
                    <a:pt x="37379" y="24959"/>
                  </a:cubicBezTo>
                  <a:close/>
                  <a:moveTo>
                    <a:pt x="969" y="24966"/>
                  </a:moveTo>
                  <a:cubicBezTo>
                    <a:pt x="1051" y="24966"/>
                    <a:pt x="1134" y="24982"/>
                    <a:pt x="1214" y="25015"/>
                  </a:cubicBezTo>
                  <a:cubicBezTo>
                    <a:pt x="1250" y="25029"/>
                    <a:pt x="1286" y="25043"/>
                    <a:pt x="1314" y="25065"/>
                  </a:cubicBezTo>
                  <a:lnTo>
                    <a:pt x="1321" y="25072"/>
                  </a:lnTo>
                  <a:cubicBezTo>
                    <a:pt x="1607" y="25265"/>
                    <a:pt x="1686" y="25643"/>
                    <a:pt x="1514" y="25936"/>
                  </a:cubicBezTo>
                  <a:cubicBezTo>
                    <a:pt x="1394" y="26133"/>
                    <a:pt x="1185" y="26243"/>
                    <a:pt x="971" y="26243"/>
                  </a:cubicBezTo>
                  <a:cubicBezTo>
                    <a:pt x="867" y="26243"/>
                    <a:pt x="762" y="26218"/>
                    <a:pt x="664" y="26164"/>
                  </a:cubicBezTo>
                  <a:cubicBezTo>
                    <a:pt x="365" y="26007"/>
                    <a:pt x="243" y="25636"/>
                    <a:pt x="386" y="25329"/>
                  </a:cubicBezTo>
                  <a:cubicBezTo>
                    <a:pt x="498" y="25100"/>
                    <a:pt x="729" y="24966"/>
                    <a:pt x="969" y="24966"/>
                  </a:cubicBezTo>
                  <a:close/>
                  <a:moveTo>
                    <a:pt x="26652" y="24957"/>
                  </a:moveTo>
                  <a:cubicBezTo>
                    <a:pt x="26656" y="24957"/>
                    <a:pt x="26660" y="24957"/>
                    <a:pt x="26664" y="24957"/>
                  </a:cubicBezTo>
                  <a:cubicBezTo>
                    <a:pt x="27236" y="24957"/>
                    <a:pt x="27521" y="25650"/>
                    <a:pt x="27122" y="26057"/>
                  </a:cubicBezTo>
                  <a:cubicBezTo>
                    <a:pt x="26990" y="26186"/>
                    <a:pt x="26830" y="26244"/>
                    <a:pt x="26672" y="26244"/>
                  </a:cubicBezTo>
                  <a:cubicBezTo>
                    <a:pt x="26340" y="26244"/>
                    <a:pt x="26022" y="25988"/>
                    <a:pt x="26022" y="25600"/>
                  </a:cubicBezTo>
                  <a:cubicBezTo>
                    <a:pt x="26022" y="25247"/>
                    <a:pt x="26301" y="24957"/>
                    <a:pt x="26652" y="24957"/>
                  </a:cubicBezTo>
                  <a:close/>
                  <a:moveTo>
                    <a:pt x="28807" y="24957"/>
                  </a:moveTo>
                  <a:cubicBezTo>
                    <a:pt x="29378" y="24957"/>
                    <a:pt x="29664" y="25650"/>
                    <a:pt x="29264" y="26057"/>
                  </a:cubicBezTo>
                  <a:cubicBezTo>
                    <a:pt x="29133" y="26186"/>
                    <a:pt x="28972" y="26244"/>
                    <a:pt x="28815" y="26244"/>
                  </a:cubicBezTo>
                  <a:cubicBezTo>
                    <a:pt x="28483" y="26244"/>
                    <a:pt x="28164" y="25988"/>
                    <a:pt x="28164" y="25600"/>
                  </a:cubicBezTo>
                  <a:cubicBezTo>
                    <a:pt x="28164" y="25243"/>
                    <a:pt x="28450" y="24957"/>
                    <a:pt x="28807" y="24957"/>
                  </a:cubicBezTo>
                  <a:close/>
                  <a:moveTo>
                    <a:pt x="30936" y="24957"/>
                  </a:moveTo>
                  <a:cubicBezTo>
                    <a:pt x="30940" y="24957"/>
                    <a:pt x="30945" y="24957"/>
                    <a:pt x="30949" y="24957"/>
                  </a:cubicBezTo>
                  <a:cubicBezTo>
                    <a:pt x="31520" y="24957"/>
                    <a:pt x="31806" y="25650"/>
                    <a:pt x="31406" y="26057"/>
                  </a:cubicBezTo>
                  <a:cubicBezTo>
                    <a:pt x="31275" y="26186"/>
                    <a:pt x="31114" y="26244"/>
                    <a:pt x="30957" y="26244"/>
                  </a:cubicBezTo>
                  <a:cubicBezTo>
                    <a:pt x="30625" y="26244"/>
                    <a:pt x="30306" y="25988"/>
                    <a:pt x="30306" y="25600"/>
                  </a:cubicBezTo>
                  <a:cubicBezTo>
                    <a:pt x="30306" y="25247"/>
                    <a:pt x="30585" y="24957"/>
                    <a:pt x="30936" y="24957"/>
                  </a:cubicBezTo>
                  <a:close/>
                  <a:moveTo>
                    <a:pt x="33091" y="24957"/>
                  </a:moveTo>
                  <a:cubicBezTo>
                    <a:pt x="33663" y="24957"/>
                    <a:pt x="33948" y="25650"/>
                    <a:pt x="33548" y="26057"/>
                  </a:cubicBezTo>
                  <a:cubicBezTo>
                    <a:pt x="33417" y="26186"/>
                    <a:pt x="33257" y="26244"/>
                    <a:pt x="33099" y="26244"/>
                  </a:cubicBezTo>
                  <a:cubicBezTo>
                    <a:pt x="32767" y="26244"/>
                    <a:pt x="32449" y="25988"/>
                    <a:pt x="32449" y="25600"/>
                  </a:cubicBezTo>
                  <a:cubicBezTo>
                    <a:pt x="32449" y="25243"/>
                    <a:pt x="32734" y="24957"/>
                    <a:pt x="33091" y="24957"/>
                  </a:cubicBezTo>
                  <a:close/>
                  <a:moveTo>
                    <a:pt x="39505" y="24957"/>
                  </a:moveTo>
                  <a:cubicBezTo>
                    <a:pt x="39510" y="24957"/>
                    <a:pt x="39514" y="24957"/>
                    <a:pt x="39518" y="24957"/>
                  </a:cubicBezTo>
                  <a:cubicBezTo>
                    <a:pt x="40089" y="24957"/>
                    <a:pt x="40375" y="25650"/>
                    <a:pt x="39975" y="26057"/>
                  </a:cubicBezTo>
                  <a:cubicBezTo>
                    <a:pt x="39844" y="26186"/>
                    <a:pt x="39683" y="26244"/>
                    <a:pt x="39526" y="26244"/>
                  </a:cubicBezTo>
                  <a:cubicBezTo>
                    <a:pt x="39194" y="26244"/>
                    <a:pt x="38875" y="25988"/>
                    <a:pt x="38875" y="25600"/>
                  </a:cubicBezTo>
                  <a:cubicBezTo>
                    <a:pt x="38875" y="25247"/>
                    <a:pt x="39154" y="24957"/>
                    <a:pt x="39505" y="24957"/>
                  </a:cubicBezTo>
                  <a:close/>
                  <a:moveTo>
                    <a:pt x="43790" y="24957"/>
                  </a:moveTo>
                  <a:cubicBezTo>
                    <a:pt x="43794" y="24957"/>
                    <a:pt x="43798" y="24957"/>
                    <a:pt x="43803" y="24957"/>
                  </a:cubicBezTo>
                  <a:cubicBezTo>
                    <a:pt x="44374" y="24957"/>
                    <a:pt x="44660" y="25650"/>
                    <a:pt x="44260" y="26057"/>
                  </a:cubicBezTo>
                  <a:cubicBezTo>
                    <a:pt x="44129" y="26186"/>
                    <a:pt x="43968" y="26244"/>
                    <a:pt x="43810" y="26244"/>
                  </a:cubicBezTo>
                  <a:cubicBezTo>
                    <a:pt x="43478" y="26244"/>
                    <a:pt x="43160" y="25988"/>
                    <a:pt x="43160" y="25600"/>
                  </a:cubicBezTo>
                  <a:cubicBezTo>
                    <a:pt x="43160" y="25247"/>
                    <a:pt x="43439" y="24957"/>
                    <a:pt x="43790" y="24957"/>
                  </a:cubicBezTo>
                  <a:close/>
                  <a:moveTo>
                    <a:pt x="45945" y="24957"/>
                  </a:moveTo>
                  <a:cubicBezTo>
                    <a:pt x="46516" y="24957"/>
                    <a:pt x="46802" y="25650"/>
                    <a:pt x="46402" y="26057"/>
                  </a:cubicBezTo>
                  <a:cubicBezTo>
                    <a:pt x="46271" y="26186"/>
                    <a:pt x="46110" y="26244"/>
                    <a:pt x="45953" y="26244"/>
                  </a:cubicBezTo>
                  <a:cubicBezTo>
                    <a:pt x="45621" y="26244"/>
                    <a:pt x="45302" y="25988"/>
                    <a:pt x="45302" y="25600"/>
                  </a:cubicBezTo>
                  <a:cubicBezTo>
                    <a:pt x="45302" y="25243"/>
                    <a:pt x="45588" y="24957"/>
                    <a:pt x="45945" y="24957"/>
                  </a:cubicBezTo>
                  <a:close/>
                  <a:moveTo>
                    <a:pt x="48074" y="24957"/>
                  </a:moveTo>
                  <a:cubicBezTo>
                    <a:pt x="48079" y="24957"/>
                    <a:pt x="48083" y="24957"/>
                    <a:pt x="48087" y="24957"/>
                  </a:cubicBezTo>
                  <a:cubicBezTo>
                    <a:pt x="48658" y="24957"/>
                    <a:pt x="48944" y="25650"/>
                    <a:pt x="48537" y="26057"/>
                  </a:cubicBezTo>
                  <a:cubicBezTo>
                    <a:pt x="48408" y="26188"/>
                    <a:pt x="48249" y="26247"/>
                    <a:pt x="48093" y="26247"/>
                  </a:cubicBezTo>
                  <a:cubicBezTo>
                    <a:pt x="47763" y="26247"/>
                    <a:pt x="47444" y="25987"/>
                    <a:pt x="47444" y="25600"/>
                  </a:cubicBezTo>
                  <a:cubicBezTo>
                    <a:pt x="47437" y="25247"/>
                    <a:pt x="47723" y="24957"/>
                    <a:pt x="48074" y="24957"/>
                  </a:cubicBezTo>
                  <a:close/>
                  <a:moveTo>
                    <a:pt x="50217" y="24957"/>
                  </a:moveTo>
                  <a:cubicBezTo>
                    <a:pt x="50221" y="24957"/>
                    <a:pt x="50225" y="24957"/>
                    <a:pt x="50229" y="24957"/>
                  </a:cubicBezTo>
                  <a:cubicBezTo>
                    <a:pt x="50801" y="24957"/>
                    <a:pt x="51086" y="25650"/>
                    <a:pt x="50679" y="26057"/>
                  </a:cubicBezTo>
                  <a:cubicBezTo>
                    <a:pt x="50551" y="26188"/>
                    <a:pt x="50391" y="26247"/>
                    <a:pt x="50235" y="26247"/>
                  </a:cubicBezTo>
                  <a:cubicBezTo>
                    <a:pt x="49905" y="26247"/>
                    <a:pt x="49587" y="25987"/>
                    <a:pt x="49587" y="25600"/>
                  </a:cubicBezTo>
                  <a:cubicBezTo>
                    <a:pt x="49580" y="25247"/>
                    <a:pt x="49865" y="24957"/>
                    <a:pt x="50217" y="24957"/>
                  </a:cubicBezTo>
                  <a:close/>
                  <a:moveTo>
                    <a:pt x="54514" y="24957"/>
                  </a:moveTo>
                  <a:lnTo>
                    <a:pt x="54514" y="24965"/>
                  </a:lnTo>
                  <a:cubicBezTo>
                    <a:pt x="55085" y="24965"/>
                    <a:pt x="55371" y="25657"/>
                    <a:pt x="54971" y="26057"/>
                  </a:cubicBezTo>
                  <a:cubicBezTo>
                    <a:pt x="54839" y="26189"/>
                    <a:pt x="54676" y="26248"/>
                    <a:pt x="54517" y="26248"/>
                  </a:cubicBezTo>
                  <a:cubicBezTo>
                    <a:pt x="54187" y="26248"/>
                    <a:pt x="53871" y="25993"/>
                    <a:pt x="53871" y="25607"/>
                  </a:cubicBezTo>
                  <a:cubicBezTo>
                    <a:pt x="53864" y="25250"/>
                    <a:pt x="54157" y="24957"/>
                    <a:pt x="54514" y="24957"/>
                  </a:cubicBezTo>
                  <a:close/>
                  <a:moveTo>
                    <a:pt x="3109" y="24959"/>
                  </a:moveTo>
                  <a:cubicBezTo>
                    <a:pt x="3267" y="24959"/>
                    <a:pt x="3427" y="25018"/>
                    <a:pt x="3557" y="25150"/>
                  </a:cubicBezTo>
                  <a:cubicBezTo>
                    <a:pt x="3964" y="25557"/>
                    <a:pt x="3678" y="26250"/>
                    <a:pt x="3107" y="26250"/>
                  </a:cubicBezTo>
                  <a:cubicBezTo>
                    <a:pt x="2742" y="26250"/>
                    <a:pt x="2450" y="25957"/>
                    <a:pt x="2457" y="25593"/>
                  </a:cubicBezTo>
                  <a:lnTo>
                    <a:pt x="2457" y="25593"/>
                  </a:lnTo>
                  <a:lnTo>
                    <a:pt x="2464" y="25607"/>
                  </a:lnTo>
                  <a:cubicBezTo>
                    <a:pt x="2464" y="25216"/>
                    <a:pt x="2780" y="24959"/>
                    <a:pt x="3109" y="24959"/>
                  </a:cubicBezTo>
                  <a:close/>
                  <a:moveTo>
                    <a:pt x="56660" y="24950"/>
                  </a:moveTo>
                  <a:cubicBezTo>
                    <a:pt x="57165" y="24950"/>
                    <a:pt x="57581" y="25603"/>
                    <a:pt x="57113" y="26064"/>
                  </a:cubicBezTo>
                  <a:cubicBezTo>
                    <a:pt x="57085" y="26086"/>
                    <a:pt x="57049" y="26107"/>
                    <a:pt x="57013" y="26129"/>
                  </a:cubicBezTo>
                  <a:lnTo>
                    <a:pt x="57020" y="26143"/>
                  </a:lnTo>
                  <a:cubicBezTo>
                    <a:pt x="56896" y="26225"/>
                    <a:pt x="56772" y="26261"/>
                    <a:pt x="56654" y="26261"/>
                  </a:cubicBezTo>
                  <a:cubicBezTo>
                    <a:pt x="56121" y="26261"/>
                    <a:pt x="55734" y="25529"/>
                    <a:pt x="56249" y="25107"/>
                  </a:cubicBezTo>
                  <a:cubicBezTo>
                    <a:pt x="56382" y="24997"/>
                    <a:pt x="56524" y="24950"/>
                    <a:pt x="56660" y="24950"/>
                  </a:cubicBezTo>
                  <a:close/>
                  <a:moveTo>
                    <a:pt x="6309" y="26030"/>
                  </a:moveTo>
                  <a:cubicBezTo>
                    <a:pt x="6640" y="26030"/>
                    <a:pt x="6956" y="26286"/>
                    <a:pt x="6956" y="26671"/>
                  </a:cubicBezTo>
                  <a:cubicBezTo>
                    <a:pt x="6948" y="27028"/>
                    <a:pt x="6663" y="27307"/>
                    <a:pt x="6313" y="27307"/>
                  </a:cubicBezTo>
                  <a:lnTo>
                    <a:pt x="6313" y="27314"/>
                  </a:lnTo>
                  <a:cubicBezTo>
                    <a:pt x="5735" y="27314"/>
                    <a:pt x="5449" y="26621"/>
                    <a:pt x="5856" y="26221"/>
                  </a:cubicBezTo>
                  <a:cubicBezTo>
                    <a:pt x="5988" y="26089"/>
                    <a:pt x="6150" y="26030"/>
                    <a:pt x="6309" y="26030"/>
                  </a:cubicBezTo>
                  <a:close/>
                  <a:moveTo>
                    <a:pt x="8452" y="26030"/>
                  </a:moveTo>
                  <a:cubicBezTo>
                    <a:pt x="8782" y="26030"/>
                    <a:pt x="9098" y="26286"/>
                    <a:pt x="9098" y="26671"/>
                  </a:cubicBezTo>
                  <a:cubicBezTo>
                    <a:pt x="9091" y="27028"/>
                    <a:pt x="8805" y="27307"/>
                    <a:pt x="8455" y="27307"/>
                  </a:cubicBezTo>
                  <a:lnTo>
                    <a:pt x="8455" y="27314"/>
                  </a:lnTo>
                  <a:cubicBezTo>
                    <a:pt x="7877" y="27314"/>
                    <a:pt x="7591" y="26621"/>
                    <a:pt x="7998" y="26221"/>
                  </a:cubicBezTo>
                  <a:cubicBezTo>
                    <a:pt x="8130" y="26089"/>
                    <a:pt x="8293" y="26030"/>
                    <a:pt x="8452" y="26030"/>
                  </a:cubicBezTo>
                  <a:close/>
                  <a:moveTo>
                    <a:pt x="10599" y="26030"/>
                  </a:moveTo>
                  <a:cubicBezTo>
                    <a:pt x="10757" y="26030"/>
                    <a:pt x="10917" y="26089"/>
                    <a:pt x="11047" y="26221"/>
                  </a:cubicBezTo>
                  <a:cubicBezTo>
                    <a:pt x="11454" y="26621"/>
                    <a:pt x="11169" y="27314"/>
                    <a:pt x="10597" y="27314"/>
                  </a:cubicBezTo>
                  <a:cubicBezTo>
                    <a:pt x="10240" y="27314"/>
                    <a:pt x="9948" y="27021"/>
                    <a:pt x="9955" y="26664"/>
                  </a:cubicBezTo>
                  <a:lnTo>
                    <a:pt x="9955" y="26664"/>
                  </a:lnTo>
                  <a:lnTo>
                    <a:pt x="9955" y="26671"/>
                  </a:lnTo>
                  <a:cubicBezTo>
                    <a:pt x="9955" y="26286"/>
                    <a:pt x="10271" y="26030"/>
                    <a:pt x="10599" y="26030"/>
                  </a:cubicBezTo>
                  <a:close/>
                  <a:moveTo>
                    <a:pt x="12748" y="26028"/>
                  </a:moveTo>
                  <a:cubicBezTo>
                    <a:pt x="12905" y="26028"/>
                    <a:pt x="13066" y="26086"/>
                    <a:pt x="13197" y="26214"/>
                  </a:cubicBezTo>
                  <a:cubicBezTo>
                    <a:pt x="13597" y="26621"/>
                    <a:pt x="13311" y="27314"/>
                    <a:pt x="12740" y="27314"/>
                  </a:cubicBezTo>
                  <a:cubicBezTo>
                    <a:pt x="12384" y="27314"/>
                    <a:pt x="12099" y="27023"/>
                    <a:pt x="12097" y="26668"/>
                  </a:cubicBezTo>
                  <a:lnTo>
                    <a:pt x="12097" y="26668"/>
                  </a:lnTo>
                  <a:cubicBezTo>
                    <a:pt x="12099" y="26282"/>
                    <a:pt x="12417" y="26028"/>
                    <a:pt x="12748" y="26028"/>
                  </a:cubicBezTo>
                  <a:close/>
                  <a:moveTo>
                    <a:pt x="14874" y="26028"/>
                  </a:moveTo>
                  <a:cubicBezTo>
                    <a:pt x="15206" y="26028"/>
                    <a:pt x="15525" y="26284"/>
                    <a:pt x="15525" y="26671"/>
                  </a:cubicBezTo>
                  <a:cubicBezTo>
                    <a:pt x="15525" y="27024"/>
                    <a:pt x="15239" y="27307"/>
                    <a:pt x="14895" y="27307"/>
                  </a:cubicBezTo>
                  <a:cubicBezTo>
                    <a:pt x="14891" y="27307"/>
                    <a:pt x="14886" y="27307"/>
                    <a:pt x="14882" y="27307"/>
                  </a:cubicBezTo>
                  <a:lnTo>
                    <a:pt x="14882" y="27314"/>
                  </a:lnTo>
                  <a:cubicBezTo>
                    <a:pt x="14311" y="27314"/>
                    <a:pt x="14025" y="26621"/>
                    <a:pt x="14425" y="26214"/>
                  </a:cubicBezTo>
                  <a:cubicBezTo>
                    <a:pt x="14556" y="26086"/>
                    <a:pt x="14717" y="26028"/>
                    <a:pt x="14874" y="26028"/>
                  </a:cubicBezTo>
                  <a:close/>
                  <a:moveTo>
                    <a:pt x="19174" y="26028"/>
                  </a:moveTo>
                  <a:cubicBezTo>
                    <a:pt x="19332" y="26028"/>
                    <a:pt x="19493" y="26086"/>
                    <a:pt x="19624" y="26214"/>
                  </a:cubicBezTo>
                  <a:cubicBezTo>
                    <a:pt x="20023" y="26621"/>
                    <a:pt x="19738" y="27314"/>
                    <a:pt x="19167" y="27314"/>
                  </a:cubicBezTo>
                  <a:cubicBezTo>
                    <a:pt x="18811" y="27314"/>
                    <a:pt x="18526" y="27023"/>
                    <a:pt x="18524" y="26668"/>
                  </a:cubicBezTo>
                  <a:lnTo>
                    <a:pt x="18524" y="26668"/>
                  </a:lnTo>
                  <a:cubicBezTo>
                    <a:pt x="18526" y="26282"/>
                    <a:pt x="18843" y="26028"/>
                    <a:pt x="19174" y="26028"/>
                  </a:cubicBezTo>
                  <a:close/>
                  <a:moveTo>
                    <a:pt x="25597" y="26030"/>
                  </a:moveTo>
                  <a:cubicBezTo>
                    <a:pt x="25756" y="26030"/>
                    <a:pt x="25918" y="26089"/>
                    <a:pt x="26050" y="26221"/>
                  </a:cubicBezTo>
                  <a:cubicBezTo>
                    <a:pt x="26457" y="26621"/>
                    <a:pt x="26172" y="27314"/>
                    <a:pt x="25593" y="27314"/>
                  </a:cubicBezTo>
                  <a:cubicBezTo>
                    <a:pt x="25589" y="27314"/>
                    <a:pt x="25585" y="27314"/>
                    <a:pt x="25581" y="27314"/>
                  </a:cubicBezTo>
                  <a:cubicBezTo>
                    <a:pt x="25229" y="27314"/>
                    <a:pt x="24944" y="27024"/>
                    <a:pt x="24951" y="26664"/>
                  </a:cubicBezTo>
                  <a:lnTo>
                    <a:pt x="24951" y="26664"/>
                  </a:lnTo>
                  <a:lnTo>
                    <a:pt x="24951" y="26671"/>
                  </a:lnTo>
                  <a:cubicBezTo>
                    <a:pt x="24951" y="26286"/>
                    <a:pt x="25266" y="26030"/>
                    <a:pt x="25597" y="26030"/>
                  </a:cubicBezTo>
                  <a:close/>
                  <a:moveTo>
                    <a:pt x="27739" y="26030"/>
                  </a:moveTo>
                  <a:cubicBezTo>
                    <a:pt x="27898" y="26030"/>
                    <a:pt x="28060" y="26089"/>
                    <a:pt x="28193" y="26221"/>
                  </a:cubicBezTo>
                  <a:cubicBezTo>
                    <a:pt x="28600" y="26621"/>
                    <a:pt x="28314" y="27314"/>
                    <a:pt x="27736" y="27314"/>
                  </a:cubicBezTo>
                  <a:cubicBezTo>
                    <a:pt x="27731" y="27314"/>
                    <a:pt x="27727" y="27314"/>
                    <a:pt x="27723" y="27314"/>
                  </a:cubicBezTo>
                  <a:cubicBezTo>
                    <a:pt x="27372" y="27314"/>
                    <a:pt x="27086" y="27024"/>
                    <a:pt x="27093" y="26664"/>
                  </a:cubicBezTo>
                  <a:lnTo>
                    <a:pt x="27093" y="26664"/>
                  </a:lnTo>
                  <a:lnTo>
                    <a:pt x="27093" y="26671"/>
                  </a:lnTo>
                  <a:cubicBezTo>
                    <a:pt x="27093" y="26286"/>
                    <a:pt x="27409" y="26030"/>
                    <a:pt x="27739" y="26030"/>
                  </a:cubicBezTo>
                  <a:close/>
                  <a:moveTo>
                    <a:pt x="29881" y="26030"/>
                  </a:moveTo>
                  <a:cubicBezTo>
                    <a:pt x="30040" y="26030"/>
                    <a:pt x="30203" y="26089"/>
                    <a:pt x="30335" y="26221"/>
                  </a:cubicBezTo>
                  <a:cubicBezTo>
                    <a:pt x="30742" y="26621"/>
                    <a:pt x="30456" y="27314"/>
                    <a:pt x="29878" y="27314"/>
                  </a:cubicBezTo>
                  <a:cubicBezTo>
                    <a:pt x="29874" y="27314"/>
                    <a:pt x="29869" y="27314"/>
                    <a:pt x="29865" y="27314"/>
                  </a:cubicBezTo>
                  <a:cubicBezTo>
                    <a:pt x="29514" y="27314"/>
                    <a:pt x="29228" y="27024"/>
                    <a:pt x="29235" y="26664"/>
                  </a:cubicBezTo>
                  <a:lnTo>
                    <a:pt x="29235" y="26664"/>
                  </a:lnTo>
                  <a:lnTo>
                    <a:pt x="29235" y="26671"/>
                  </a:lnTo>
                  <a:cubicBezTo>
                    <a:pt x="29235" y="26286"/>
                    <a:pt x="29551" y="26030"/>
                    <a:pt x="29881" y="26030"/>
                  </a:cubicBezTo>
                  <a:close/>
                  <a:moveTo>
                    <a:pt x="32024" y="26030"/>
                  </a:moveTo>
                  <a:cubicBezTo>
                    <a:pt x="32183" y="26030"/>
                    <a:pt x="32345" y="26089"/>
                    <a:pt x="32477" y="26221"/>
                  </a:cubicBezTo>
                  <a:cubicBezTo>
                    <a:pt x="32884" y="26621"/>
                    <a:pt x="32599" y="27314"/>
                    <a:pt x="32020" y="27314"/>
                  </a:cubicBezTo>
                  <a:cubicBezTo>
                    <a:pt x="32016" y="27314"/>
                    <a:pt x="32012" y="27314"/>
                    <a:pt x="32007" y="27314"/>
                  </a:cubicBezTo>
                  <a:cubicBezTo>
                    <a:pt x="31656" y="27314"/>
                    <a:pt x="31370" y="27024"/>
                    <a:pt x="31377" y="26664"/>
                  </a:cubicBezTo>
                  <a:lnTo>
                    <a:pt x="31377" y="26664"/>
                  </a:lnTo>
                  <a:lnTo>
                    <a:pt x="31377" y="26671"/>
                  </a:lnTo>
                  <a:cubicBezTo>
                    <a:pt x="31377" y="26286"/>
                    <a:pt x="31693" y="26030"/>
                    <a:pt x="32024" y="26030"/>
                  </a:cubicBezTo>
                  <a:close/>
                  <a:moveTo>
                    <a:pt x="34166" y="26030"/>
                  </a:moveTo>
                  <a:cubicBezTo>
                    <a:pt x="34325" y="26030"/>
                    <a:pt x="34487" y="26089"/>
                    <a:pt x="34619" y="26221"/>
                  </a:cubicBezTo>
                  <a:cubicBezTo>
                    <a:pt x="35026" y="26621"/>
                    <a:pt x="34741" y="27314"/>
                    <a:pt x="34162" y="27314"/>
                  </a:cubicBezTo>
                  <a:cubicBezTo>
                    <a:pt x="34158" y="27314"/>
                    <a:pt x="34154" y="27314"/>
                    <a:pt x="34150" y="27314"/>
                  </a:cubicBezTo>
                  <a:cubicBezTo>
                    <a:pt x="33798" y="27314"/>
                    <a:pt x="33513" y="27024"/>
                    <a:pt x="33520" y="26664"/>
                  </a:cubicBezTo>
                  <a:lnTo>
                    <a:pt x="33520" y="26664"/>
                  </a:lnTo>
                  <a:lnTo>
                    <a:pt x="33520" y="26671"/>
                  </a:lnTo>
                  <a:cubicBezTo>
                    <a:pt x="33520" y="26286"/>
                    <a:pt x="33836" y="26030"/>
                    <a:pt x="34166" y="26030"/>
                  </a:cubicBezTo>
                  <a:close/>
                  <a:moveTo>
                    <a:pt x="17024" y="26029"/>
                  </a:moveTo>
                  <a:cubicBezTo>
                    <a:pt x="17596" y="26029"/>
                    <a:pt x="17881" y="26721"/>
                    <a:pt x="17481" y="27128"/>
                  </a:cubicBezTo>
                  <a:cubicBezTo>
                    <a:pt x="17350" y="27257"/>
                    <a:pt x="17190" y="27315"/>
                    <a:pt x="17032" y="27315"/>
                  </a:cubicBezTo>
                  <a:cubicBezTo>
                    <a:pt x="16700" y="27315"/>
                    <a:pt x="16382" y="27059"/>
                    <a:pt x="16382" y="26671"/>
                  </a:cubicBezTo>
                  <a:cubicBezTo>
                    <a:pt x="16382" y="26314"/>
                    <a:pt x="16667" y="26029"/>
                    <a:pt x="17024" y="26029"/>
                  </a:cubicBezTo>
                  <a:close/>
                  <a:moveTo>
                    <a:pt x="21309" y="26029"/>
                  </a:moveTo>
                  <a:cubicBezTo>
                    <a:pt x="21880" y="26029"/>
                    <a:pt x="22166" y="26721"/>
                    <a:pt x="21766" y="27128"/>
                  </a:cubicBezTo>
                  <a:cubicBezTo>
                    <a:pt x="21635" y="27257"/>
                    <a:pt x="21474" y="27315"/>
                    <a:pt x="21317" y="27315"/>
                  </a:cubicBezTo>
                  <a:cubicBezTo>
                    <a:pt x="20985" y="27315"/>
                    <a:pt x="20666" y="27059"/>
                    <a:pt x="20666" y="26671"/>
                  </a:cubicBezTo>
                  <a:cubicBezTo>
                    <a:pt x="20666" y="26314"/>
                    <a:pt x="20952" y="26029"/>
                    <a:pt x="21309" y="26029"/>
                  </a:cubicBezTo>
                  <a:close/>
                  <a:moveTo>
                    <a:pt x="23451" y="26029"/>
                  </a:moveTo>
                  <a:cubicBezTo>
                    <a:pt x="24022" y="26029"/>
                    <a:pt x="24308" y="26721"/>
                    <a:pt x="23908" y="27128"/>
                  </a:cubicBezTo>
                  <a:cubicBezTo>
                    <a:pt x="23777" y="27257"/>
                    <a:pt x="23616" y="27315"/>
                    <a:pt x="23459" y="27315"/>
                  </a:cubicBezTo>
                  <a:cubicBezTo>
                    <a:pt x="23127" y="27315"/>
                    <a:pt x="22808" y="27059"/>
                    <a:pt x="22808" y="26671"/>
                  </a:cubicBezTo>
                  <a:cubicBezTo>
                    <a:pt x="22808" y="26314"/>
                    <a:pt x="23094" y="26029"/>
                    <a:pt x="23451" y="26029"/>
                  </a:cubicBezTo>
                  <a:close/>
                  <a:moveTo>
                    <a:pt x="40589" y="26029"/>
                  </a:moveTo>
                  <a:cubicBezTo>
                    <a:pt x="41160" y="26029"/>
                    <a:pt x="41446" y="26721"/>
                    <a:pt x="41046" y="27128"/>
                  </a:cubicBezTo>
                  <a:cubicBezTo>
                    <a:pt x="40915" y="27257"/>
                    <a:pt x="40755" y="27315"/>
                    <a:pt x="40597" y="27315"/>
                  </a:cubicBezTo>
                  <a:cubicBezTo>
                    <a:pt x="40265" y="27315"/>
                    <a:pt x="39947" y="27059"/>
                    <a:pt x="39947" y="26671"/>
                  </a:cubicBezTo>
                  <a:cubicBezTo>
                    <a:pt x="39947" y="26314"/>
                    <a:pt x="40232" y="26029"/>
                    <a:pt x="40589" y="26029"/>
                  </a:cubicBezTo>
                  <a:close/>
                  <a:moveTo>
                    <a:pt x="42731" y="26029"/>
                  </a:moveTo>
                  <a:cubicBezTo>
                    <a:pt x="43303" y="26029"/>
                    <a:pt x="43588" y="26721"/>
                    <a:pt x="43189" y="27128"/>
                  </a:cubicBezTo>
                  <a:cubicBezTo>
                    <a:pt x="43057" y="27257"/>
                    <a:pt x="42897" y="27315"/>
                    <a:pt x="42739" y="27315"/>
                  </a:cubicBezTo>
                  <a:cubicBezTo>
                    <a:pt x="42407" y="27315"/>
                    <a:pt x="42089" y="27059"/>
                    <a:pt x="42089" y="26671"/>
                  </a:cubicBezTo>
                  <a:cubicBezTo>
                    <a:pt x="42089" y="26314"/>
                    <a:pt x="42374" y="26029"/>
                    <a:pt x="42731" y="26029"/>
                  </a:cubicBezTo>
                  <a:close/>
                  <a:moveTo>
                    <a:pt x="44874" y="26029"/>
                  </a:moveTo>
                  <a:cubicBezTo>
                    <a:pt x="45445" y="26029"/>
                    <a:pt x="45731" y="26721"/>
                    <a:pt x="45331" y="27128"/>
                  </a:cubicBezTo>
                  <a:cubicBezTo>
                    <a:pt x="45200" y="27257"/>
                    <a:pt x="45039" y="27315"/>
                    <a:pt x="44882" y="27315"/>
                  </a:cubicBezTo>
                  <a:cubicBezTo>
                    <a:pt x="44550" y="27315"/>
                    <a:pt x="44231" y="27059"/>
                    <a:pt x="44231" y="26671"/>
                  </a:cubicBezTo>
                  <a:cubicBezTo>
                    <a:pt x="44231" y="26314"/>
                    <a:pt x="44517" y="26029"/>
                    <a:pt x="44874" y="26029"/>
                  </a:cubicBezTo>
                  <a:close/>
                  <a:moveTo>
                    <a:pt x="47016" y="26029"/>
                  </a:moveTo>
                  <a:cubicBezTo>
                    <a:pt x="47587" y="26029"/>
                    <a:pt x="47873" y="26721"/>
                    <a:pt x="47473" y="27128"/>
                  </a:cubicBezTo>
                  <a:cubicBezTo>
                    <a:pt x="47342" y="27257"/>
                    <a:pt x="47181" y="27315"/>
                    <a:pt x="47024" y="27315"/>
                  </a:cubicBezTo>
                  <a:cubicBezTo>
                    <a:pt x="46692" y="27315"/>
                    <a:pt x="46373" y="27059"/>
                    <a:pt x="46373" y="26671"/>
                  </a:cubicBezTo>
                  <a:cubicBezTo>
                    <a:pt x="46373" y="26314"/>
                    <a:pt x="46659" y="26029"/>
                    <a:pt x="47016" y="26029"/>
                  </a:cubicBezTo>
                  <a:close/>
                  <a:moveTo>
                    <a:pt x="36305" y="26029"/>
                  </a:moveTo>
                  <a:cubicBezTo>
                    <a:pt x="36883" y="26029"/>
                    <a:pt x="37169" y="26721"/>
                    <a:pt x="36762" y="27128"/>
                  </a:cubicBezTo>
                  <a:cubicBezTo>
                    <a:pt x="36631" y="27259"/>
                    <a:pt x="36470" y="27318"/>
                    <a:pt x="36312" y="27318"/>
                  </a:cubicBezTo>
                  <a:cubicBezTo>
                    <a:pt x="35980" y="27318"/>
                    <a:pt x="35662" y="27059"/>
                    <a:pt x="35662" y="26671"/>
                  </a:cubicBezTo>
                  <a:cubicBezTo>
                    <a:pt x="35662" y="26314"/>
                    <a:pt x="35948" y="26029"/>
                    <a:pt x="36305" y="26029"/>
                  </a:cubicBezTo>
                  <a:close/>
                  <a:moveTo>
                    <a:pt x="38447" y="26029"/>
                  </a:moveTo>
                  <a:cubicBezTo>
                    <a:pt x="39025" y="26029"/>
                    <a:pt x="39311" y="26721"/>
                    <a:pt x="38904" y="27128"/>
                  </a:cubicBezTo>
                  <a:cubicBezTo>
                    <a:pt x="38773" y="27259"/>
                    <a:pt x="38612" y="27318"/>
                    <a:pt x="38455" y="27318"/>
                  </a:cubicBezTo>
                  <a:cubicBezTo>
                    <a:pt x="38123" y="27318"/>
                    <a:pt x="37804" y="27059"/>
                    <a:pt x="37804" y="26671"/>
                  </a:cubicBezTo>
                  <a:cubicBezTo>
                    <a:pt x="37804" y="26314"/>
                    <a:pt x="38090" y="26029"/>
                    <a:pt x="38447" y="26029"/>
                  </a:cubicBezTo>
                  <a:close/>
                  <a:moveTo>
                    <a:pt x="49146" y="26028"/>
                  </a:moveTo>
                  <a:cubicBezTo>
                    <a:pt x="49150" y="26028"/>
                    <a:pt x="49154" y="26029"/>
                    <a:pt x="49158" y="26029"/>
                  </a:cubicBezTo>
                  <a:cubicBezTo>
                    <a:pt x="49730" y="26029"/>
                    <a:pt x="50015" y="26721"/>
                    <a:pt x="49608" y="27128"/>
                  </a:cubicBezTo>
                  <a:cubicBezTo>
                    <a:pt x="49479" y="27259"/>
                    <a:pt x="49320" y="27318"/>
                    <a:pt x="49164" y="27318"/>
                  </a:cubicBezTo>
                  <a:cubicBezTo>
                    <a:pt x="48834" y="27318"/>
                    <a:pt x="48516" y="27059"/>
                    <a:pt x="48516" y="26671"/>
                  </a:cubicBezTo>
                  <a:cubicBezTo>
                    <a:pt x="48509" y="26319"/>
                    <a:pt x="48794" y="26028"/>
                    <a:pt x="49146" y="26028"/>
                  </a:cubicBezTo>
                  <a:close/>
                  <a:moveTo>
                    <a:pt x="51288" y="26028"/>
                  </a:moveTo>
                  <a:cubicBezTo>
                    <a:pt x="51292" y="26028"/>
                    <a:pt x="51296" y="26029"/>
                    <a:pt x="51301" y="26029"/>
                  </a:cubicBezTo>
                  <a:cubicBezTo>
                    <a:pt x="51872" y="26029"/>
                    <a:pt x="52157" y="26721"/>
                    <a:pt x="51750" y="27128"/>
                  </a:cubicBezTo>
                  <a:cubicBezTo>
                    <a:pt x="51622" y="27259"/>
                    <a:pt x="51463" y="27318"/>
                    <a:pt x="51306" y="27318"/>
                  </a:cubicBezTo>
                  <a:cubicBezTo>
                    <a:pt x="50976" y="27318"/>
                    <a:pt x="50658" y="27059"/>
                    <a:pt x="50658" y="26671"/>
                  </a:cubicBezTo>
                  <a:cubicBezTo>
                    <a:pt x="50651" y="26319"/>
                    <a:pt x="50937" y="26028"/>
                    <a:pt x="51288" y="26028"/>
                  </a:cubicBezTo>
                  <a:close/>
                  <a:moveTo>
                    <a:pt x="53430" y="26028"/>
                  </a:moveTo>
                  <a:cubicBezTo>
                    <a:pt x="53434" y="26028"/>
                    <a:pt x="53439" y="26029"/>
                    <a:pt x="53443" y="26029"/>
                  </a:cubicBezTo>
                  <a:cubicBezTo>
                    <a:pt x="54014" y="26029"/>
                    <a:pt x="54300" y="26721"/>
                    <a:pt x="53893" y="27128"/>
                  </a:cubicBezTo>
                  <a:cubicBezTo>
                    <a:pt x="53764" y="27259"/>
                    <a:pt x="53605" y="27318"/>
                    <a:pt x="53448" y="27318"/>
                  </a:cubicBezTo>
                  <a:cubicBezTo>
                    <a:pt x="53119" y="27318"/>
                    <a:pt x="52800" y="27059"/>
                    <a:pt x="52800" y="26671"/>
                  </a:cubicBezTo>
                  <a:cubicBezTo>
                    <a:pt x="52793" y="26319"/>
                    <a:pt x="53079" y="26028"/>
                    <a:pt x="53430" y="26028"/>
                  </a:cubicBezTo>
                  <a:close/>
                  <a:moveTo>
                    <a:pt x="55585" y="26029"/>
                  </a:moveTo>
                  <a:lnTo>
                    <a:pt x="55585" y="26036"/>
                  </a:lnTo>
                  <a:cubicBezTo>
                    <a:pt x="56156" y="26036"/>
                    <a:pt x="56442" y="26728"/>
                    <a:pt x="56042" y="27128"/>
                  </a:cubicBezTo>
                  <a:cubicBezTo>
                    <a:pt x="55910" y="27260"/>
                    <a:pt x="55748" y="27320"/>
                    <a:pt x="55589" y="27320"/>
                  </a:cubicBezTo>
                  <a:cubicBezTo>
                    <a:pt x="55258" y="27320"/>
                    <a:pt x="54942" y="27064"/>
                    <a:pt x="54942" y="26678"/>
                  </a:cubicBezTo>
                  <a:cubicBezTo>
                    <a:pt x="54935" y="26321"/>
                    <a:pt x="55228" y="26029"/>
                    <a:pt x="55585" y="26029"/>
                  </a:cubicBezTo>
                  <a:close/>
                  <a:moveTo>
                    <a:pt x="2031" y="26030"/>
                  </a:moveTo>
                  <a:cubicBezTo>
                    <a:pt x="2362" y="26030"/>
                    <a:pt x="2678" y="26287"/>
                    <a:pt x="2678" y="26678"/>
                  </a:cubicBezTo>
                  <a:cubicBezTo>
                    <a:pt x="2671" y="27024"/>
                    <a:pt x="2385" y="27307"/>
                    <a:pt x="2041" y="27307"/>
                  </a:cubicBezTo>
                  <a:cubicBezTo>
                    <a:pt x="2037" y="27307"/>
                    <a:pt x="2033" y="27307"/>
                    <a:pt x="2028" y="27307"/>
                  </a:cubicBezTo>
                  <a:lnTo>
                    <a:pt x="2028" y="27307"/>
                  </a:lnTo>
                  <a:lnTo>
                    <a:pt x="2036" y="27321"/>
                  </a:lnTo>
                  <a:cubicBezTo>
                    <a:pt x="1464" y="27321"/>
                    <a:pt x="1171" y="26628"/>
                    <a:pt x="1579" y="26221"/>
                  </a:cubicBezTo>
                  <a:cubicBezTo>
                    <a:pt x="1710" y="26089"/>
                    <a:pt x="1872" y="26030"/>
                    <a:pt x="2031" y="26030"/>
                  </a:cubicBezTo>
                  <a:close/>
                  <a:moveTo>
                    <a:pt x="4175" y="26030"/>
                  </a:moveTo>
                  <a:cubicBezTo>
                    <a:pt x="4334" y="26030"/>
                    <a:pt x="4496" y="26089"/>
                    <a:pt x="4628" y="26221"/>
                  </a:cubicBezTo>
                  <a:cubicBezTo>
                    <a:pt x="5028" y="26628"/>
                    <a:pt x="4742" y="27321"/>
                    <a:pt x="4171" y="27321"/>
                  </a:cubicBezTo>
                  <a:cubicBezTo>
                    <a:pt x="3814" y="27321"/>
                    <a:pt x="3521" y="27028"/>
                    <a:pt x="3528" y="26664"/>
                  </a:cubicBezTo>
                  <a:lnTo>
                    <a:pt x="3528" y="26664"/>
                  </a:lnTo>
                  <a:lnTo>
                    <a:pt x="3528" y="26678"/>
                  </a:lnTo>
                  <a:cubicBezTo>
                    <a:pt x="3528" y="26287"/>
                    <a:pt x="3844" y="26030"/>
                    <a:pt x="4175" y="26030"/>
                  </a:cubicBezTo>
                  <a:close/>
                  <a:moveTo>
                    <a:pt x="20239" y="27094"/>
                  </a:moveTo>
                  <a:cubicBezTo>
                    <a:pt x="20397" y="27094"/>
                    <a:pt x="20558" y="27153"/>
                    <a:pt x="20688" y="27285"/>
                  </a:cubicBezTo>
                  <a:cubicBezTo>
                    <a:pt x="21095" y="27692"/>
                    <a:pt x="20809" y="28378"/>
                    <a:pt x="20238" y="28378"/>
                  </a:cubicBezTo>
                  <a:cubicBezTo>
                    <a:pt x="19881" y="28378"/>
                    <a:pt x="19595" y="28092"/>
                    <a:pt x="19595" y="27735"/>
                  </a:cubicBezTo>
                  <a:cubicBezTo>
                    <a:pt x="19595" y="27350"/>
                    <a:pt x="19911" y="27094"/>
                    <a:pt x="20239" y="27094"/>
                  </a:cubicBezTo>
                  <a:close/>
                  <a:moveTo>
                    <a:pt x="22381" y="27094"/>
                  </a:moveTo>
                  <a:cubicBezTo>
                    <a:pt x="22539" y="27094"/>
                    <a:pt x="22700" y="27153"/>
                    <a:pt x="22830" y="27285"/>
                  </a:cubicBezTo>
                  <a:cubicBezTo>
                    <a:pt x="23237" y="27692"/>
                    <a:pt x="22951" y="28378"/>
                    <a:pt x="22380" y="28378"/>
                  </a:cubicBezTo>
                  <a:cubicBezTo>
                    <a:pt x="22023" y="28378"/>
                    <a:pt x="21737" y="28092"/>
                    <a:pt x="21737" y="27735"/>
                  </a:cubicBezTo>
                  <a:cubicBezTo>
                    <a:pt x="21737" y="27350"/>
                    <a:pt x="22053" y="27094"/>
                    <a:pt x="22381" y="27094"/>
                  </a:cubicBezTo>
                  <a:close/>
                  <a:moveTo>
                    <a:pt x="15950" y="27094"/>
                  </a:moveTo>
                  <a:cubicBezTo>
                    <a:pt x="16280" y="27094"/>
                    <a:pt x="16596" y="27350"/>
                    <a:pt x="16596" y="27735"/>
                  </a:cubicBezTo>
                  <a:cubicBezTo>
                    <a:pt x="16596" y="28092"/>
                    <a:pt x="16303" y="28378"/>
                    <a:pt x="15953" y="28378"/>
                  </a:cubicBezTo>
                  <a:cubicBezTo>
                    <a:pt x="15950" y="28378"/>
                    <a:pt x="15947" y="28378"/>
                    <a:pt x="15944" y="28378"/>
                  </a:cubicBezTo>
                  <a:cubicBezTo>
                    <a:pt x="15372" y="28378"/>
                    <a:pt x="15091" y="27690"/>
                    <a:pt x="15496" y="27285"/>
                  </a:cubicBezTo>
                  <a:cubicBezTo>
                    <a:pt x="15628" y="27153"/>
                    <a:pt x="15791" y="27094"/>
                    <a:pt x="15950" y="27094"/>
                  </a:cubicBezTo>
                  <a:close/>
                  <a:moveTo>
                    <a:pt x="37372" y="27094"/>
                  </a:moveTo>
                  <a:cubicBezTo>
                    <a:pt x="37703" y="27094"/>
                    <a:pt x="38019" y="27350"/>
                    <a:pt x="38019" y="27735"/>
                  </a:cubicBezTo>
                  <a:cubicBezTo>
                    <a:pt x="38019" y="28092"/>
                    <a:pt x="37726" y="28378"/>
                    <a:pt x="37376" y="28378"/>
                  </a:cubicBezTo>
                  <a:cubicBezTo>
                    <a:pt x="37373" y="28378"/>
                    <a:pt x="37370" y="28378"/>
                    <a:pt x="37367" y="28378"/>
                  </a:cubicBezTo>
                  <a:cubicBezTo>
                    <a:pt x="36795" y="28378"/>
                    <a:pt x="36514" y="27690"/>
                    <a:pt x="36919" y="27285"/>
                  </a:cubicBezTo>
                  <a:cubicBezTo>
                    <a:pt x="37051" y="27153"/>
                    <a:pt x="37213" y="27094"/>
                    <a:pt x="37372" y="27094"/>
                  </a:cubicBezTo>
                  <a:close/>
                  <a:moveTo>
                    <a:pt x="41657" y="27094"/>
                  </a:moveTo>
                  <a:cubicBezTo>
                    <a:pt x="41987" y="27094"/>
                    <a:pt x="42303" y="27350"/>
                    <a:pt x="42303" y="27735"/>
                  </a:cubicBezTo>
                  <a:cubicBezTo>
                    <a:pt x="42303" y="28092"/>
                    <a:pt x="42010" y="28378"/>
                    <a:pt x="41660" y="28378"/>
                  </a:cubicBezTo>
                  <a:cubicBezTo>
                    <a:pt x="41657" y="28378"/>
                    <a:pt x="41654" y="28378"/>
                    <a:pt x="41651" y="28378"/>
                  </a:cubicBezTo>
                  <a:cubicBezTo>
                    <a:pt x="41079" y="28378"/>
                    <a:pt x="40798" y="27690"/>
                    <a:pt x="41203" y="27285"/>
                  </a:cubicBezTo>
                  <a:cubicBezTo>
                    <a:pt x="41336" y="27153"/>
                    <a:pt x="41498" y="27094"/>
                    <a:pt x="41657" y="27094"/>
                  </a:cubicBezTo>
                  <a:close/>
                  <a:moveTo>
                    <a:pt x="43805" y="27098"/>
                  </a:moveTo>
                  <a:cubicBezTo>
                    <a:pt x="43888" y="27098"/>
                    <a:pt x="43972" y="27115"/>
                    <a:pt x="44053" y="27150"/>
                  </a:cubicBezTo>
                  <a:cubicBezTo>
                    <a:pt x="44088" y="27164"/>
                    <a:pt x="44124" y="27185"/>
                    <a:pt x="44160" y="27207"/>
                  </a:cubicBezTo>
                  <a:cubicBezTo>
                    <a:pt x="44445" y="27400"/>
                    <a:pt x="44524" y="27778"/>
                    <a:pt x="44352" y="28071"/>
                  </a:cubicBezTo>
                  <a:cubicBezTo>
                    <a:pt x="44232" y="28268"/>
                    <a:pt x="44020" y="28378"/>
                    <a:pt x="43803" y="28378"/>
                  </a:cubicBezTo>
                  <a:cubicBezTo>
                    <a:pt x="43699" y="28378"/>
                    <a:pt x="43593" y="28353"/>
                    <a:pt x="43496" y="28299"/>
                  </a:cubicBezTo>
                  <a:cubicBezTo>
                    <a:pt x="43196" y="28135"/>
                    <a:pt x="43081" y="27771"/>
                    <a:pt x="43224" y="27464"/>
                  </a:cubicBezTo>
                  <a:cubicBezTo>
                    <a:pt x="43336" y="27236"/>
                    <a:pt x="43565" y="27098"/>
                    <a:pt x="43805" y="27098"/>
                  </a:cubicBezTo>
                  <a:close/>
                  <a:moveTo>
                    <a:pt x="52370" y="27101"/>
                  </a:moveTo>
                  <a:cubicBezTo>
                    <a:pt x="52452" y="27101"/>
                    <a:pt x="52534" y="27117"/>
                    <a:pt x="52614" y="27150"/>
                  </a:cubicBezTo>
                  <a:cubicBezTo>
                    <a:pt x="52657" y="27164"/>
                    <a:pt x="52693" y="27185"/>
                    <a:pt x="52729" y="27207"/>
                  </a:cubicBezTo>
                  <a:lnTo>
                    <a:pt x="52729" y="27214"/>
                  </a:lnTo>
                  <a:cubicBezTo>
                    <a:pt x="53007" y="27400"/>
                    <a:pt x="53093" y="27778"/>
                    <a:pt x="52914" y="28071"/>
                  </a:cubicBezTo>
                  <a:cubicBezTo>
                    <a:pt x="52794" y="28268"/>
                    <a:pt x="52586" y="28378"/>
                    <a:pt x="52371" y="28378"/>
                  </a:cubicBezTo>
                  <a:cubicBezTo>
                    <a:pt x="52267" y="28378"/>
                    <a:pt x="52162" y="28353"/>
                    <a:pt x="52065" y="28299"/>
                  </a:cubicBezTo>
                  <a:cubicBezTo>
                    <a:pt x="51765" y="28142"/>
                    <a:pt x="51643" y="27771"/>
                    <a:pt x="51793" y="27464"/>
                  </a:cubicBezTo>
                  <a:cubicBezTo>
                    <a:pt x="51905" y="27235"/>
                    <a:pt x="52132" y="27101"/>
                    <a:pt x="52370" y="27101"/>
                  </a:cubicBezTo>
                  <a:close/>
                  <a:moveTo>
                    <a:pt x="35226" y="27094"/>
                  </a:moveTo>
                  <a:cubicBezTo>
                    <a:pt x="35551" y="27094"/>
                    <a:pt x="35876" y="27324"/>
                    <a:pt x="35876" y="27735"/>
                  </a:cubicBezTo>
                  <a:cubicBezTo>
                    <a:pt x="35876" y="27864"/>
                    <a:pt x="35833" y="27992"/>
                    <a:pt x="35762" y="28099"/>
                  </a:cubicBezTo>
                  <a:lnTo>
                    <a:pt x="35762" y="28092"/>
                  </a:lnTo>
                  <a:cubicBezTo>
                    <a:pt x="35625" y="28295"/>
                    <a:pt x="35430" y="28382"/>
                    <a:pt x="35239" y="28382"/>
                  </a:cubicBezTo>
                  <a:cubicBezTo>
                    <a:pt x="34849" y="28382"/>
                    <a:pt x="34471" y="28023"/>
                    <a:pt x="34619" y="27550"/>
                  </a:cubicBezTo>
                  <a:cubicBezTo>
                    <a:pt x="34714" y="27238"/>
                    <a:pt x="34970" y="27094"/>
                    <a:pt x="35226" y="27094"/>
                  </a:cubicBezTo>
                  <a:close/>
                  <a:moveTo>
                    <a:pt x="5243" y="27101"/>
                  </a:moveTo>
                  <a:cubicBezTo>
                    <a:pt x="5401" y="27101"/>
                    <a:pt x="5562" y="27160"/>
                    <a:pt x="5692" y="27293"/>
                  </a:cubicBezTo>
                  <a:cubicBezTo>
                    <a:pt x="6099" y="27692"/>
                    <a:pt x="5813" y="28385"/>
                    <a:pt x="5242" y="28385"/>
                  </a:cubicBezTo>
                  <a:cubicBezTo>
                    <a:pt x="4885" y="28385"/>
                    <a:pt x="4592" y="28092"/>
                    <a:pt x="4599" y="27735"/>
                  </a:cubicBezTo>
                  <a:lnTo>
                    <a:pt x="4599" y="27735"/>
                  </a:lnTo>
                  <a:lnTo>
                    <a:pt x="4599" y="27742"/>
                  </a:lnTo>
                  <a:cubicBezTo>
                    <a:pt x="4599" y="27357"/>
                    <a:pt x="4915" y="27101"/>
                    <a:pt x="5243" y="27101"/>
                  </a:cubicBezTo>
                  <a:close/>
                  <a:moveTo>
                    <a:pt x="7381" y="27101"/>
                  </a:moveTo>
                  <a:cubicBezTo>
                    <a:pt x="7711" y="27101"/>
                    <a:pt x="8027" y="27357"/>
                    <a:pt x="8027" y="27742"/>
                  </a:cubicBezTo>
                  <a:cubicBezTo>
                    <a:pt x="8020" y="28099"/>
                    <a:pt x="7734" y="28378"/>
                    <a:pt x="7384" y="28378"/>
                  </a:cubicBezTo>
                  <a:lnTo>
                    <a:pt x="7384" y="28385"/>
                  </a:lnTo>
                  <a:cubicBezTo>
                    <a:pt x="6806" y="28385"/>
                    <a:pt x="6520" y="27692"/>
                    <a:pt x="6927" y="27293"/>
                  </a:cubicBezTo>
                  <a:cubicBezTo>
                    <a:pt x="7059" y="27160"/>
                    <a:pt x="7222" y="27101"/>
                    <a:pt x="7381" y="27101"/>
                  </a:cubicBezTo>
                  <a:close/>
                  <a:moveTo>
                    <a:pt x="9525" y="27108"/>
                  </a:moveTo>
                  <a:cubicBezTo>
                    <a:pt x="9800" y="27108"/>
                    <a:pt x="10053" y="27284"/>
                    <a:pt x="10133" y="27557"/>
                  </a:cubicBezTo>
                  <a:cubicBezTo>
                    <a:pt x="10233" y="27871"/>
                    <a:pt x="10076" y="28207"/>
                    <a:pt x="9776" y="28335"/>
                  </a:cubicBezTo>
                  <a:cubicBezTo>
                    <a:pt x="9711" y="28365"/>
                    <a:pt x="9640" y="28380"/>
                    <a:pt x="9569" y="28380"/>
                  </a:cubicBezTo>
                  <a:cubicBezTo>
                    <a:pt x="9555" y="28380"/>
                    <a:pt x="9541" y="28379"/>
                    <a:pt x="9526" y="28378"/>
                  </a:cubicBezTo>
                  <a:lnTo>
                    <a:pt x="9526" y="28385"/>
                  </a:lnTo>
                  <a:cubicBezTo>
                    <a:pt x="8748" y="28385"/>
                    <a:pt x="8641" y="27271"/>
                    <a:pt x="9398" y="27121"/>
                  </a:cubicBezTo>
                  <a:cubicBezTo>
                    <a:pt x="9440" y="27113"/>
                    <a:pt x="9483" y="27108"/>
                    <a:pt x="9525" y="27108"/>
                  </a:cubicBezTo>
                  <a:close/>
                  <a:moveTo>
                    <a:pt x="11676" y="27099"/>
                  </a:moveTo>
                  <a:cubicBezTo>
                    <a:pt x="11834" y="27099"/>
                    <a:pt x="11995" y="27157"/>
                    <a:pt x="12126" y="27285"/>
                  </a:cubicBezTo>
                  <a:cubicBezTo>
                    <a:pt x="12526" y="27692"/>
                    <a:pt x="12240" y="28385"/>
                    <a:pt x="11669" y="28385"/>
                  </a:cubicBezTo>
                  <a:cubicBezTo>
                    <a:pt x="11313" y="28385"/>
                    <a:pt x="11028" y="28094"/>
                    <a:pt x="11026" y="27739"/>
                  </a:cubicBezTo>
                  <a:lnTo>
                    <a:pt x="11026" y="27739"/>
                  </a:lnTo>
                  <a:cubicBezTo>
                    <a:pt x="11028" y="27353"/>
                    <a:pt x="11345" y="27099"/>
                    <a:pt x="11676" y="27099"/>
                  </a:cubicBezTo>
                  <a:close/>
                  <a:moveTo>
                    <a:pt x="13819" y="27099"/>
                  </a:moveTo>
                  <a:cubicBezTo>
                    <a:pt x="13976" y="27099"/>
                    <a:pt x="14137" y="27157"/>
                    <a:pt x="14268" y="27285"/>
                  </a:cubicBezTo>
                  <a:cubicBezTo>
                    <a:pt x="14668" y="27692"/>
                    <a:pt x="14382" y="28385"/>
                    <a:pt x="13811" y="28385"/>
                  </a:cubicBezTo>
                  <a:cubicBezTo>
                    <a:pt x="13455" y="28385"/>
                    <a:pt x="13170" y="28094"/>
                    <a:pt x="13168" y="27739"/>
                  </a:cubicBezTo>
                  <a:lnTo>
                    <a:pt x="13168" y="27739"/>
                  </a:lnTo>
                  <a:cubicBezTo>
                    <a:pt x="13170" y="27353"/>
                    <a:pt x="13488" y="27099"/>
                    <a:pt x="13819" y="27099"/>
                  </a:cubicBezTo>
                  <a:close/>
                  <a:moveTo>
                    <a:pt x="18103" y="27099"/>
                  </a:moveTo>
                  <a:cubicBezTo>
                    <a:pt x="18261" y="27099"/>
                    <a:pt x="18421" y="27157"/>
                    <a:pt x="18552" y="27285"/>
                  </a:cubicBezTo>
                  <a:cubicBezTo>
                    <a:pt x="18952" y="27692"/>
                    <a:pt x="18667" y="28385"/>
                    <a:pt x="18095" y="28385"/>
                  </a:cubicBezTo>
                  <a:cubicBezTo>
                    <a:pt x="17740" y="28385"/>
                    <a:pt x="17455" y="28094"/>
                    <a:pt x="17453" y="27739"/>
                  </a:cubicBezTo>
                  <a:lnTo>
                    <a:pt x="17453" y="27739"/>
                  </a:lnTo>
                  <a:cubicBezTo>
                    <a:pt x="17455" y="27353"/>
                    <a:pt x="17772" y="27099"/>
                    <a:pt x="18103" y="27099"/>
                  </a:cubicBezTo>
                  <a:close/>
                  <a:moveTo>
                    <a:pt x="24526" y="27101"/>
                  </a:moveTo>
                  <a:cubicBezTo>
                    <a:pt x="24685" y="27101"/>
                    <a:pt x="24847" y="27160"/>
                    <a:pt x="24979" y="27293"/>
                  </a:cubicBezTo>
                  <a:cubicBezTo>
                    <a:pt x="25386" y="27692"/>
                    <a:pt x="25101" y="28385"/>
                    <a:pt x="24522" y="28385"/>
                  </a:cubicBezTo>
                  <a:cubicBezTo>
                    <a:pt x="24518" y="28385"/>
                    <a:pt x="24514" y="28385"/>
                    <a:pt x="24509" y="28385"/>
                  </a:cubicBezTo>
                  <a:cubicBezTo>
                    <a:pt x="24158" y="28385"/>
                    <a:pt x="23872" y="28095"/>
                    <a:pt x="23880" y="27735"/>
                  </a:cubicBezTo>
                  <a:lnTo>
                    <a:pt x="23880" y="27735"/>
                  </a:lnTo>
                  <a:lnTo>
                    <a:pt x="23880" y="27742"/>
                  </a:lnTo>
                  <a:cubicBezTo>
                    <a:pt x="23880" y="27357"/>
                    <a:pt x="24195" y="27101"/>
                    <a:pt x="24526" y="27101"/>
                  </a:cubicBezTo>
                  <a:close/>
                  <a:moveTo>
                    <a:pt x="45945" y="27100"/>
                  </a:moveTo>
                  <a:cubicBezTo>
                    <a:pt x="46516" y="27100"/>
                    <a:pt x="46802" y="27792"/>
                    <a:pt x="46402" y="28199"/>
                  </a:cubicBezTo>
                  <a:cubicBezTo>
                    <a:pt x="46271" y="28328"/>
                    <a:pt x="46110" y="28386"/>
                    <a:pt x="45953" y="28386"/>
                  </a:cubicBezTo>
                  <a:cubicBezTo>
                    <a:pt x="45621" y="28386"/>
                    <a:pt x="45302" y="28130"/>
                    <a:pt x="45302" y="27742"/>
                  </a:cubicBezTo>
                  <a:cubicBezTo>
                    <a:pt x="45302" y="27385"/>
                    <a:pt x="45588" y="27100"/>
                    <a:pt x="45945" y="27100"/>
                  </a:cubicBezTo>
                  <a:close/>
                  <a:moveTo>
                    <a:pt x="48074" y="27100"/>
                  </a:moveTo>
                  <a:cubicBezTo>
                    <a:pt x="48079" y="27100"/>
                    <a:pt x="48083" y="27100"/>
                    <a:pt x="48087" y="27100"/>
                  </a:cubicBezTo>
                  <a:cubicBezTo>
                    <a:pt x="48658" y="27100"/>
                    <a:pt x="48944" y="27792"/>
                    <a:pt x="48544" y="28199"/>
                  </a:cubicBezTo>
                  <a:cubicBezTo>
                    <a:pt x="48413" y="28328"/>
                    <a:pt x="48253" y="28386"/>
                    <a:pt x="48095" y="28386"/>
                  </a:cubicBezTo>
                  <a:cubicBezTo>
                    <a:pt x="47763" y="28386"/>
                    <a:pt x="47444" y="28130"/>
                    <a:pt x="47444" y="27742"/>
                  </a:cubicBezTo>
                  <a:cubicBezTo>
                    <a:pt x="47444" y="27390"/>
                    <a:pt x="47723" y="27100"/>
                    <a:pt x="48074" y="27100"/>
                  </a:cubicBezTo>
                  <a:close/>
                  <a:moveTo>
                    <a:pt x="26664" y="27100"/>
                  </a:moveTo>
                  <a:cubicBezTo>
                    <a:pt x="27243" y="27100"/>
                    <a:pt x="27529" y="27792"/>
                    <a:pt x="27122" y="28199"/>
                  </a:cubicBezTo>
                  <a:cubicBezTo>
                    <a:pt x="26990" y="28330"/>
                    <a:pt x="26830" y="28389"/>
                    <a:pt x="26672" y="28389"/>
                  </a:cubicBezTo>
                  <a:cubicBezTo>
                    <a:pt x="26340" y="28389"/>
                    <a:pt x="26022" y="28130"/>
                    <a:pt x="26022" y="27742"/>
                  </a:cubicBezTo>
                  <a:cubicBezTo>
                    <a:pt x="26022" y="27385"/>
                    <a:pt x="26307" y="27100"/>
                    <a:pt x="26664" y="27100"/>
                  </a:cubicBezTo>
                  <a:close/>
                  <a:moveTo>
                    <a:pt x="28807" y="27100"/>
                  </a:moveTo>
                  <a:cubicBezTo>
                    <a:pt x="29385" y="27100"/>
                    <a:pt x="29671" y="27792"/>
                    <a:pt x="29264" y="28199"/>
                  </a:cubicBezTo>
                  <a:cubicBezTo>
                    <a:pt x="29133" y="28330"/>
                    <a:pt x="28972" y="28389"/>
                    <a:pt x="28814" y="28389"/>
                  </a:cubicBezTo>
                  <a:cubicBezTo>
                    <a:pt x="28482" y="28389"/>
                    <a:pt x="28164" y="28130"/>
                    <a:pt x="28164" y="27742"/>
                  </a:cubicBezTo>
                  <a:cubicBezTo>
                    <a:pt x="28164" y="27385"/>
                    <a:pt x="28450" y="27100"/>
                    <a:pt x="28807" y="27100"/>
                  </a:cubicBezTo>
                  <a:close/>
                  <a:moveTo>
                    <a:pt x="30949" y="27100"/>
                  </a:moveTo>
                  <a:cubicBezTo>
                    <a:pt x="31527" y="27100"/>
                    <a:pt x="31813" y="27792"/>
                    <a:pt x="31406" y="28199"/>
                  </a:cubicBezTo>
                  <a:cubicBezTo>
                    <a:pt x="31275" y="28330"/>
                    <a:pt x="31114" y="28389"/>
                    <a:pt x="30957" y="28389"/>
                  </a:cubicBezTo>
                  <a:cubicBezTo>
                    <a:pt x="30625" y="28389"/>
                    <a:pt x="30306" y="28130"/>
                    <a:pt x="30306" y="27742"/>
                  </a:cubicBezTo>
                  <a:cubicBezTo>
                    <a:pt x="30306" y="27385"/>
                    <a:pt x="30592" y="27100"/>
                    <a:pt x="30949" y="27100"/>
                  </a:cubicBezTo>
                  <a:close/>
                  <a:moveTo>
                    <a:pt x="33091" y="27100"/>
                  </a:moveTo>
                  <a:cubicBezTo>
                    <a:pt x="33670" y="27100"/>
                    <a:pt x="33955" y="27792"/>
                    <a:pt x="33548" y="28199"/>
                  </a:cubicBezTo>
                  <a:cubicBezTo>
                    <a:pt x="33417" y="28330"/>
                    <a:pt x="33257" y="28389"/>
                    <a:pt x="33099" y="28389"/>
                  </a:cubicBezTo>
                  <a:cubicBezTo>
                    <a:pt x="32767" y="28389"/>
                    <a:pt x="32449" y="28130"/>
                    <a:pt x="32449" y="27742"/>
                  </a:cubicBezTo>
                  <a:cubicBezTo>
                    <a:pt x="32449" y="27385"/>
                    <a:pt x="32734" y="27100"/>
                    <a:pt x="33091" y="27100"/>
                  </a:cubicBezTo>
                  <a:close/>
                  <a:moveTo>
                    <a:pt x="39518" y="27100"/>
                  </a:moveTo>
                  <a:cubicBezTo>
                    <a:pt x="40097" y="27100"/>
                    <a:pt x="40382" y="27792"/>
                    <a:pt x="39975" y="28199"/>
                  </a:cubicBezTo>
                  <a:cubicBezTo>
                    <a:pt x="39844" y="28330"/>
                    <a:pt x="39683" y="28389"/>
                    <a:pt x="39526" y="28389"/>
                  </a:cubicBezTo>
                  <a:cubicBezTo>
                    <a:pt x="39194" y="28389"/>
                    <a:pt x="38875" y="28130"/>
                    <a:pt x="38875" y="27742"/>
                  </a:cubicBezTo>
                  <a:cubicBezTo>
                    <a:pt x="38875" y="27385"/>
                    <a:pt x="39161" y="27100"/>
                    <a:pt x="39518" y="27100"/>
                  </a:cubicBezTo>
                  <a:close/>
                  <a:moveTo>
                    <a:pt x="50217" y="27100"/>
                  </a:moveTo>
                  <a:cubicBezTo>
                    <a:pt x="50221" y="27100"/>
                    <a:pt x="50225" y="27100"/>
                    <a:pt x="50229" y="27100"/>
                  </a:cubicBezTo>
                  <a:cubicBezTo>
                    <a:pt x="50801" y="27100"/>
                    <a:pt x="51086" y="27792"/>
                    <a:pt x="50679" y="28199"/>
                  </a:cubicBezTo>
                  <a:cubicBezTo>
                    <a:pt x="50551" y="28330"/>
                    <a:pt x="50391" y="28389"/>
                    <a:pt x="50235" y="28389"/>
                  </a:cubicBezTo>
                  <a:cubicBezTo>
                    <a:pt x="49905" y="28389"/>
                    <a:pt x="49587" y="28130"/>
                    <a:pt x="49587" y="27742"/>
                  </a:cubicBezTo>
                  <a:cubicBezTo>
                    <a:pt x="49580" y="27390"/>
                    <a:pt x="49865" y="27100"/>
                    <a:pt x="50217" y="27100"/>
                  </a:cubicBezTo>
                  <a:close/>
                  <a:moveTo>
                    <a:pt x="54501" y="27100"/>
                  </a:moveTo>
                  <a:cubicBezTo>
                    <a:pt x="54505" y="27100"/>
                    <a:pt x="54510" y="27100"/>
                    <a:pt x="54514" y="27100"/>
                  </a:cubicBezTo>
                  <a:cubicBezTo>
                    <a:pt x="55085" y="27100"/>
                    <a:pt x="55371" y="27792"/>
                    <a:pt x="54964" y="28199"/>
                  </a:cubicBezTo>
                  <a:cubicBezTo>
                    <a:pt x="54835" y="28330"/>
                    <a:pt x="54676" y="28389"/>
                    <a:pt x="54519" y="28389"/>
                  </a:cubicBezTo>
                  <a:cubicBezTo>
                    <a:pt x="54190" y="28389"/>
                    <a:pt x="53871" y="28130"/>
                    <a:pt x="53871" y="27742"/>
                  </a:cubicBezTo>
                  <a:cubicBezTo>
                    <a:pt x="53864" y="27390"/>
                    <a:pt x="54150" y="27100"/>
                    <a:pt x="54501" y="27100"/>
                  </a:cubicBezTo>
                  <a:close/>
                  <a:moveTo>
                    <a:pt x="3095" y="27101"/>
                  </a:moveTo>
                  <a:cubicBezTo>
                    <a:pt x="3426" y="27101"/>
                    <a:pt x="3742" y="27359"/>
                    <a:pt x="3742" y="27750"/>
                  </a:cubicBezTo>
                  <a:cubicBezTo>
                    <a:pt x="3735" y="28095"/>
                    <a:pt x="3456" y="28378"/>
                    <a:pt x="3112" y="28378"/>
                  </a:cubicBezTo>
                  <a:cubicBezTo>
                    <a:pt x="3108" y="28378"/>
                    <a:pt x="3104" y="28378"/>
                    <a:pt x="3100" y="28378"/>
                  </a:cubicBezTo>
                  <a:lnTo>
                    <a:pt x="3100" y="28392"/>
                  </a:lnTo>
                  <a:cubicBezTo>
                    <a:pt x="2528" y="28392"/>
                    <a:pt x="2243" y="27700"/>
                    <a:pt x="2643" y="27293"/>
                  </a:cubicBezTo>
                  <a:cubicBezTo>
                    <a:pt x="2774" y="27161"/>
                    <a:pt x="2936" y="27101"/>
                    <a:pt x="3095" y="27101"/>
                  </a:cubicBezTo>
                  <a:close/>
                  <a:moveTo>
                    <a:pt x="957" y="27100"/>
                  </a:moveTo>
                  <a:lnTo>
                    <a:pt x="964" y="27107"/>
                  </a:lnTo>
                  <a:cubicBezTo>
                    <a:pt x="1536" y="27107"/>
                    <a:pt x="1821" y="27800"/>
                    <a:pt x="1421" y="28207"/>
                  </a:cubicBezTo>
                  <a:cubicBezTo>
                    <a:pt x="1290" y="28335"/>
                    <a:pt x="1130" y="28393"/>
                    <a:pt x="972" y="28393"/>
                  </a:cubicBezTo>
                  <a:cubicBezTo>
                    <a:pt x="640" y="28393"/>
                    <a:pt x="322" y="28137"/>
                    <a:pt x="322" y="27750"/>
                  </a:cubicBezTo>
                  <a:cubicBezTo>
                    <a:pt x="315" y="27393"/>
                    <a:pt x="600" y="27100"/>
                    <a:pt x="957" y="27100"/>
                  </a:cubicBezTo>
                  <a:close/>
                  <a:moveTo>
                    <a:pt x="56660" y="27092"/>
                  </a:moveTo>
                  <a:cubicBezTo>
                    <a:pt x="57165" y="27092"/>
                    <a:pt x="57581" y="27745"/>
                    <a:pt x="57113" y="28207"/>
                  </a:cubicBezTo>
                  <a:cubicBezTo>
                    <a:pt x="57085" y="28228"/>
                    <a:pt x="57049" y="28249"/>
                    <a:pt x="57013" y="28271"/>
                  </a:cubicBezTo>
                  <a:lnTo>
                    <a:pt x="57020" y="28285"/>
                  </a:lnTo>
                  <a:cubicBezTo>
                    <a:pt x="56896" y="28368"/>
                    <a:pt x="56772" y="28403"/>
                    <a:pt x="56654" y="28403"/>
                  </a:cubicBezTo>
                  <a:cubicBezTo>
                    <a:pt x="56121" y="28403"/>
                    <a:pt x="55734" y="27671"/>
                    <a:pt x="56249" y="27250"/>
                  </a:cubicBezTo>
                  <a:cubicBezTo>
                    <a:pt x="56382" y="27139"/>
                    <a:pt x="56524" y="27092"/>
                    <a:pt x="56660" y="27092"/>
                  </a:cubicBezTo>
                  <a:close/>
                  <a:moveTo>
                    <a:pt x="19163" y="28165"/>
                  </a:moveTo>
                  <a:cubicBezTo>
                    <a:pt x="19493" y="28165"/>
                    <a:pt x="19809" y="28421"/>
                    <a:pt x="19809" y="28806"/>
                  </a:cubicBezTo>
                  <a:cubicBezTo>
                    <a:pt x="19809" y="29163"/>
                    <a:pt x="19516" y="29449"/>
                    <a:pt x="19167" y="29449"/>
                  </a:cubicBezTo>
                  <a:cubicBezTo>
                    <a:pt x="19164" y="29449"/>
                    <a:pt x="19161" y="29449"/>
                    <a:pt x="19158" y="29449"/>
                  </a:cubicBezTo>
                  <a:cubicBezTo>
                    <a:pt x="18585" y="29449"/>
                    <a:pt x="18305" y="28761"/>
                    <a:pt x="18710" y="28357"/>
                  </a:cubicBezTo>
                  <a:cubicBezTo>
                    <a:pt x="18842" y="28224"/>
                    <a:pt x="19004" y="28165"/>
                    <a:pt x="19163" y="28165"/>
                  </a:cubicBezTo>
                  <a:close/>
                  <a:moveTo>
                    <a:pt x="32017" y="28165"/>
                  </a:moveTo>
                  <a:cubicBezTo>
                    <a:pt x="32347" y="28165"/>
                    <a:pt x="32663" y="28421"/>
                    <a:pt x="32663" y="28806"/>
                  </a:cubicBezTo>
                  <a:cubicBezTo>
                    <a:pt x="32663" y="29163"/>
                    <a:pt x="32370" y="29449"/>
                    <a:pt x="32020" y="29449"/>
                  </a:cubicBezTo>
                  <a:cubicBezTo>
                    <a:pt x="32017" y="29449"/>
                    <a:pt x="32014" y="29449"/>
                    <a:pt x="32011" y="29449"/>
                  </a:cubicBezTo>
                  <a:cubicBezTo>
                    <a:pt x="31439" y="29449"/>
                    <a:pt x="31158" y="28761"/>
                    <a:pt x="31563" y="28357"/>
                  </a:cubicBezTo>
                  <a:cubicBezTo>
                    <a:pt x="31695" y="28224"/>
                    <a:pt x="31858" y="28165"/>
                    <a:pt x="32017" y="28165"/>
                  </a:cubicBezTo>
                  <a:close/>
                  <a:moveTo>
                    <a:pt x="34159" y="28165"/>
                  </a:moveTo>
                  <a:cubicBezTo>
                    <a:pt x="34489" y="28165"/>
                    <a:pt x="34805" y="28421"/>
                    <a:pt x="34805" y="28806"/>
                  </a:cubicBezTo>
                  <a:cubicBezTo>
                    <a:pt x="34805" y="29163"/>
                    <a:pt x="34512" y="29449"/>
                    <a:pt x="34162" y="29449"/>
                  </a:cubicBezTo>
                  <a:cubicBezTo>
                    <a:pt x="34159" y="29449"/>
                    <a:pt x="34157" y="29449"/>
                    <a:pt x="34154" y="29449"/>
                  </a:cubicBezTo>
                  <a:cubicBezTo>
                    <a:pt x="33581" y="29449"/>
                    <a:pt x="33300" y="28761"/>
                    <a:pt x="33705" y="28357"/>
                  </a:cubicBezTo>
                  <a:cubicBezTo>
                    <a:pt x="33838" y="28224"/>
                    <a:pt x="34000" y="28165"/>
                    <a:pt x="34159" y="28165"/>
                  </a:cubicBezTo>
                  <a:close/>
                  <a:moveTo>
                    <a:pt x="40586" y="28165"/>
                  </a:moveTo>
                  <a:cubicBezTo>
                    <a:pt x="40916" y="28165"/>
                    <a:pt x="41232" y="28421"/>
                    <a:pt x="41232" y="28806"/>
                  </a:cubicBezTo>
                  <a:cubicBezTo>
                    <a:pt x="41232" y="29163"/>
                    <a:pt x="40939" y="29449"/>
                    <a:pt x="40589" y="29449"/>
                  </a:cubicBezTo>
                  <a:cubicBezTo>
                    <a:pt x="40586" y="29449"/>
                    <a:pt x="40583" y="29449"/>
                    <a:pt x="40580" y="29449"/>
                  </a:cubicBezTo>
                  <a:cubicBezTo>
                    <a:pt x="40008" y="29449"/>
                    <a:pt x="39727" y="28761"/>
                    <a:pt x="40132" y="28357"/>
                  </a:cubicBezTo>
                  <a:cubicBezTo>
                    <a:pt x="40264" y="28224"/>
                    <a:pt x="40427" y="28165"/>
                    <a:pt x="40586" y="28165"/>
                  </a:cubicBezTo>
                  <a:close/>
                  <a:moveTo>
                    <a:pt x="17011" y="28171"/>
                  </a:moveTo>
                  <a:cubicBezTo>
                    <a:pt x="17016" y="28171"/>
                    <a:pt x="17020" y="28171"/>
                    <a:pt x="17024" y="28171"/>
                  </a:cubicBezTo>
                  <a:cubicBezTo>
                    <a:pt x="17027" y="28171"/>
                    <a:pt x="17030" y="28171"/>
                    <a:pt x="17033" y="28171"/>
                  </a:cubicBezTo>
                  <a:cubicBezTo>
                    <a:pt x="17598" y="28171"/>
                    <a:pt x="17879" y="28858"/>
                    <a:pt x="17474" y="29263"/>
                  </a:cubicBezTo>
                  <a:cubicBezTo>
                    <a:pt x="17345" y="29395"/>
                    <a:pt x="17184" y="29455"/>
                    <a:pt x="17027" y="29455"/>
                  </a:cubicBezTo>
                  <a:cubicBezTo>
                    <a:pt x="16698" y="29455"/>
                    <a:pt x="16382" y="29197"/>
                    <a:pt x="16382" y="28806"/>
                  </a:cubicBezTo>
                  <a:cubicBezTo>
                    <a:pt x="16382" y="28461"/>
                    <a:pt x="16660" y="28171"/>
                    <a:pt x="17011" y="28171"/>
                  </a:cubicBezTo>
                  <a:close/>
                  <a:moveTo>
                    <a:pt x="21296" y="28171"/>
                  </a:moveTo>
                  <a:cubicBezTo>
                    <a:pt x="21300" y="28171"/>
                    <a:pt x="21305" y="28171"/>
                    <a:pt x="21309" y="28171"/>
                  </a:cubicBezTo>
                  <a:cubicBezTo>
                    <a:pt x="21312" y="28171"/>
                    <a:pt x="21315" y="28171"/>
                    <a:pt x="21318" y="28171"/>
                  </a:cubicBezTo>
                  <a:cubicBezTo>
                    <a:pt x="21883" y="28171"/>
                    <a:pt x="22164" y="28858"/>
                    <a:pt x="21759" y="29263"/>
                  </a:cubicBezTo>
                  <a:cubicBezTo>
                    <a:pt x="21629" y="29395"/>
                    <a:pt x="21469" y="29455"/>
                    <a:pt x="21311" y="29455"/>
                  </a:cubicBezTo>
                  <a:cubicBezTo>
                    <a:pt x="20983" y="29455"/>
                    <a:pt x="20666" y="29197"/>
                    <a:pt x="20666" y="28806"/>
                  </a:cubicBezTo>
                  <a:cubicBezTo>
                    <a:pt x="20666" y="28461"/>
                    <a:pt x="20945" y="28171"/>
                    <a:pt x="21296" y="28171"/>
                  </a:cubicBezTo>
                  <a:close/>
                  <a:moveTo>
                    <a:pt x="23438" y="28171"/>
                  </a:moveTo>
                  <a:cubicBezTo>
                    <a:pt x="23443" y="28171"/>
                    <a:pt x="23447" y="28171"/>
                    <a:pt x="23451" y="28171"/>
                  </a:cubicBezTo>
                  <a:cubicBezTo>
                    <a:pt x="23454" y="28171"/>
                    <a:pt x="23457" y="28171"/>
                    <a:pt x="23460" y="28171"/>
                  </a:cubicBezTo>
                  <a:cubicBezTo>
                    <a:pt x="24025" y="28171"/>
                    <a:pt x="24306" y="28858"/>
                    <a:pt x="23901" y="29263"/>
                  </a:cubicBezTo>
                  <a:cubicBezTo>
                    <a:pt x="23771" y="29395"/>
                    <a:pt x="23611" y="29455"/>
                    <a:pt x="23453" y="29455"/>
                  </a:cubicBezTo>
                  <a:cubicBezTo>
                    <a:pt x="23125" y="29455"/>
                    <a:pt x="22808" y="29197"/>
                    <a:pt x="22808" y="28806"/>
                  </a:cubicBezTo>
                  <a:cubicBezTo>
                    <a:pt x="22808" y="28461"/>
                    <a:pt x="23087" y="28171"/>
                    <a:pt x="23438" y="28171"/>
                  </a:cubicBezTo>
                  <a:close/>
                  <a:moveTo>
                    <a:pt x="36317" y="28171"/>
                  </a:moveTo>
                  <a:cubicBezTo>
                    <a:pt x="36662" y="28171"/>
                    <a:pt x="36947" y="28461"/>
                    <a:pt x="36947" y="28806"/>
                  </a:cubicBezTo>
                  <a:cubicBezTo>
                    <a:pt x="36947" y="29197"/>
                    <a:pt x="36631" y="29455"/>
                    <a:pt x="36300" y="29455"/>
                  </a:cubicBezTo>
                  <a:cubicBezTo>
                    <a:pt x="36142" y="29455"/>
                    <a:pt x="35980" y="29395"/>
                    <a:pt x="35848" y="29263"/>
                  </a:cubicBezTo>
                  <a:cubicBezTo>
                    <a:pt x="35441" y="28856"/>
                    <a:pt x="35726" y="28171"/>
                    <a:pt x="36305" y="28171"/>
                  </a:cubicBezTo>
                  <a:cubicBezTo>
                    <a:pt x="36309" y="28171"/>
                    <a:pt x="36313" y="28171"/>
                    <a:pt x="36317" y="28171"/>
                  </a:cubicBezTo>
                  <a:close/>
                  <a:moveTo>
                    <a:pt x="38434" y="28171"/>
                  </a:moveTo>
                  <a:cubicBezTo>
                    <a:pt x="38438" y="28171"/>
                    <a:pt x="38443" y="28171"/>
                    <a:pt x="38447" y="28171"/>
                  </a:cubicBezTo>
                  <a:cubicBezTo>
                    <a:pt x="38450" y="28171"/>
                    <a:pt x="38453" y="28171"/>
                    <a:pt x="38456" y="28171"/>
                  </a:cubicBezTo>
                  <a:cubicBezTo>
                    <a:pt x="39021" y="28171"/>
                    <a:pt x="39302" y="28858"/>
                    <a:pt x="38897" y="29263"/>
                  </a:cubicBezTo>
                  <a:cubicBezTo>
                    <a:pt x="38767" y="29395"/>
                    <a:pt x="38607" y="29455"/>
                    <a:pt x="38449" y="29455"/>
                  </a:cubicBezTo>
                  <a:cubicBezTo>
                    <a:pt x="38121" y="29455"/>
                    <a:pt x="37804" y="29197"/>
                    <a:pt x="37804" y="28806"/>
                  </a:cubicBezTo>
                  <a:cubicBezTo>
                    <a:pt x="37804" y="28461"/>
                    <a:pt x="38083" y="28171"/>
                    <a:pt x="38434" y="28171"/>
                  </a:cubicBezTo>
                  <a:close/>
                  <a:moveTo>
                    <a:pt x="4167" y="28172"/>
                  </a:moveTo>
                  <a:cubicBezTo>
                    <a:pt x="4498" y="28172"/>
                    <a:pt x="4813" y="28428"/>
                    <a:pt x="4813" y="28814"/>
                  </a:cubicBezTo>
                  <a:cubicBezTo>
                    <a:pt x="4806" y="29171"/>
                    <a:pt x="4521" y="29449"/>
                    <a:pt x="4171" y="29449"/>
                  </a:cubicBezTo>
                  <a:lnTo>
                    <a:pt x="4171" y="29456"/>
                  </a:lnTo>
                  <a:cubicBezTo>
                    <a:pt x="3592" y="29456"/>
                    <a:pt x="3307" y="28764"/>
                    <a:pt x="3714" y="28364"/>
                  </a:cubicBezTo>
                  <a:cubicBezTo>
                    <a:pt x="3846" y="28231"/>
                    <a:pt x="4008" y="28172"/>
                    <a:pt x="4167" y="28172"/>
                  </a:cubicBezTo>
                  <a:close/>
                  <a:moveTo>
                    <a:pt x="6309" y="28172"/>
                  </a:moveTo>
                  <a:cubicBezTo>
                    <a:pt x="6640" y="28172"/>
                    <a:pt x="6956" y="28428"/>
                    <a:pt x="6956" y="28814"/>
                  </a:cubicBezTo>
                  <a:cubicBezTo>
                    <a:pt x="6948" y="29171"/>
                    <a:pt x="6663" y="29449"/>
                    <a:pt x="6313" y="29449"/>
                  </a:cubicBezTo>
                  <a:lnTo>
                    <a:pt x="6313" y="29456"/>
                  </a:lnTo>
                  <a:cubicBezTo>
                    <a:pt x="5735" y="29456"/>
                    <a:pt x="5449" y="28764"/>
                    <a:pt x="5856" y="28364"/>
                  </a:cubicBezTo>
                  <a:cubicBezTo>
                    <a:pt x="5988" y="28231"/>
                    <a:pt x="6150" y="28172"/>
                    <a:pt x="6309" y="28172"/>
                  </a:cubicBezTo>
                  <a:close/>
                  <a:moveTo>
                    <a:pt x="8452" y="28172"/>
                  </a:moveTo>
                  <a:cubicBezTo>
                    <a:pt x="8782" y="28172"/>
                    <a:pt x="9098" y="28428"/>
                    <a:pt x="9098" y="28814"/>
                  </a:cubicBezTo>
                  <a:cubicBezTo>
                    <a:pt x="9091" y="29171"/>
                    <a:pt x="8805" y="29449"/>
                    <a:pt x="8455" y="29449"/>
                  </a:cubicBezTo>
                  <a:lnTo>
                    <a:pt x="8455" y="29456"/>
                  </a:lnTo>
                  <a:cubicBezTo>
                    <a:pt x="7877" y="29456"/>
                    <a:pt x="7591" y="28764"/>
                    <a:pt x="7998" y="28364"/>
                  </a:cubicBezTo>
                  <a:cubicBezTo>
                    <a:pt x="8130" y="28231"/>
                    <a:pt x="8293" y="28172"/>
                    <a:pt x="8452" y="28172"/>
                  </a:cubicBezTo>
                  <a:close/>
                  <a:moveTo>
                    <a:pt x="10590" y="28170"/>
                  </a:moveTo>
                  <a:cubicBezTo>
                    <a:pt x="10922" y="28170"/>
                    <a:pt x="11240" y="28426"/>
                    <a:pt x="11240" y="28814"/>
                  </a:cubicBezTo>
                  <a:cubicBezTo>
                    <a:pt x="11240" y="29166"/>
                    <a:pt x="10955" y="29449"/>
                    <a:pt x="10610" y="29449"/>
                  </a:cubicBezTo>
                  <a:cubicBezTo>
                    <a:pt x="10606" y="29449"/>
                    <a:pt x="10602" y="29449"/>
                    <a:pt x="10597" y="29449"/>
                  </a:cubicBezTo>
                  <a:lnTo>
                    <a:pt x="10597" y="29456"/>
                  </a:lnTo>
                  <a:cubicBezTo>
                    <a:pt x="10026" y="29456"/>
                    <a:pt x="9741" y="28764"/>
                    <a:pt x="10140" y="28357"/>
                  </a:cubicBezTo>
                  <a:cubicBezTo>
                    <a:pt x="10271" y="28228"/>
                    <a:pt x="10432" y="28170"/>
                    <a:pt x="10590" y="28170"/>
                  </a:cubicBezTo>
                  <a:close/>
                  <a:moveTo>
                    <a:pt x="12732" y="28170"/>
                  </a:moveTo>
                  <a:cubicBezTo>
                    <a:pt x="13064" y="28170"/>
                    <a:pt x="13382" y="28426"/>
                    <a:pt x="13382" y="28814"/>
                  </a:cubicBezTo>
                  <a:cubicBezTo>
                    <a:pt x="13382" y="29166"/>
                    <a:pt x="13097" y="29449"/>
                    <a:pt x="12753" y="29449"/>
                  </a:cubicBezTo>
                  <a:cubicBezTo>
                    <a:pt x="12748" y="29449"/>
                    <a:pt x="12744" y="29449"/>
                    <a:pt x="12740" y="29449"/>
                  </a:cubicBezTo>
                  <a:lnTo>
                    <a:pt x="12740" y="29456"/>
                  </a:lnTo>
                  <a:cubicBezTo>
                    <a:pt x="12168" y="29456"/>
                    <a:pt x="11883" y="28764"/>
                    <a:pt x="12283" y="28357"/>
                  </a:cubicBezTo>
                  <a:cubicBezTo>
                    <a:pt x="12414" y="28228"/>
                    <a:pt x="12574" y="28170"/>
                    <a:pt x="12732" y="28170"/>
                  </a:cubicBezTo>
                  <a:close/>
                  <a:moveTo>
                    <a:pt x="14874" y="28170"/>
                  </a:moveTo>
                  <a:cubicBezTo>
                    <a:pt x="15206" y="28170"/>
                    <a:pt x="15525" y="28426"/>
                    <a:pt x="15525" y="28814"/>
                  </a:cubicBezTo>
                  <a:cubicBezTo>
                    <a:pt x="15525" y="29166"/>
                    <a:pt x="15239" y="29449"/>
                    <a:pt x="14895" y="29449"/>
                  </a:cubicBezTo>
                  <a:cubicBezTo>
                    <a:pt x="14891" y="29449"/>
                    <a:pt x="14886" y="29449"/>
                    <a:pt x="14882" y="29449"/>
                  </a:cubicBezTo>
                  <a:lnTo>
                    <a:pt x="14882" y="29456"/>
                  </a:lnTo>
                  <a:cubicBezTo>
                    <a:pt x="14311" y="29456"/>
                    <a:pt x="14025" y="28764"/>
                    <a:pt x="14425" y="28357"/>
                  </a:cubicBezTo>
                  <a:cubicBezTo>
                    <a:pt x="14556" y="28228"/>
                    <a:pt x="14717" y="28170"/>
                    <a:pt x="14874" y="28170"/>
                  </a:cubicBezTo>
                  <a:close/>
                  <a:moveTo>
                    <a:pt x="25592" y="28172"/>
                  </a:moveTo>
                  <a:cubicBezTo>
                    <a:pt x="25920" y="28172"/>
                    <a:pt x="26236" y="28428"/>
                    <a:pt x="26236" y="28814"/>
                  </a:cubicBezTo>
                  <a:cubicBezTo>
                    <a:pt x="26236" y="29166"/>
                    <a:pt x="25950" y="29449"/>
                    <a:pt x="25606" y="29449"/>
                  </a:cubicBezTo>
                  <a:cubicBezTo>
                    <a:pt x="25602" y="29449"/>
                    <a:pt x="25598" y="29449"/>
                    <a:pt x="25593" y="29449"/>
                  </a:cubicBezTo>
                  <a:lnTo>
                    <a:pt x="25593" y="29456"/>
                  </a:lnTo>
                  <a:cubicBezTo>
                    <a:pt x="25022" y="29456"/>
                    <a:pt x="24736" y="28764"/>
                    <a:pt x="25143" y="28364"/>
                  </a:cubicBezTo>
                  <a:cubicBezTo>
                    <a:pt x="25273" y="28231"/>
                    <a:pt x="25434" y="28172"/>
                    <a:pt x="25592" y="28172"/>
                  </a:cubicBezTo>
                  <a:close/>
                  <a:moveTo>
                    <a:pt x="27728" y="28170"/>
                  </a:moveTo>
                  <a:cubicBezTo>
                    <a:pt x="28060" y="28170"/>
                    <a:pt x="28378" y="28426"/>
                    <a:pt x="28378" y="28814"/>
                  </a:cubicBezTo>
                  <a:cubicBezTo>
                    <a:pt x="28378" y="29166"/>
                    <a:pt x="28093" y="29449"/>
                    <a:pt x="27748" y="29449"/>
                  </a:cubicBezTo>
                  <a:cubicBezTo>
                    <a:pt x="27744" y="29449"/>
                    <a:pt x="27740" y="29449"/>
                    <a:pt x="27736" y="29449"/>
                  </a:cubicBezTo>
                  <a:lnTo>
                    <a:pt x="27736" y="29456"/>
                  </a:lnTo>
                  <a:cubicBezTo>
                    <a:pt x="27164" y="29456"/>
                    <a:pt x="26879" y="28764"/>
                    <a:pt x="27279" y="28357"/>
                  </a:cubicBezTo>
                  <a:cubicBezTo>
                    <a:pt x="27410" y="28228"/>
                    <a:pt x="27570" y="28170"/>
                    <a:pt x="27728" y="28170"/>
                  </a:cubicBezTo>
                  <a:close/>
                  <a:moveTo>
                    <a:pt x="29870" y="28170"/>
                  </a:moveTo>
                  <a:cubicBezTo>
                    <a:pt x="30202" y="28170"/>
                    <a:pt x="30521" y="28426"/>
                    <a:pt x="30521" y="28814"/>
                  </a:cubicBezTo>
                  <a:cubicBezTo>
                    <a:pt x="30521" y="29166"/>
                    <a:pt x="30235" y="29449"/>
                    <a:pt x="29891" y="29449"/>
                  </a:cubicBezTo>
                  <a:cubicBezTo>
                    <a:pt x="29886" y="29449"/>
                    <a:pt x="29882" y="29449"/>
                    <a:pt x="29878" y="29449"/>
                  </a:cubicBezTo>
                  <a:lnTo>
                    <a:pt x="29878" y="29456"/>
                  </a:lnTo>
                  <a:cubicBezTo>
                    <a:pt x="29307" y="29456"/>
                    <a:pt x="29021" y="28764"/>
                    <a:pt x="29421" y="28357"/>
                  </a:cubicBezTo>
                  <a:cubicBezTo>
                    <a:pt x="29552" y="28228"/>
                    <a:pt x="29712" y="28170"/>
                    <a:pt x="29870" y="28170"/>
                  </a:cubicBezTo>
                  <a:close/>
                  <a:moveTo>
                    <a:pt x="42731" y="28171"/>
                  </a:moveTo>
                  <a:cubicBezTo>
                    <a:pt x="43303" y="28171"/>
                    <a:pt x="43588" y="28864"/>
                    <a:pt x="43189" y="29271"/>
                  </a:cubicBezTo>
                  <a:cubicBezTo>
                    <a:pt x="43057" y="29399"/>
                    <a:pt x="42897" y="29457"/>
                    <a:pt x="42739" y="29457"/>
                  </a:cubicBezTo>
                  <a:cubicBezTo>
                    <a:pt x="42407" y="29457"/>
                    <a:pt x="42089" y="29201"/>
                    <a:pt x="42089" y="28814"/>
                  </a:cubicBezTo>
                  <a:cubicBezTo>
                    <a:pt x="42089" y="28456"/>
                    <a:pt x="42374" y="28171"/>
                    <a:pt x="42731" y="28171"/>
                  </a:cubicBezTo>
                  <a:close/>
                  <a:moveTo>
                    <a:pt x="44874" y="28171"/>
                  </a:moveTo>
                  <a:cubicBezTo>
                    <a:pt x="45445" y="28171"/>
                    <a:pt x="45731" y="28864"/>
                    <a:pt x="45331" y="29271"/>
                  </a:cubicBezTo>
                  <a:cubicBezTo>
                    <a:pt x="45200" y="29399"/>
                    <a:pt x="45039" y="29457"/>
                    <a:pt x="44882" y="29457"/>
                  </a:cubicBezTo>
                  <a:cubicBezTo>
                    <a:pt x="44550" y="29457"/>
                    <a:pt x="44231" y="29201"/>
                    <a:pt x="44231" y="28814"/>
                  </a:cubicBezTo>
                  <a:cubicBezTo>
                    <a:pt x="44231" y="28456"/>
                    <a:pt x="44517" y="28171"/>
                    <a:pt x="44874" y="28171"/>
                  </a:cubicBezTo>
                  <a:close/>
                  <a:moveTo>
                    <a:pt x="47016" y="28171"/>
                  </a:moveTo>
                  <a:cubicBezTo>
                    <a:pt x="47587" y="28171"/>
                    <a:pt x="47873" y="28864"/>
                    <a:pt x="47473" y="29271"/>
                  </a:cubicBezTo>
                  <a:cubicBezTo>
                    <a:pt x="47342" y="29399"/>
                    <a:pt x="47181" y="29457"/>
                    <a:pt x="47024" y="29457"/>
                  </a:cubicBezTo>
                  <a:cubicBezTo>
                    <a:pt x="46692" y="29457"/>
                    <a:pt x="46373" y="29201"/>
                    <a:pt x="46373" y="28814"/>
                  </a:cubicBezTo>
                  <a:cubicBezTo>
                    <a:pt x="46373" y="28456"/>
                    <a:pt x="46659" y="28171"/>
                    <a:pt x="47016" y="28171"/>
                  </a:cubicBezTo>
                  <a:close/>
                  <a:moveTo>
                    <a:pt x="49146" y="28171"/>
                  </a:moveTo>
                  <a:cubicBezTo>
                    <a:pt x="49150" y="28171"/>
                    <a:pt x="49154" y="28171"/>
                    <a:pt x="49158" y="28171"/>
                  </a:cubicBezTo>
                  <a:cubicBezTo>
                    <a:pt x="49730" y="28171"/>
                    <a:pt x="50015" y="28864"/>
                    <a:pt x="49608" y="29271"/>
                  </a:cubicBezTo>
                  <a:cubicBezTo>
                    <a:pt x="49479" y="29402"/>
                    <a:pt x="49320" y="29460"/>
                    <a:pt x="49164" y="29460"/>
                  </a:cubicBezTo>
                  <a:cubicBezTo>
                    <a:pt x="48834" y="29460"/>
                    <a:pt x="48516" y="29201"/>
                    <a:pt x="48516" y="28814"/>
                  </a:cubicBezTo>
                  <a:cubicBezTo>
                    <a:pt x="48509" y="28461"/>
                    <a:pt x="48794" y="28171"/>
                    <a:pt x="49146" y="28171"/>
                  </a:cubicBezTo>
                  <a:close/>
                  <a:moveTo>
                    <a:pt x="51288" y="28171"/>
                  </a:moveTo>
                  <a:cubicBezTo>
                    <a:pt x="51292" y="28171"/>
                    <a:pt x="51296" y="28171"/>
                    <a:pt x="51301" y="28171"/>
                  </a:cubicBezTo>
                  <a:cubicBezTo>
                    <a:pt x="51872" y="28171"/>
                    <a:pt x="52157" y="28864"/>
                    <a:pt x="51750" y="29271"/>
                  </a:cubicBezTo>
                  <a:cubicBezTo>
                    <a:pt x="51622" y="29402"/>
                    <a:pt x="51463" y="29460"/>
                    <a:pt x="51306" y="29460"/>
                  </a:cubicBezTo>
                  <a:cubicBezTo>
                    <a:pt x="50976" y="29460"/>
                    <a:pt x="50658" y="29201"/>
                    <a:pt x="50658" y="28814"/>
                  </a:cubicBezTo>
                  <a:cubicBezTo>
                    <a:pt x="50651" y="28461"/>
                    <a:pt x="50937" y="28171"/>
                    <a:pt x="51288" y="28171"/>
                  </a:cubicBezTo>
                  <a:close/>
                  <a:moveTo>
                    <a:pt x="53430" y="28171"/>
                  </a:moveTo>
                  <a:cubicBezTo>
                    <a:pt x="53434" y="28171"/>
                    <a:pt x="53439" y="28171"/>
                    <a:pt x="53443" y="28171"/>
                  </a:cubicBezTo>
                  <a:cubicBezTo>
                    <a:pt x="54014" y="28171"/>
                    <a:pt x="54300" y="28864"/>
                    <a:pt x="53893" y="29271"/>
                  </a:cubicBezTo>
                  <a:cubicBezTo>
                    <a:pt x="53764" y="29402"/>
                    <a:pt x="53605" y="29460"/>
                    <a:pt x="53448" y="29460"/>
                  </a:cubicBezTo>
                  <a:cubicBezTo>
                    <a:pt x="53119" y="29460"/>
                    <a:pt x="52800" y="29201"/>
                    <a:pt x="52800" y="28814"/>
                  </a:cubicBezTo>
                  <a:cubicBezTo>
                    <a:pt x="52793" y="28461"/>
                    <a:pt x="53079" y="28171"/>
                    <a:pt x="53430" y="28171"/>
                  </a:cubicBezTo>
                  <a:close/>
                  <a:moveTo>
                    <a:pt x="55585" y="28171"/>
                  </a:moveTo>
                  <a:lnTo>
                    <a:pt x="55585" y="28178"/>
                  </a:lnTo>
                  <a:cubicBezTo>
                    <a:pt x="56156" y="28178"/>
                    <a:pt x="56442" y="28871"/>
                    <a:pt x="56042" y="29271"/>
                  </a:cubicBezTo>
                  <a:cubicBezTo>
                    <a:pt x="55910" y="29403"/>
                    <a:pt x="55748" y="29462"/>
                    <a:pt x="55589" y="29462"/>
                  </a:cubicBezTo>
                  <a:cubicBezTo>
                    <a:pt x="55258" y="29462"/>
                    <a:pt x="54942" y="29206"/>
                    <a:pt x="54942" y="28821"/>
                  </a:cubicBezTo>
                  <a:cubicBezTo>
                    <a:pt x="54935" y="28464"/>
                    <a:pt x="55228" y="28171"/>
                    <a:pt x="55585" y="28171"/>
                  </a:cubicBezTo>
                  <a:close/>
                  <a:moveTo>
                    <a:pt x="2031" y="28173"/>
                  </a:moveTo>
                  <a:cubicBezTo>
                    <a:pt x="2362" y="28173"/>
                    <a:pt x="2678" y="28430"/>
                    <a:pt x="2678" y="28821"/>
                  </a:cubicBezTo>
                  <a:cubicBezTo>
                    <a:pt x="2671" y="29166"/>
                    <a:pt x="2385" y="29449"/>
                    <a:pt x="2041" y="29449"/>
                  </a:cubicBezTo>
                  <a:cubicBezTo>
                    <a:pt x="2037" y="29449"/>
                    <a:pt x="2033" y="29449"/>
                    <a:pt x="2028" y="29449"/>
                  </a:cubicBezTo>
                  <a:lnTo>
                    <a:pt x="2028" y="29449"/>
                  </a:lnTo>
                  <a:lnTo>
                    <a:pt x="2036" y="29463"/>
                  </a:lnTo>
                  <a:cubicBezTo>
                    <a:pt x="1464" y="29463"/>
                    <a:pt x="1171" y="28771"/>
                    <a:pt x="1579" y="28364"/>
                  </a:cubicBezTo>
                  <a:cubicBezTo>
                    <a:pt x="1710" y="28232"/>
                    <a:pt x="1872" y="28173"/>
                    <a:pt x="2031" y="28173"/>
                  </a:cubicBezTo>
                  <a:close/>
                  <a:moveTo>
                    <a:pt x="48089" y="29241"/>
                  </a:moveTo>
                  <a:cubicBezTo>
                    <a:pt x="48172" y="29241"/>
                    <a:pt x="48256" y="29257"/>
                    <a:pt x="48337" y="29292"/>
                  </a:cubicBezTo>
                  <a:cubicBezTo>
                    <a:pt x="48373" y="29306"/>
                    <a:pt x="48409" y="29328"/>
                    <a:pt x="48444" y="29349"/>
                  </a:cubicBezTo>
                  <a:cubicBezTo>
                    <a:pt x="48730" y="29542"/>
                    <a:pt x="48808" y="29920"/>
                    <a:pt x="48637" y="30213"/>
                  </a:cubicBezTo>
                  <a:cubicBezTo>
                    <a:pt x="48517" y="30411"/>
                    <a:pt x="48305" y="30521"/>
                    <a:pt x="48088" y="30521"/>
                  </a:cubicBezTo>
                  <a:cubicBezTo>
                    <a:pt x="47983" y="30521"/>
                    <a:pt x="47878" y="30495"/>
                    <a:pt x="47780" y="30442"/>
                  </a:cubicBezTo>
                  <a:cubicBezTo>
                    <a:pt x="47480" y="30277"/>
                    <a:pt x="47366" y="29913"/>
                    <a:pt x="47509" y="29606"/>
                  </a:cubicBezTo>
                  <a:cubicBezTo>
                    <a:pt x="47620" y="29378"/>
                    <a:pt x="47850" y="29241"/>
                    <a:pt x="48089" y="29241"/>
                  </a:cubicBezTo>
                  <a:close/>
                  <a:moveTo>
                    <a:pt x="15940" y="29242"/>
                  </a:moveTo>
                  <a:cubicBezTo>
                    <a:pt x="15945" y="29242"/>
                    <a:pt x="15949" y="29242"/>
                    <a:pt x="15953" y="29242"/>
                  </a:cubicBezTo>
                  <a:cubicBezTo>
                    <a:pt x="15956" y="29242"/>
                    <a:pt x="15959" y="29242"/>
                    <a:pt x="15962" y="29242"/>
                  </a:cubicBezTo>
                  <a:cubicBezTo>
                    <a:pt x="16527" y="29242"/>
                    <a:pt x="16808" y="29930"/>
                    <a:pt x="16403" y="30335"/>
                  </a:cubicBezTo>
                  <a:cubicBezTo>
                    <a:pt x="16273" y="30466"/>
                    <a:pt x="16113" y="30526"/>
                    <a:pt x="15955" y="30526"/>
                  </a:cubicBezTo>
                  <a:cubicBezTo>
                    <a:pt x="15627" y="30526"/>
                    <a:pt x="15310" y="30268"/>
                    <a:pt x="15310" y="29878"/>
                  </a:cubicBezTo>
                  <a:cubicBezTo>
                    <a:pt x="15310" y="29532"/>
                    <a:pt x="15589" y="29242"/>
                    <a:pt x="15940" y="29242"/>
                  </a:cubicBezTo>
                  <a:close/>
                  <a:moveTo>
                    <a:pt x="20225" y="29242"/>
                  </a:moveTo>
                  <a:cubicBezTo>
                    <a:pt x="20229" y="29242"/>
                    <a:pt x="20233" y="29242"/>
                    <a:pt x="20238" y="29242"/>
                  </a:cubicBezTo>
                  <a:cubicBezTo>
                    <a:pt x="20241" y="29242"/>
                    <a:pt x="20244" y="29242"/>
                    <a:pt x="20246" y="29242"/>
                  </a:cubicBezTo>
                  <a:cubicBezTo>
                    <a:pt x="20812" y="29242"/>
                    <a:pt x="21093" y="29930"/>
                    <a:pt x="20688" y="30335"/>
                  </a:cubicBezTo>
                  <a:cubicBezTo>
                    <a:pt x="20558" y="30466"/>
                    <a:pt x="20398" y="30526"/>
                    <a:pt x="20240" y="30526"/>
                  </a:cubicBezTo>
                  <a:cubicBezTo>
                    <a:pt x="19911" y="30526"/>
                    <a:pt x="19595" y="30268"/>
                    <a:pt x="19595" y="29878"/>
                  </a:cubicBezTo>
                  <a:cubicBezTo>
                    <a:pt x="19595" y="29532"/>
                    <a:pt x="19874" y="29242"/>
                    <a:pt x="20225" y="29242"/>
                  </a:cubicBezTo>
                  <a:close/>
                  <a:moveTo>
                    <a:pt x="22367" y="29242"/>
                  </a:moveTo>
                  <a:cubicBezTo>
                    <a:pt x="22371" y="29242"/>
                    <a:pt x="22376" y="29242"/>
                    <a:pt x="22380" y="29242"/>
                  </a:cubicBezTo>
                  <a:cubicBezTo>
                    <a:pt x="22383" y="29242"/>
                    <a:pt x="22386" y="29242"/>
                    <a:pt x="22389" y="29242"/>
                  </a:cubicBezTo>
                  <a:cubicBezTo>
                    <a:pt x="22954" y="29242"/>
                    <a:pt x="23235" y="29930"/>
                    <a:pt x="22830" y="30335"/>
                  </a:cubicBezTo>
                  <a:cubicBezTo>
                    <a:pt x="22700" y="30466"/>
                    <a:pt x="22540" y="30526"/>
                    <a:pt x="22382" y="30526"/>
                  </a:cubicBezTo>
                  <a:cubicBezTo>
                    <a:pt x="22054" y="30526"/>
                    <a:pt x="21737" y="30268"/>
                    <a:pt x="21737" y="29878"/>
                  </a:cubicBezTo>
                  <a:cubicBezTo>
                    <a:pt x="21730" y="29532"/>
                    <a:pt x="22016" y="29242"/>
                    <a:pt x="22367" y="29242"/>
                  </a:cubicBezTo>
                  <a:close/>
                  <a:moveTo>
                    <a:pt x="33104" y="29242"/>
                  </a:moveTo>
                  <a:cubicBezTo>
                    <a:pt x="33448" y="29242"/>
                    <a:pt x="33734" y="29532"/>
                    <a:pt x="33734" y="29878"/>
                  </a:cubicBezTo>
                  <a:cubicBezTo>
                    <a:pt x="33734" y="30268"/>
                    <a:pt x="33418" y="30526"/>
                    <a:pt x="33087" y="30526"/>
                  </a:cubicBezTo>
                  <a:cubicBezTo>
                    <a:pt x="32928" y="30526"/>
                    <a:pt x="32766" y="30466"/>
                    <a:pt x="32634" y="30335"/>
                  </a:cubicBezTo>
                  <a:cubicBezTo>
                    <a:pt x="32227" y="29928"/>
                    <a:pt x="32513" y="29242"/>
                    <a:pt x="33091" y="29242"/>
                  </a:cubicBezTo>
                  <a:cubicBezTo>
                    <a:pt x="33095" y="29242"/>
                    <a:pt x="33100" y="29242"/>
                    <a:pt x="33104" y="29242"/>
                  </a:cubicBezTo>
                  <a:close/>
                  <a:moveTo>
                    <a:pt x="41648" y="29242"/>
                  </a:moveTo>
                  <a:cubicBezTo>
                    <a:pt x="41652" y="29242"/>
                    <a:pt x="41656" y="29242"/>
                    <a:pt x="41660" y="29242"/>
                  </a:cubicBezTo>
                  <a:cubicBezTo>
                    <a:pt x="41663" y="29242"/>
                    <a:pt x="41666" y="29242"/>
                    <a:pt x="41669" y="29242"/>
                  </a:cubicBezTo>
                  <a:cubicBezTo>
                    <a:pt x="42235" y="29242"/>
                    <a:pt x="42515" y="29930"/>
                    <a:pt x="42110" y="30335"/>
                  </a:cubicBezTo>
                  <a:cubicBezTo>
                    <a:pt x="41981" y="30466"/>
                    <a:pt x="41820" y="30526"/>
                    <a:pt x="41663" y="30526"/>
                  </a:cubicBezTo>
                  <a:cubicBezTo>
                    <a:pt x="41334" y="30526"/>
                    <a:pt x="41018" y="30268"/>
                    <a:pt x="41018" y="29878"/>
                  </a:cubicBezTo>
                  <a:cubicBezTo>
                    <a:pt x="41018" y="29532"/>
                    <a:pt x="41297" y="29242"/>
                    <a:pt x="41648" y="29242"/>
                  </a:cubicBezTo>
                  <a:close/>
                  <a:moveTo>
                    <a:pt x="35237" y="29237"/>
                  </a:moveTo>
                  <a:cubicBezTo>
                    <a:pt x="35433" y="29237"/>
                    <a:pt x="35631" y="29326"/>
                    <a:pt x="35762" y="29520"/>
                  </a:cubicBezTo>
                  <a:cubicBezTo>
                    <a:pt x="35833" y="29628"/>
                    <a:pt x="35876" y="29756"/>
                    <a:pt x="35876" y="29878"/>
                  </a:cubicBezTo>
                  <a:cubicBezTo>
                    <a:pt x="35876" y="30049"/>
                    <a:pt x="35805" y="30213"/>
                    <a:pt x="35683" y="30335"/>
                  </a:cubicBezTo>
                  <a:cubicBezTo>
                    <a:pt x="35553" y="30467"/>
                    <a:pt x="35393" y="30526"/>
                    <a:pt x="35236" y="30526"/>
                  </a:cubicBezTo>
                  <a:cubicBezTo>
                    <a:pt x="34886" y="30526"/>
                    <a:pt x="34551" y="30234"/>
                    <a:pt x="34591" y="29820"/>
                  </a:cubicBezTo>
                  <a:cubicBezTo>
                    <a:pt x="34626" y="29454"/>
                    <a:pt x="34929" y="29237"/>
                    <a:pt x="35237" y="29237"/>
                  </a:cubicBezTo>
                  <a:close/>
                  <a:moveTo>
                    <a:pt x="43809" y="29240"/>
                  </a:moveTo>
                  <a:cubicBezTo>
                    <a:pt x="44005" y="29240"/>
                    <a:pt x="44204" y="29328"/>
                    <a:pt x="44338" y="29520"/>
                  </a:cubicBezTo>
                  <a:cubicBezTo>
                    <a:pt x="44410" y="29628"/>
                    <a:pt x="44445" y="29756"/>
                    <a:pt x="44445" y="29878"/>
                  </a:cubicBezTo>
                  <a:lnTo>
                    <a:pt x="44445" y="29885"/>
                  </a:lnTo>
                  <a:cubicBezTo>
                    <a:pt x="44445" y="30056"/>
                    <a:pt x="44381" y="30220"/>
                    <a:pt x="44260" y="30335"/>
                  </a:cubicBezTo>
                  <a:cubicBezTo>
                    <a:pt x="44127" y="30467"/>
                    <a:pt x="43965" y="30526"/>
                    <a:pt x="43807" y="30526"/>
                  </a:cubicBezTo>
                  <a:cubicBezTo>
                    <a:pt x="43455" y="30526"/>
                    <a:pt x="43121" y="30234"/>
                    <a:pt x="43160" y="29820"/>
                  </a:cubicBezTo>
                  <a:cubicBezTo>
                    <a:pt x="43199" y="29455"/>
                    <a:pt x="43501" y="29240"/>
                    <a:pt x="43809" y="29240"/>
                  </a:cubicBezTo>
                  <a:close/>
                  <a:moveTo>
                    <a:pt x="5241" y="29251"/>
                  </a:moveTo>
                  <a:cubicBezTo>
                    <a:pt x="5516" y="29251"/>
                    <a:pt x="5768" y="29427"/>
                    <a:pt x="5849" y="29699"/>
                  </a:cubicBezTo>
                  <a:cubicBezTo>
                    <a:pt x="5949" y="30013"/>
                    <a:pt x="5792" y="30349"/>
                    <a:pt x="5492" y="30477"/>
                  </a:cubicBezTo>
                  <a:cubicBezTo>
                    <a:pt x="5426" y="30507"/>
                    <a:pt x="5356" y="30522"/>
                    <a:pt x="5285" y="30522"/>
                  </a:cubicBezTo>
                  <a:cubicBezTo>
                    <a:pt x="5270" y="30522"/>
                    <a:pt x="5256" y="30521"/>
                    <a:pt x="5242" y="30520"/>
                  </a:cubicBezTo>
                  <a:lnTo>
                    <a:pt x="5242" y="30527"/>
                  </a:lnTo>
                  <a:cubicBezTo>
                    <a:pt x="4463" y="30527"/>
                    <a:pt x="4356" y="29413"/>
                    <a:pt x="5113" y="29263"/>
                  </a:cubicBezTo>
                  <a:cubicBezTo>
                    <a:pt x="5156" y="29255"/>
                    <a:pt x="5199" y="29251"/>
                    <a:pt x="5241" y="29251"/>
                  </a:cubicBezTo>
                  <a:close/>
                  <a:moveTo>
                    <a:pt x="7381" y="29243"/>
                  </a:moveTo>
                  <a:cubicBezTo>
                    <a:pt x="7711" y="29243"/>
                    <a:pt x="8027" y="29499"/>
                    <a:pt x="8027" y="29885"/>
                  </a:cubicBezTo>
                  <a:cubicBezTo>
                    <a:pt x="8020" y="30242"/>
                    <a:pt x="7734" y="30520"/>
                    <a:pt x="7384" y="30520"/>
                  </a:cubicBezTo>
                  <a:lnTo>
                    <a:pt x="7384" y="30527"/>
                  </a:lnTo>
                  <a:cubicBezTo>
                    <a:pt x="6806" y="30527"/>
                    <a:pt x="6520" y="29835"/>
                    <a:pt x="6927" y="29435"/>
                  </a:cubicBezTo>
                  <a:cubicBezTo>
                    <a:pt x="7059" y="29303"/>
                    <a:pt x="7222" y="29243"/>
                    <a:pt x="7381" y="29243"/>
                  </a:cubicBezTo>
                  <a:close/>
                  <a:moveTo>
                    <a:pt x="11661" y="29241"/>
                  </a:moveTo>
                  <a:cubicBezTo>
                    <a:pt x="11993" y="29241"/>
                    <a:pt x="12311" y="29497"/>
                    <a:pt x="12311" y="29885"/>
                  </a:cubicBezTo>
                  <a:cubicBezTo>
                    <a:pt x="12311" y="30237"/>
                    <a:pt x="12026" y="30520"/>
                    <a:pt x="11681" y="30520"/>
                  </a:cubicBezTo>
                  <a:cubicBezTo>
                    <a:pt x="11677" y="30520"/>
                    <a:pt x="11673" y="30520"/>
                    <a:pt x="11669" y="30520"/>
                  </a:cubicBezTo>
                  <a:lnTo>
                    <a:pt x="11669" y="30527"/>
                  </a:lnTo>
                  <a:cubicBezTo>
                    <a:pt x="11097" y="30527"/>
                    <a:pt x="10812" y="29835"/>
                    <a:pt x="11212" y="29428"/>
                  </a:cubicBezTo>
                  <a:cubicBezTo>
                    <a:pt x="11343" y="29299"/>
                    <a:pt x="11503" y="29241"/>
                    <a:pt x="11661" y="29241"/>
                  </a:cubicBezTo>
                  <a:close/>
                  <a:moveTo>
                    <a:pt x="13807" y="29244"/>
                  </a:moveTo>
                  <a:cubicBezTo>
                    <a:pt x="14083" y="29244"/>
                    <a:pt x="14338" y="29425"/>
                    <a:pt x="14425" y="29699"/>
                  </a:cubicBezTo>
                  <a:cubicBezTo>
                    <a:pt x="14518" y="30013"/>
                    <a:pt x="14361" y="30349"/>
                    <a:pt x="14061" y="30477"/>
                  </a:cubicBezTo>
                  <a:cubicBezTo>
                    <a:pt x="13993" y="30502"/>
                    <a:pt x="13919" y="30522"/>
                    <a:pt x="13845" y="30522"/>
                  </a:cubicBezTo>
                  <a:cubicBezTo>
                    <a:pt x="13833" y="30522"/>
                    <a:pt x="13822" y="30521"/>
                    <a:pt x="13811" y="30520"/>
                  </a:cubicBezTo>
                  <a:lnTo>
                    <a:pt x="13811" y="30527"/>
                  </a:lnTo>
                  <a:cubicBezTo>
                    <a:pt x="13040" y="30527"/>
                    <a:pt x="12925" y="29413"/>
                    <a:pt x="13682" y="29256"/>
                  </a:cubicBezTo>
                  <a:cubicBezTo>
                    <a:pt x="13724" y="29248"/>
                    <a:pt x="13766" y="29244"/>
                    <a:pt x="13807" y="29244"/>
                  </a:cubicBezTo>
                  <a:close/>
                  <a:moveTo>
                    <a:pt x="24521" y="29243"/>
                  </a:moveTo>
                  <a:cubicBezTo>
                    <a:pt x="24849" y="29243"/>
                    <a:pt x="25165" y="29499"/>
                    <a:pt x="25165" y="29885"/>
                  </a:cubicBezTo>
                  <a:cubicBezTo>
                    <a:pt x="25165" y="30237"/>
                    <a:pt x="24879" y="30520"/>
                    <a:pt x="24535" y="30520"/>
                  </a:cubicBezTo>
                  <a:cubicBezTo>
                    <a:pt x="24531" y="30520"/>
                    <a:pt x="24527" y="30520"/>
                    <a:pt x="24522" y="30520"/>
                  </a:cubicBezTo>
                  <a:lnTo>
                    <a:pt x="24522" y="30527"/>
                  </a:lnTo>
                  <a:cubicBezTo>
                    <a:pt x="23951" y="30527"/>
                    <a:pt x="23665" y="29835"/>
                    <a:pt x="24072" y="29435"/>
                  </a:cubicBezTo>
                  <a:cubicBezTo>
                    <a:pt x="24202" y="29303"/>
                    <a:pt x="24363" y="29243"/>
                    <a:pt x="24521" y="29243"/>
                  </a:cubicBezTo>
                  <a:close/>
                  <a:moveTo>
                    <a:pt x="28799" y="29241"/>
                  </a:moveTo>
                  <a:cubicBezTo>
                    <a:pt x="29131" y="29241"/>
                    <a:pt x="29449" y="29497"/>
                    <a:pt x="29449" y="29885"/>
                  </a:cubicBezTo>
                  <a:cubicBezTo>
                    <a:pt x="29449" y="30237"/>
                    <a:pt x="29164" y="30520"/>
                    <a:pt x="28820" y="30520"/>
                  </a:cubicBezTo>
                  <a:cubicBezTo>
                    <a:pt x="28815" y="30520"/>
                    <a:pt x="28811" y="30520"/>
                    <a:pt x="28807" y="30520"/>
                  </a:cubicBezTo>
                  <a:lnTo>
                    <a:pt x="28807" y="30527"/>
                  </a:lnTo>
                  <a:cubicBezTo>
                    <a:pt x="28235" y="30527"/>
                    <a:pt x="27950" y="29835"/>
                    <a:pt x="28350" y="29428"/>
                  </a:cubicBezTo>
                  <a:cubicBezTo>
                    <a:pt x="28481" y="29299"/>
                    <a:pt x="28641" y="29241"/>
                    <a:pt x="28799" y="29241"/>
                  </a:cubicBezTo>
                  <a:close/>
                  <a:moveTo>
                    <a:pt x="37375" y="29243"/>
                  </a:moveTo>
                  <a:cubicBezTo>
                    <a:pt x="37703" y="29243"/>
                    <a:pt x="38019" y="29499"/>
                    <a:pt x="38019" y="29885"/>
                  </a:cubicBezTo>
                  <a:cubicBezTo>
                    <a:pt x="38019" y="30237"/>
                    <a:pt x="37733" y="30520"/>
                    <a:pt x="37389" y="30520"/>
                  </a:cubicBezTo>
                  <a:cubicBezTo>
                    <a:pt x="37384" y="30520"/>
                    <a:pt x="37380" y="30520"/>
                    <a:pt x="37376" y="30520"/>
                  </a:cubicBezTo>
                  <a:lnTo>
                    <a:pt x="37376" y="30527"/>
                  </a:lnTo>
                  <a:cubicBezTo>
                    <a:pt x="36805" y="30527"/>
                    <a:pt x="36519" y="29835"/>
                    <a:pt x="36926" y="29435"/>
                  </a:cubicBezTo>
                  <a:cubicBezTo>
                    <a:pt x="37056" y="29303"/>
                    <a:pt x="37217" y="29243"/>
                    <a:pt x="37375" y="29243"/>
                  </a:cubicBezTo>
                  <a:close/>
                  <a:moveTo>
                    <a:pt x="45945" y="29242"/>
                  </a:moveTo>
                  <a:cubicBezTo>
                    <a:pt x="46295" y="29242"/>
                    <a:pt x="46588" y="29528"/>
                    <a:pt x="46588" y="29878"/>
                  </a:cubicBezTo>
                  <a:lnTo>
                    <a:pt x="46588" y="29885"/>
                  </a:lnTo>
                  <a:cubicBezTo>
                    <a:pt x="46588" y="30272"/>
                    <a:pt x="46269" y="30528"/>
                    <a:pt x="45937" y="30528"/>
                  </a:cubicBezTo>
                  <a:cubicBezTo>
                    <a:pt x="45780" y="30528"/>
                    <a:pt x="45619" y="30470"/>
                    <a:pt x="45488" y="30342"/>
                  </a:cubicBezTo>
                  <a:cubicBezTo>
                    <a:pt x="45088" y="29935"/>
                    <a:pt x="45374" y="29242"/>
                    <a:pt x="45945" y="29242"/>
                  </a:cubicBezTo>
                  <a:close/>
                  <a:moveTo>
                    <a:pt x="50217" y="29242"/>
                  </a:moveTo>
                  <a:cubicBezTo>
                    <a:pt x="50221" y="29242"/>
                    <a:pt x="50225" y="29242"/>
                    <a:pt x="50229" y="29242"/>
                  </a:cubicBezTo>
                  <a:cubicBezTo>
                    <a:pt x="50801" y="29242"/>
                    <a:pt x="51086" y="29935"/>
                    <a:pt x="50679" y="30342"/>
                  </a:cubicBezTo>
                  <a:cubicBezTo>
                    <a:pt x="50551" y="30473"/>
                    <a:pt x="50391" y="30531"/>
                    <a:pt x="50235" y="30531"/>
                  </a:cubicBezTo>
                  <a:cubicBezTo>
                    <a:pt x="49905" y="30531"/>
                    <a:pt x="49587" y="30272"/>
                    <a:pt x="49587" y="29885"/>
                  </a:cubicBezTo>
                  <a:cubicBezTo>
                    <a:pt x="49580" y="29532"/>
                    <a:pt x="49865" y="29242"/>
                    <a:pt x="50217" y="29242"/>
                  </a:cubicBezTo>
                  <a:close/>
                  <a:moveTo>
                    <a:pt x="54501" y="29242"/>
                  </a:moveTo>
                  <a:cubicBezTo>
                    <a:pt x="54505" y="29242"/>
                    <a:pt x="54510" y="29242"/>
                    <a:pt x="54514" y="29242"/>
                  </a:cubicBezTo>
                  <a:cubicBezTo>
                    <a:pt x="55085" y="29242"/>
                    <a:pt x="55371" y="29935"/>
                    <a:pt x="54964" y="30342"/>
                  </a:cubicBezTo>
                  <a:cubicBezTo>
                    <a:pt x="54835" y="30473"/>
                    <a:pt x="54676" y="30531"/>
                    <a:pt x="54519" y="30531"/>
                  </a:cubicBezTo>
                  <a:cubicBezTo>
                    <a:pt x="54190" y="30531"/>
                    <a:pt x="53871" y="30272"/>
                    <a:pt x="53871" y="29885"/>
                  </a:cubicBezTo>
                  <a:cubicBezTo>
                    <a:pt x="53864" y="29532"/>
                    <a:pt x="54150" y="29242"/>
                    <a:pt x="54501" y="29242"/>
                  </a:cubicBezTo>
                  <a:close/>
                  <a:moveTo>
                    <a:pt x="39528" y="29244"/>
                  </a:moveTo>
                  <a:cubicBezTo>
                    <a:pt x="39725" y="29244"/>
                    <a:pt x="39923" y="29333"/>
                    <a:pt x="40054" y="29528"/>
                  </a:cubicBezTo>
                  <a:cubicBezTo>
                    <a:pt x="40125" y="29635"/>
                    <a:pt x="40161" y="29756"/>
                    <a:pt x="40161" y="29878"/>
                  </a:cubicBezTo>
                  <a:lnTo>
                    <a:pt x="40161" y="29885"/>
                  </a:lnTo>
                  <a:cubicBezTo>
                    <a:pt x="40161" y="30056"/>
                    <a:pt x="40097" y="30220"/>
                    <a:pt x="39975" y="30342"/>
                  </a:cubicBezTo>
                  <a:cubicBezTo>
                    <a:pt x="39842" y="30474"/>
                    <a:pt x="39682" y="30533"/>
                    <a:pt x="39525" y="30533"/>
                  </a:cubicBezTo>
                  <a:cubicBezTo>
                    <a:pt x="39175" y="30533"/>
                    <a:pt x="38843" y="30242"/>
                    <a:pt x="38883" y="29828"/>
                  </a:cubicBezTo>
                  <a:cubicBezTo>
                    <a:pt x="38917" y="29461"/>
                    <a:pt x="39221" y="29244"/>
                    <a:pt x="39528" y="29244"/>
                  </a:cubicBezTo>
                  <a:close/>
                  <a:moveTo>
                    <a:pt x="52375" y="29244"/>
                  </a:moveTo>
                  <a:cubicBezTo>
                    <a:pt x="52571" y="29244"/>
                    <a:pt x="52769" y="29333"/>
                    <a:pt x="52900" y="29528"/>
                  </a:cubicBezTo>
                  <a:cubicBezTo>
                    <a:pt x="52972" y="29635"/>
                    <a:pt x="53014" y="29756"/>
                    <a:pt x="53014" y="29878"/>
                  </a:cubicBezTo>
                  <a:lnTo>
                    <a:pt x="53014" y="29885"/>
                  </a:lnTo>
                  <a:cubicBezTo>
                    <a:pt x="53014" y="30056"/>
                    <a:pt x="52943" y="30220"/>
                    <a:pt x="52822" y="30342"/>
                  </a:cubicBezTo>
                  <a:cubicBezTo>
                    <a:pt x="52691" y="30474"/>
                    <a:pt x="52531" y="30533"/>
                    <a:pt x="52374" y="30533"/>
                  </a:cubicBezTo>
                  <a:cubicBezTo>
                    <a:pt x="52024" y="30533"/>
                    <a:pt x="51690" y="30242"/>
                    <a:pt x="51729" y="29828"/>
                  </a:cubicBezTo>
                  <a:cubicBezTo>
                    <a:pt x="51764" y="29461"/>
                    <a:pt x="52067" y="29244"/>
                    <a:pt x="52375" y="29244"/>
                  </a:cubicBezTo>
                  <a:close/>
                  <a:moveTo>
                    <a:pt x="3095" y="29244"/>
                  </a:moveTo>
                  <a:cubicBezTo>
                    <a:pt x="3426" y="29244"/>
                    <a:pt x="3742" y="29501"/>
                    <a:pt x="3742" y="29892"/>
                  </a:cubicBezTo>
                  <a:cubicBezTo>
                    <a:pt x="3735" y="30237"/>
                    <a:pt x="3456" y="30520"/>
                    <a:pt x="3112" y="30520"/>
                  </a:cubicBezTo>
                  <a:cubicBezTo>
                    <a:pt x="3108" y="30520"/>
                    <a:pt x="3104" y="30520"/>
                    <a:pt x="3100" y="30520"/>
                  </a:cubicBezTo>
                  <a:lnTo>
                    <a:pt x="3100" y="30534"/>
                  </a:lnTo>
                  <a:cubicBezTo>
                    <a:pt x="2528" y="30534"/>
                    <a:pt x="2243" y="29842"/>
                    <a:pt x="2643" y="29435"/>
                  </a:cubicBezTo>
                  <a:cubicBezTo>
                    <a:pt x="2774" y="29303"/>
                    <a:pt x="2936" y="29244"/>
                    <a:pt x="3095" y="29244"/>
                  </a:cubicBezTo>
                  <a:close/>
                  <a:moveTo>
                    <a:pt x="30945" y="29227"/>
                  </a:moveTo>
                  <a:cubicBezTo>
                    <a:pt x="31448" y="29227"/>
                    <a:pt x="31860" y="29879"/>
                    <a:pt x="31399" y="30335"/>
                  </a:cubicBezTo>
                  <a:cubicBezTo>
                    <a:pt x="31370" y="30363"/>
                    <a:pt x="31342" y="30392"/>
                    <a:pt x="31306" y="30413"/>
                  </a:cubicBezTo>
                  <a:cubicBezTo>
                    <a:pt x="31181" y="30498"/>
                    <a:pt x="31054" y="30535"/>
                    <a:pt x="30935" y="30535"/>
                  </a:cubicBezTo>
                  <a:cubicBezTo>
                    <a:pt x="30404" y="30535"/>
                    <a:pt x="30021" y="29805"/>
                    <a:pt x="30535" y="29385"/>
                  </a:cubicBezTo>
                  <a:cubicBezTo>
                    <a:pt x="30668" y="29274"/>
                    <a:pt x="30810" y="29227"/>
                    <a:pt x="30945" y="29227"/>
                  </a:cubicBezTo>
                  <a:close/>
                  <a:moveTo>
                    <a:pt x="957" y="29242"/>
                  </a:moveTo>
                  <a:lnTo>
                    <a:pt x="964" y="29249"/>
                  </a:lnTo>
                  <a:cubicBezTo>
                    <a:pt x="1536" y="29249"/>
                    <a:pt x="1821" y="29942"/>
                    <a:pt x="1421" y="30349"/>
                  </a:cubicBezTo>
                  <a:cubicBezTo>
                    <a:pt x="1290" y="30478"/>
                    <a:pt x="1130" y="30535"/>
                    <a:pt x="972" y="30535"/>
                  </a:cubicBezTo>
                  <a:cubicBezTo>
                    <a:pt x="640" y="30535"/>
                    <a:pt x="322" y="30279"/>
                    <a:pt x="322" y="29892"/>
                  </a:cubicBezTo>
                  <a:cubicBezTo>
                    <a:pt x="315" y="29535"/>
                    <a:pt x="600" y="29242"/>
                    <a:pt x="957" y="29242"/>
                  </a:cubicBezTo>
                  <a:close/>
                  <a:moveTo>
                    <a:pt x="9522" y="29228"/>
                  </a:moveTo>
                  <a:cubicBezTo>
                    <a:pt x="10025" y="29228"/>
                    <a:pt x="10438" y="29880"/>
                    <a:pt x="9976" y="30342"/>
                  </a:cubicBezTo>
                  <a:cubicBezTo>
                    <a:pt x="9948" y="30370"/>
                    <a:pt x="9919" y="30392"/>
                    <a:pt x="9883" y="30413"/>
                  </a:cubicBezTo>
                  <a:lnTo>
                    <a:pt x="9883" y="30420"/>
                  </a:lnTo>
                  <a:cubicBezTo>
                    <a:pt x="9758" y="30505"/>
                    <a:pt x="9631" y="30542"/>
                    <a:pt x="9512" y="30542"/>
                  </a:cubicBezTo>
                  <a:cubicBezTo>
                    <a:pt x="8979" y="30542"/>
                    <a:pt x="8593" y="29811"/>
                    <a:pt x="9112" y="29385"/>
                  </a:cubicBezTo>
                  <a:cubicBezTo>
                    <a:pt x="9245" y="29275"/>
                    <a:pt x="9387" y="29228"/>
                    <a:pt x="9522" y="29228"/>
                  </a:cubicBezTo>
                  <a:close/>
                  <a:moveTo>
                    <a:pt x="18095" y="29228"/>
                  </a:moveTo>
                  <a:cubicBezTo>
                    <a:pt x="18601" y="29228"/>
                    <a:pt x="19014" y="29880"/>
                    <a:pt x="18552" y="30342"/>
                  </a:cubicBezTo>
                  <a:cubicBezTo>
                    <a:pt x="18524" y="30370"/>
                    <a:pt x="18488" y="30392"/>
                    <a:pt x="18452" y="30413"/>
                  </a:cubicBezTo>
                  <a:lnTo>
                    <a:pt x="18452" y="30420"/>
                  </a:lnTo>
                  <a:cubicBezTo>
                    <a:pt x="18327" y="30505"/>
                    <a:pt x="18201" y="30542"/>
                    <a:pt x="18082" y="30542"/>
                  </a:cubicBezTo>
                  <a:cubicBezTo>
                    <a:pt x="17551" y="30542"/>
                    <a:pt x="17168" y="29811"/>
                    <a:pt x="17681" y="29385"/>
                  </a:cubicBezTo>
                  <a:cubicBezTo>
                    <a:pt x="17816" y="29275"/>
                    <a:pt x="17958" y="29228"/>
                    <a:pt x="18095" y="29228"/>
                  </a:cubicBezTo>
                  <a:close/>
                  <a:moveTo>
                    <a:pt x="26664" y="29228"/>
                  </a:moveTo>
                  <a:cubicBezTo>
                    <a:pt x="27170" y="29228"/>
                    <a:pt x="27583" y="29880"/>
                    <a:pt x="27122" y="30342"/>
                  </a:cubicBezTo>
                  <a:cubicBezTo>
                    <a:pt x="27093" y="30370"/>
                    <a:pt x="27057" y="30392"/>
                    <a:pt x="27022" y="30413"/>
                  </a:cubicBezTo>
                  <a:lnTo>
                    <a:pt x="27022" y="30420"/>
                  </a:lnTo>
                  <a:cubicBezTo>
                    <a:pt x="26896" y="30505"/>
                    <a:pt x="26770" y="30542"/>
                    <a:pt x="26651" y="30542"/>
                  </a:cubicBezTo>
                  <a:cubicBezTo>
                    <a:pt x="26120" y="30542"/>
                    <a:pt x="25737" y="29811"/>
                    <a:pt x="26250" y="29385"/>
                  </a:cubicBezTo>
                  <a:cubicBezTo>
                    <a:pt x="26385" y="29275"/>
                    <a:pt x="26528" y="29228"/>
                    <a:pt x="26664" y="29228"/>
                  </a:cubicBezTo>
                  <a:close/>
                  <a:moveTo>
                    <a:pt x="56660" y="29235"/>
                  </a:moveTo>
                  <a:cubicBezTo>
                    <a:pt x="57165" y="29235"/>
                    <a:pt x="57581" y="29887"/>
                    <a:pt x="57113" y="30349"/>
                  </a:cubicBezTo>
                  <a:cubicBezTo>
                    <a:pt x="57085" y="30370"/>
                    <a:pt x="57049" y="30392"/>
                    <a:pt x="57013" y="30413"/>
                  </a:cubicBezTo>
                  <a:lnTo>
                    <a:pt x="57020" y="30427"/>
                  </a:lnTo>
                  <a:cubicBezTo>
                    <a:pt x="56896" y="30510"/>
                    <a:pt x="56772" y="30546"/>
                    <a:pt x="56654" y="30546"/>
                  </a:cubicBezTo>
                  <a:cubicBezTo>
                    <a:pt x="56121" y="30546"/>
                    <a:pt x="55734" y="29813"/>
                    <a:pt x="56249" y="29392"/>
                  </a:cubicBezTo>
                  <a:cubicBezTo>
                    <a:pt x="56382" y="29282"/>
                    <a:pt x="56524" y="29235"/>
                    <a:pt x="56660" y="29235"/>
                  </a:cubicBezTo>
                  <a:close/>
                  <a:moveTo>
                    <a:pt x="32033" y="30313"/>
                  </a:moveTo>
                  <a:cubicBezTo>
                    <a:pt x="32377" y="30313"/>
                    <a:pt x="32663" y="30603"/>
                    <a:pt x="32663" y="30949"/>
                  </a:cubicBezTo>
                  <a:cubicBezTo>
                    <a:pt x="32663" y="31340"/>
                    <a:pt x="32346" y="31597"/>
                    <a:pt x="32016" y="31597"/>
                  </a:cubicBezTo>
                  <a:cubicBezTo>
                    <a:pt x="31857" y="31597"/>
                    <a:pt x="31695" y="31538"/>
                    <a:pt x="31563" y="31406"/>
                  </a:cubicBezTo>
                  <a:cubicBezTo>
                    <a:pt x="31156" y="30999"/>
                    <a:pt x="31442" y="30313"/>
                    <a:pt x="32020" y="30313"/>
                  </a:cubicBezTo>
                  <a:cubicBezTo>
                    <a:pt x="32024" y="30313"/>
                    <a:pt x="32029" y="30313"/>
                    <a:pt x="32033" y="30313"/>
                  </a:cubicBezTo>
                  <a:close/>
                  <a:moveTo>
                    <a:pt x="6309" y="30315"/>
                  </a:moveTo>
                  <a:cubicBezTo>
                    <a:pt x="6640" y="30315"/>
                    <a:pt x="6956" y="30570"/>
                    <a:pt x="6956" y="30956"/>
                  </a:cubicBezTo>
                  <a:cubicBezTo>
                    <a:pt x="6948" y="31313"/>
                    <a:pt x="6663" y="31591"/>
                    <a:pt x="6313" y="31591"/>
                  </a:cubicBezTo>
                  <a:lnTo>
                    <a:pt x="6313" y="31598"/>
                  </a:lnTo>
                  <a:cubicBezTo>
                    <a:pt x="5735" y="31598"/>
                    <a:pt x="5449" y="30906"/>
                    <a:pt x="5856" y="30506"/>
                  </a:cubicBezTo>
                  <a:cubicBezTo>
                    <a:pt x="5988" y="30374"/>
                    <a:pt x="6150" y="30315"/>
                    <a:pt x="6309" y="30315"/>
                  </a:cubicBezTo>
                  <a:close/>
                  <a:moveTo>
                    <a:pt x="8452" y="30315"/>
                  </a:moveTo>
                  <a:cubicBezTo>
                    <a:pt x="8782" y="30315"/>
                    <a:pt x="9098" y="30570"/>
                    <a:pt x="9098" y="30956"/>
                  </a:cubicBezTo>
                  <a:cubicBezTo>
                    <a:pt x="9091" y="31313"/>
                    <a:pt x="8805" y="31591"/>
                    <a:pt x="8455" y="31591"/>
                  </a:cubicBezTo>
                  <a:lnTo>
                    <a:pt x="8455" y="31598"/>
                  </a:lnTo>
                  <a:cubicBezTo>
                    <a:pt x="7877" y="31598"/>
                    <a:pt x="7591" y="30906"/>
                    <a:pt x="7998" y="30506"/>
                  </a:cubicBezTo>
                  <a:cubicBezTo>
                    <a:pt x="8130" y="30374"/>
                    <a:pt x="8293" y="30315"/>
                    <a:pt x="8452" y="30315"/>
                  </a:cubicBezTo>
                  <a:close/>
                  <a:moveTo>
                    <a:pt x="10594" y="30315"/>
                  </a:moveTo>
                  <a:cubicBezTo>
                    <a:pt x="10924" y="30315"/>
                    <a:pt x="11240" y="30570"/>
                    <a:pt x="11240" y="30956"/>
                  </a:cubicBezTo>
                  <a:cubicBezTo>
                    <a:pt x="11233" y="31313"/>
                    <a:pt x="10947" y="31591"/>
                    <a:pt x="10597" y="31591"/>
                  </a:cubicBezTo>
                  <a:lnTo>
                    <a:pt x="10597" y="31598"/>
                  </a:lnTo>
                  <a:cubicBezTo>
                    <a:pt x="10019" y="31598"/>
                    <a:pt x="9733" y="30906"/>
                    <a:pt x="10140" y="30506"/>
                  </a:cubicBezTo>
                  <a:cubicBezTo>
                    <a:pt x="10273" y="30374"/>
                    <a:pt x="10435" y="30315"/>
                    <a:pt x="10594" y="30315"/>
                  </a:cubicBezTo>
                  <a:close/>
                  <a:moveTo>
                    <a:pt x="12732" y="30312"/>
                  </a:moveTo>
                  <a:cubicBezTo>
                    <a:pt x="13064" y="30312"/>
                    <a:pt x="13382" y="30568"/>
                    <a:pt x="13382" y="30956"/>
                  </a:cubicBezTo>
                  <a:cubicBezTo>
                    <a:pt x="13382" y="31308"/>
                    <a:pt x="13097" y="31591"/>
                    <a:pt x="12753" y="31591"/>
                  </a:cubicBezTo>
                  <a:cubicBezTo>
                    <a:pt x="12748" y="31591"/>
                    <a:pt x="12744" y="31591"/>
                    <a:pt x="12740" y="31591"/>
                  </a:cubicBezTo>
                  <a:lnTo>
                    <a:pt x="12740" y="31598"/>
                  </a:lnTo>
                  <a:cubicBezTo>
                    <a:pt x="12168" y="31598"/>
                    <a:pt x="11883" y="30906"/>
                    <a:pt x="12283" y="30499"/>
                  </a:cubicBezTo>
                  <a:cubicBezTo>
                    <a:pt x="12414" y="30370"/>
                    <a:pt x="12574" y="30312"/>
                    <a:pt x="12732" y="30312"/>
                  </a:cubicBezTo>
                  <a:close/>
                  <a:moveTo>
                    <a:pt x="14874" y="30312"/>
                  </a:moveTo>
                  <a:cubicBezTo>
                    <a:pt x="15206" y="30312"/>
                    <a:pt x="15525" y="30568"/>
                    <a:pt x="15525" y="30956"/>
                  </a:cubicBezTo>
                  <a:cubicBezTo>
                    <a:pt x="15525" y="31308"/>
                    <a:pt x="15239" y="31591"/>
                    <a:pt x="14895" y="31591"/>
                  </a:cubicBezTo>
                  <a:cubicBezTo>
                    <a:pt x="14891" y="31591"/>
                    <a:pt x="14886" y="31591"/>
                    <a:pt x="14882" y="31591"/>
                  </a:cubicBezTo>
                  <a:lnTo>
                    <a:pt x="14882" y="31598"/>
                  </a:lnTo>
                  <a:cubicBezTo>
                    <a:pt x="14311" y="31598"/>
                    <a:pt x="14025" y="30906"/>
                    <a:pt x="14425" y="30499"/>
                  </a:cubicBezTo>
                  <a:cubicBezTo>
                    <a:pt x="14556" y="30370"/>
                    <a:pt x="14717" y="30312"/>
                    <a:pt x="14874" y="30312"/>
                  </a:cubicBezTo>
                  <a:close/>
                  <a:moveTo>
                    <a:pt x="17016" y="30312"/>
                  </a:moveTo>
                  <a:cubicBezTo>
                    <a:pt x="17348" y="30312"/>
                    <a:pt x="17667" y="30568"/>
                    <a:pt x="17667" y="30956"/>
                  </a:cubicBezTo>
                  <a:cubicBezTo>
                    <a:pt x="17667" y="31308"/>
                    <a:pt x="17381" y="31591"/>
                    <a:pt x="17037" y="31591"/>
                  </a:cubicBezTo>
                  <a:cubicBezTo>
                    <a:pt x="17033" y="31591"/>
                    <a:pt x="17029" y="31591"/>
                    <a:pt x="17024" y="31591"/>
                  </a:cubicBezTo>
                  <a:lnTo>
                    <a:pt x="17024" y="31598"/>
                  </a:lnTo>
                  <a:cubicBezTo>
                    <a:pt x="16453" y="31598"/>
                    <a:pt x="16167" y="30906"/>
                    <a:pt x="16567" y="30499"/>
                  </a:cubicBezTo>
                  <a:cubicBezTo>
                    <a:pt x="16698" y="30370"/>
                    <a:pt x="16859" y="30312"/>
                    <a:pt x="17016" y="30312"/>
                  </a:cubicBezTo>
                  <a:close/>
                  <a:moveTo>
                    <a:pt x="19165" y="30315"/>
                  </a:moveTo>
                  <a:cubicBezTo>
                    <a:pt x="19493" y="30315"/>
                    <a:pt x="19809" y="30570"/>
                    <a:pt x="19809" y="30956"/>
                  </a:cubicBezTo>
                  <a:cubicBezTo>
                    <a:pt x="19809" y="31308"/>
                    <a:pt x="19524" y="31591"/>
                    <a:pt x="19179" y="31591"/>
                  </a:cubicBezTo>
                  <a:cubicBezTo>
                    <a:pt x="19175" y="31591"/>
                    <a:pt x="19171" y="31591"/>
                    <a:pt x="19167" y="31591"/>
                  </a:cubicBezTo>
                  <a:lnTo>
                    <a:pt x="19167" y="31598"/>
                  </a:lnTo>
                  <a:cubicBezTo>
                    <a:pt x="18595" y="31598"/>
                    <a:pt x="18310" y="30906"/>
                    <a:pt x="18717" y="30506"/>
                  </a:cubicBezTo>
                  <a:cubicBezTo>
                    <a:pt x="18847" y="30374"/>
                    <a:pt x="19007" y="30315"/>
                    <a:pt x="19165" y="30315"/>
                  </a:cubicBezTo>
                  <a:close/>
                  <a:moveTo>
                    <a:pt x="21308" y="30315"/>
                  </a:moveTo>
                  <a:cubicBezTo>
                    <a:pt x="21636" y="30315"/>
                    <a:pt x="21951" y="30570"/>
                    <a:pt x="21951" y="30956"/>
                  </a:cubicBezTo>
                  <a:cubicBezTo>
                    <a:pt x="21951" y="31308"/>
                    <a:pt x="21666" y="31591"/>
                    <a:pt x="21322" y="31591"/>
                  </a:cubicBezTo>
                  <a:cubicBezTo>
                    <a:pt x="21317" y="31591"/>
                    <a:pt x="21313" y="31591"/>
                    <a:pt x="21309" y="31591"/>
                  </a:cubicBezTo>
                  <a:lnTo>
                    <a:pt x="21309" y="31598"/>
                  </a:lnTo>
                  <a:cubicBezTo>
                    <a:pt x="20738" y="31598"/>
                    <a:pt x="20452" y="30906"/>
                    <a:pt x="20859" y="30506"/>
                  </a:cubicBezTo>
                  <a:cubicBezTo>
                    <a:pt x="20989" y="30374"/>
                    <a:pt x="21150" y="30315"/>
                    <a:pt x="21308" y="30315"/>
                  </a:cubicBezTo>
                  <a:close/>
                  <a:moveTo>
                    <a:pt x="23450" y="30315"/>
                  </a:moveTo>
                  <a:cubicBezTo>
                    <a:pt x="23778" y="30315"/>
                    <a:pt x="24094" y="30570"/>
                    <a:pt x="24094" y="30956"/>
                  </a:cubicBezTo>
                  <a:cubicBezTo>
                    <a:pt x="24094" y="31308"/>
                    <a:pt x="23808" y="31591"/>
                    <a:pt x="23464" y="31591"/>
                  </a:cubicBezTo>
                  <a:cubicBezTo>
                    <a:pt x="23460" y="31591"/>
                    <a:pt x="23455" y="31591"/>
                    <a:pt x="23451" y="31591"/>
                  </a:cubicBezTo>
                  <a:lnTo>
                    <a:pt x="23451" y="31598"/>
                  </a:lnTo>
                  <a:cubicBezTo>
                    <a:pt x="22880" y="31598"/>
                    <a:pt x="22594" y="30906"/>
                    <a:pt x="23001" y="30506"/>
                  </a:cubicBezTo>
                  <a:cubicBezTo>
                    <a:pt x="23131" y="30374"/>
                    <a:pt x="23292" y="30315"/>
                    <a:pt x="23450" y="30315"/>
                  </a:cubicBezTo>
                  <a:close/>
                  <a:moveTo>
                    <a:pt x="34161" y="30315"/>
                  </a:moveTo>
                  <a:cubicBezTo>
                    <a:pt x="34489" y="30315"/>
                    <a:pt x="34805" y="30570"/>
                    <a:pt x="34805" y="30956"/>
                  </a:cubicBezTo>
                  <a:cubicBezTo>
                    <a:pt x="34805" y="31308"/>
                    <a:pt x="34519" y="31591"/>
                    <a:pt x="34175" y="31591"/>
                  </a:cubicBezTo>
                  <a:cubicBezTo>
                    <a:pt x="34171" y="31591"/>
                    <a:pt x="34167" y="31591"/>
                    <a:pt x="34162" y="31591"/>
                  </a:cubicBezTo>
                  <a:lnTo>
                    <a:pt x="34162" y="31598"/>
                  </a:lnTo>
                  <a:cubicBezTo>
                    <a:pt x="33591" y="31598"/>
                    <a:pt x="33306" y="30906"/>
                    <a:pt x="33713" y="30506"/>
                  </a:cubicBezTo>
                  <a:cubicBezTo>
                    <a:pt x="33842" y="30374"/>
                    <a:pt x="34003" y="30315"/>
                    <a:pt x="34161" y="30315"/>
                  </a:cubicBezTo>
                  <a:close/>
                  <a:moveTo>
                    <a:pt x="40581" y="30312"/>
                  </a:moveTo>
                  <a:cubicBezTo>
                    <a:pt x="40913" y="30312"/>
                    <a:pt x="41232" y="30568"/>
                    <a:pt x="41232" y="30956"/>
                  </a:cubicBezTo>
                  <a:cubicBezTo>
                    <a:pt x="41232" y="31308"/>
                    <a:pt x="40946" y="31591"/>
                    <a:pt x="40602" y="31591"/>
                  </a:cubicBezTo>
                  <a:cubicBezTo>
                    <a:pt x="40598" y="31591"/>
                    <a:pt x="40594" y="31591"/>
                    <a:pt x="40589" y="31591"/>
                  </a:cubicBezTo>
                  <a:lnTo>
                    <a:pt x="40589" y="31598"/>
                  </a:lnTo>
                  <a:cubicBezTo>
                    <a:pt x="40018" y="31598"/>
                    <a:pt x="39732" y="30906"/>
                    <a:pt x="40132" y="30499"/>
                  </a:cubicBezTo>
                  <a:cubicBezTo>
                    <a:pt x="40263" y="30370"/>
                    <a:pt x="40424" y="30312"/>
                    <a:pt x="40581" y="30312"/>
                  </a:cubicBezTo>
                  <a:close/>
                  <a:moveTo>
                    <a:pt x="27736" y="30313"/>
                  </a:moveTo>
                  <a:cubicBezTo>
                    <a:pt x="28086" y="30313"/>
                    <a:pt x="28378" y="30599"/>
                    <a:pt x="28378" y="30949"/>
                  </a:cubicBezTo>
                  <a:lnTo>
                    <a:pt x="28378" y="30956"/>
                  </a:lnTo>
                  <a:cubicBezTo>
                    <a:pt x="28378" y="31343"/>
                    <a:pt x="28060" y="31599"/>
                    <a:pt x="27728" y="31599"/>
                  </a:cubicBezTo>
                  <a:cubicBezTo>
                    <a:pt x="27570" y="31599"/>
                    <a:pt x="27410" y="31542"/>
                    <a:pt x="27279" y="31413"/>
                  </a:cubicBezTo>
                  <a:cubicBezTo>
                    <a:pt x="26879" y="31006"/>
                    <a:pt x="27164" y="30313"/>
                    <a:pt x="27736" y="30313"/>
                  </a:cubicBezTo>
                  <a:close/>
                  <a:moveTo>
                    <a:pt x="29878" y="30313"/>
                  </a:moveTo>
                  <a:cubicBezTo>
                    <a:pt x="30228" y="30313"/>
                    <a:pt x="30521" y="30599"/>
                    <a:pt x="30521" y="30949"/>
                  </a:cubicBezTo>
                  <a:lnTo>
                    <a:pt x="30521" y="30956"/>
                  </a:lnTo>
                  <a:cubicBezTo>
                    <a:pt x="30521" y="31343"/>
                    <a:pt x="30202" y="31599"/>
                    <a:pt x="29870" y="31599"/>
                  </a:cubicBezTo>
                  <a:cubicBezTo>
                    <a:pt x="29712" y="31599"/>
                    <a:pt x="29552" y="31542"/>
                    <a:pt x="29421" y="31413"/>
                  </a:cubicBezTo>
                  <a:cubicBezTo>
                    <a:pt x="29021" y="31006"/>
                    <a:pt x="29307" y="30313"/>
                    <a:pt x="29878" y="30313"/>
                  </a:cubicBezTo>
                  <a:close/>
                  <a:moveTo>
                    <a:pt x="42731" y="30313"/>
                  </a:moveTo>
                  <a:cubicBezTo>
                    <a:pt x="43303" y="30313"/>
                    <a:pt x="43588" y="31006"/>
                    <a:pt x="43189" y="31413"/>
                  </a:cubicBezTo>
                  <a:cubicBezTo>
                    <a:pt x="43057" y="31542"/>
                    <a:pt x="42897" y="31599"/>
                    <a:pt x="42739" y="31599"/>
                  </a:cubicBezTo>
                  <a:cubicBezTo>
                    <a:pt x="42407" y="31599"/>
                    <a:pt x="42089" y="31343"/>
                    <a:pt x="42089" y="30956"/>
                  </a:cubicBezTo>
                  <a:cubicBezTo>
                    <a:pt x="42089" y="30599"/>
                    <a:pt x="42374" y="30313"/>
                    <a:pt x="42731" y="30313"/>
                  </a:cubicBezTo>
                  <a:close/>
                  <a:moveTo>
                    <a:pt x="44874" y="30313"/>
                  </a:moveTo>
                  <a:cubicBezTo>
                    <a:pt x="45224" y="30313"/>
                    <a:pt x="45516" y="30599"/>
                    <a:pt x="45516" y="30949"/>
                  </a:cubicBezTo>
                  <a:lnTo>
                    <a:pt x="45516" y="30956"/>
                  </a:lnTo>
                  <a:cubicBezTo>
                    <a:pt x="45516" y="31343"/>
                    <a:pt x="45198" y="31599"/>
                    <a:pt x="44866" y="31599"/>
                  </a:cubicBezTo>
                  <a:cubicBezTo>
                    <a:pt x="44708" y="31599"/>
                    <a:pt x="44548" y="31542"/>
                    <a:pt x="44417" y="31413"/>
                  </a:cubicBezTo>
                  <a:cubicBezTo>
                    <a:pt x="44017" y="31006"/>
                    <a:pt x="44302" y="30313"/>
                    <a:pt x="44874" y="30313"/>
                  </a:cubicBezTo>
                  <a:close/>
                  <a:moveTo>
                    <a:pt x="25593" y="30313"/>
                  </a:moveTo>
                  <a:cubicBezTo>
                    <a:pt x="25950" y="30320"/>
                    <a:pt x="26229" y="30599"/>
                    <a:pt x="26236" y="30949"/>
                  </a:cubicBezTo>
                  <a:lnTo>
                    <a:pt x="26236" y="30956"/>
                  </a:lnTo>
                  <a:cubicBezTo>
                    <a:pt x="26236" y="31343"/>
                    <a:pt x="25918" y="31602"/>
                    <a:pt x="25588" y="31602"/>
                  </a:cubicBezTo>
                  <a:cubicBezTo>
                    <a:pt x="25431" y="31602"/>
                    <a:pt x="25272" y="31544"/>
                    <a:pt x="25143" y="31413"/>
                  </a:cubicBezTo>
                  <a:cubicBezTo>
                    <a:pt x="24736" y="31006"/>
                    <a:pt x="25022" y="30313"/>
                    <a:pt x="25593" y="30313"/>
                  </a:cubicBezTo>
                  <a:close/>
                  <a:moveTo>
                    <a:pt x="36305" y="30313"/>
                  </a:moveTo>
                  <a:cubicBezTo>
                    <a:pt x="36662" y="30320"/>
                    <a:pt x="36940" y="30599"/>
                    <a:pt x="36947" y="30949"/>
                  </a:cubicBezTo>
                  <a:lnTo>
                    <a:pt x="36947" y="30956"/>
                  </a:lnTo>
                  <a:cubicBezTo>
                    <a:pt x="36947" y="31343"/>
                    <a:pt x="36629" y="31602"/>
                    <a:pt x="36299" y="31602"/>
                  </a:cubicBezTo>
                  <a:cubicBezTo>
                    <a:pt x="36143" y="31602"/>
                    <a:pt x="35984" y="31544"/>
                    <a:pt x="35855" y="31413"/>
                  </a:cubicBezTo>
                  <a:cubicBezTo>
                    <a:pt x="35448" y="31006"/>
                    <a:pt x="35733" y="30313"/>
                    <a:pt x="36305" y="30313"/>
                  </a:cubicBezTo>
                  <a:close/>
                  <a:moveTo>
                    <a:pt x="38447" y="30313"/>
                  </a:moveTo>
                  <a:cubicBezTo>
                    <a:pt x="38804" y="30320"/>
                    <a:pt x="39082" y="30599"/>
                    <a:pt x="39090" y="30949"/>
                  </a:cubicBezTo>
                  <a:lnTo>
                    <a:pt x="39090" y="30956"/>
                  </a:lnTo>
                  <a:cubicBezTo>
                    <a:pt x="39090" y="31343"/>
                    <a:pt x="38771" y="31602"/>
                    <a:pt x="38442" y="31602"/>
                  </a:cubicBezTo>
                  <a:cubicBezTo>
                    <a:pt x="38285" y="31602"/>
                    <a:pt x="38126" y="31544"/>
                    <a:pt x="37997" y="31413"/>
                  </a:cubicBezTo>
                  <a:cubicBezTo>
                    <a:pt x="37590" y="31006"/>
                    <a:pt x="37876" y="30313"/>
                    <a:pt x="38447" y="30313"/>
                  </a:cubicBezTo>
                  <a:close/>
                  <a:moveTo>
                    <a:pt x="47016" y="30313"/>
                  </a:moveTo>
                  <a:cubicBezTo>
                    <a:pt x="47366" y="30313"/>
                    <a:pt x="47652" y="30599"/>
                    <a:pt x="47659" y="30949"/>
                  </a:cubicBezTo>
                  <a:lnTo>
                    <a:pt x="47659" y="30956"/>
                  </a:lnTo>
                  <a:cubicBezTo>
                    <a:pt x="47659" y="31343"/>
                    <a:pt x="47340" y="31602"/>
                    <a:pt x="47008" y="31602"/>
                  </a:cubicBezTo>
                  <a:cubicBezTo>
                    <a:pt x="46851" y="31602"/>
                    <a:pt x="46690" y="31544"/>
                    <a:pt x="46559" y="31413"/>
                  </a:cubicBezTo>
                  <a:cubicBezTo>
                    <a:pt x="46152" y="31006"/>
                    <a:pt x="46438" y="30313"/>
                    <a:pt x="47016" y="30313"/>
                  </a:cubicBezTo>
                  <a:close/>
                  <a:moveTo>
                    <a:pt x="49146" y="30313"/>
                  </a:moveTo>
                  <a:cubicBezTo>
                    <a:pt x="49150" y="30313"/>
                    <a:pt x="49154" y="30313"/>
                    <a:pt x="49158" y="30313"/>
                  </a:cubicBezTo>
                  <a:cubicBezTo>
                    <a:pt x="49730" y="30313"/>
                    <a:pt x="50015" y="31006"/>
                    <a:pt x="49608" y="31413"/>
                  </a:cubicBezTo>
                  <a:cubicBezTo>
                    <a:pt x="49479" y="31544"/>
                    <a:pt x="49320" y="31602"/>
                    <a:pt x="49164" y="31602"/>
                  </a:cubicBezTo>
                  <a:cubicBezTo>
                    <a:pt x="48834" y="31602"/>
                    <a:pt x="48516" y="31343"/>
                    <a:pt x="48516" y="30956"/>
                  </a:cubicBezTo>
                  <a:cubicBezTo>
                    <a:pt x="48509" y="30603"/>
                    <a:pt x="48794" y="30313"/>
                    <a:pt x="49146" y="30313"/>
                  </a:cubicBezTo>
                  <a:close/>
                  <a:moveTo>
                    <a:pt x="51288" y="30313"/>
                  </a:moveTo>
                  <a:cubicBezTo>
                    <a:pt x="51292" y="30313"/>
                    <a:pt x="51296" y="30313"/>
                    <a:pt x="51301" y="30313"/>
                  </a:cubicBezTo>
                  <a:cubicBezTo>
                    <a:pt x="51872" y="30313"/>
                    <a:pt x="52157" y="31006"/>
                    <a:pt x="51750" y="31413"/>
                  </a:cubicBezTo>
                  <a:cubicBezTo>
                    <a:pt x="51622" y="31544"/>
                    <a:pt x="51463" y="31602"/>
                    <a:pt x="51306" y="31602"/>
                  </a:cubicBezTo>
                  <a:cubicBezTo>
                    <a:pt x="50976" y="31602"/>
                    <a:pt x="50658" y="31343"/>
                    <a:pt x="50658" y="30956"/>
                  </a:cubicBezTo>
                  <a:cubicBezTo>
                    <a:pt x="50651" y="30603"/>
                    <a:pt x="50937" y="30313"/>
                    <a:pt x="51288" y="30313"/>
                  </a:cubicBezTo>
                  <a:close/>
                  <a:moveTo>
                    <a:pt x="53443" y="30313"/>
                  </a:moveTo>
                  <a:cubicBezTo>
                    <a:pt x="53793" y="30313"/>
                    <a:pt x="54078" y="30599"/>
                    <a:pt x="54086" y="30949"/>
                  </a:cubicBezTo>
                  <a:lnTo>
                    <a:pt x="54086" y="30956"/>
                  </a:lnTo>
                  <a:cubicBezTo>
                    <a:pt x="54086" y="31343"/>
                    <a:pt x="53767" y="31602"/>
                    <a:pt x="53435" y="31602"/>
                  </a:cubicBezTo>
                  <a:cubicBezTo>
                    <a:pt x="53278" y="31602"/>
                    <a:pt x="53117" y="31544"/>
                    <a:pt x="52986" y="31413"/>
                  </a:cubicBezTo>
                  <a:cubicBezTo>
                    <a:pt x="52579" y="31006"/>
                    <a:pt x="52864" y="30313"/>
                    <a:pt x="53443" y="30313"/>
                  </a:cubicBezTo>
                  <a:close/>
                  <a:moveTo>
                    <a:pt x="55585" y="30313"/>
                  </a:moveTo>
                  <a:lnTo>
                    <a:pt x="55585" y="30320"/>
                  </a:lnTo>
                  <a:cubicBezTo>
                    <a:pt x="56156" y="30320"/>
                    <a:pt x="56442" y="31013"/>
                    <a:pt x="56042" y="31413"/>
                  </a:cubicBezTo>
                  <a:cubicBezTo>
                    <a:pt x="55910" y="31545"/>
                    <a:pt x="55748" y="31604"/>
                    <a:pt x="55589" y="31604"/>
                  </a:cubicBezTo>
                  <a:cubicBezTo>
                    <a:pt x="55258" y="31604"/>
                    <a:pt x="54942" y="31349"/>
                    <a:pt x="54942" y="30963"/>
                  </a:cubicBezTo>
                  <a:cubicBezTo>
                    <a:pt x="54935" y="30606"/>
                    <a:pt x="55228" y="30313"/>
                    <a:pt x="55585" y="30313"/>
                  </a:cubicBezTo>
                  <a:close/>
                  <a:moveTo>
                    <a:pt x="2031" y="30315"/>
                  </a:moveTo>
                  <a:cubicBezTo>
                    <a:pt x="2362" y="30315"/>
                    <a:pt x="2678" y="30572"/>
                    <a:pt x="2678" y="30963"/>
                  </a:cubicBezTo>
                  <a:cubicBezTo>
                    <a:pt x="2671" y="31309"/>
                    <a:pt x="2385" y="31591"/>
                    <a:pt x="2041" y="31591"/>
                  </a:cubicBezTo>
                  <a:cubicBezTo>
                    <a:pt x="2037" y="31591"/>
                    <a:pt x="2033" y="31591"/>
                    <a:pt x="2028" y="31591"/>
                  </a:cubicBezTo>
                  <a:lnTo>
                    <a:pt x="2028" y="31591"/>
                  </a:lnTo>
                  <a:lnTo>
                    <a:pt x="2036" y="31606"/>
                  </a:lnTo>
                  <a:cubicBezTo>
                    <a:pt x="1464" y="31606"/>
                    <a:pt x="1171" y="30913"/>
                    <a:pt x="1579" y="30506"/>
                  </a:cubicBezTo>
                  <a:cubicBezTo>
                    <a:pt x="1710" y="30374"/>
                    <a:pt x="1872" y="30315"/>
                    <a:pt x="2031" y="30315"/>
                  </a:cubicBezTo>
                  <a:close/>
                  <a:moveTo>
                    <a:pt x="4166" y="30315"/>
                  </a:moveTo>
                  <a:cubicBezTo>
                    <a:pt x="4497" y="30315"/>
                    <a:pt x="4813" y="30572"/>
                    <a:pt x="4813" y="30963"/>
                  </a:cubicBezTo>
                  <a:cubicBezTo>
                    <a:pt x="4806" y="31309"/>
                    <a:pt x="4528" y="31591"/>
                    <a:pt x="4184" y="31591"/>
                  </a:cubicBezTo>
                  <a:cubicBezTo>
                    <a:pt x="4179" y="31591"/>
                    <a:pt x="4175" y="31591"/>
                    <a:pt x="4171" y="31591"/>
                  </a:cubicBezTo>
                  <a:lnTo>
                    <a:pt x="4171" y="31606"/>
                  </a:lnTo>
                  <a:cubicBezTo>
                    <a:pt x="3599" y="31606"/>
                    <a:pt x="3314" y="30913"/>
                    <a:pt x="3714" y="30506"/>
                  </a:cubicBezTo>
                  <a:cubicBezTo>
                    <a:pt x="3846" y="30374"/>
                    <a:pt x="4008" y="30315"/>
                    <a:pt x="4166" y="30315"/>
                  </a:cubicBezTo>
                  <a:close/>
                  <a:moveTo>
                    <a:pt x="43799" y="31382"/>
                  </a:moveTo>
                  <a:cubicBezTo>
                    <a:pt x="43884" y="31382"/>
                    <a:pt x="43970" y="31399"/>
                    <a:pt x="44053" y="31434"/>
                  </a:cubicBezTo>
                  <a:cubicBezTo>
                    <a:pt x="44088" y="31449"/>
                    <a:pt x="44124" y="31470"/>
                    <a:pt x="44160" y="31491"/>
                  </a:cubicBezTo>
                  <a:cubicBezTo>
                    <a:pt x="44445" y="31684"/>
                    <a:pt x="44531" y="32063"/>
                    <a:pt x="44352" y="32348"/>
                  </a:cubicBezTo>
                  <a:cubicBezTo>
                    <a:pt x="44231" y="32548"/>
                    <a:pt x="44019" y="32658"/>
                    <a:pt x="43802" y="32658"/>
                  </a:cubicBezTo>
                  <a:cubicBezTo>
                    <a:pt x="43701" y="32658"/>
                    <a:pt x="43598" y="32634"/>
                    <a:pt x="43503" y="32584"/>
                  </a:cubicBezTo>
                  <a:cubicBezTo>
                    <a:pt x="43203" y="32420"/>
                    <a:pt x="43081" y="32048"/>
                    <a:pt x="43231" y="31741"/>
                  </a:cubicBezTo>
                  <a:cubicBezTo>
                    <a:pt x="43337" y="31515"/>
                    <a:pt x="43562" y="31382"/>
                    <a:pt x="43799" y="31382"/>
                  </a:cubicBezTo>
                  <a:close/>
                  <a:moveTo>
                    <a:pt x="52374" y="31383"/>
                  </a:moveTo>
                  <a:cubicBezTo>
                    <a:pt x="52457" y="31383"/>
                    <a:pt x="52541" y="31399"/>
                    <a:pt x="52622" y="31434"/>
                  </a:cubicBezTo>
                  <a:cubicBezTo>
                    <a:pt x="52657" y="31449"/>
                    <a:pt x="52693" y="31470"/>
                    <a:pt x="52729" y="31491"/>
                  </a:cubicBezTo>
                  <a:cubicBezTo>
                    <a:pt x="53014" y="31684"/>
                    <a:pt x="53093" y="32063"/>
                    <a:pt x="52922" y="32355"/>
                  </a:cubicBezTo>
                  <a:cubicBezTo>
                    <a:pt x="52801" y="32553"/>
                    <a:pt x="52590" y="32663"/>
                    <a:pt x="52372" y="32663"/>
                  </a:cubicBezTo>
                  <a:cubicBezTo>
                    <a:pt x="52268" y="32663"/>
                    <a:pt x="52162" y="32637"/>
                    <a:pt x="52065" y="32584"/>
                  </a:cubicBezTo>
                  <a:cubicBezTo>
                    <a:pt x="51765" y="32420"/>
                    <a:pt x="51650" y="32055"/>
                    <a:pt x="51793" y="31748"/>
                  </a:cubicBezTo>
                  <a:cubicBezTo>
                    <a:pt x="51905" y="31520"/>
                    <a:pt x="52134" y="31383"/>
                    <a:pt x="52374" y="31383"/>
                  </a:cubicBezTo>
                  <a:close/>
                  <a:moveTo>
                    <a:pt x="39524" y="31383"/>
                  </a:moveTo>
                  <a:cubicBezTo>
                    <a:pt x="39721" y="31383"/>
                    <a:pt x="39920" y="31470"/>
                    <a:pt x="40054" y="31663"/>
                  </a:cubicBezTo>
                  <a:cubicBezTo>
                    <a:pt x="40125" y="31770"/>
                    <a:pt x="40161" y="31898"/>
                    <a:pt x="40161" y="32020"/>
                  </a:cubicBezTo>
                  <a:lnTo>
                    <a:pt x="40161" y="32027"/>
                  </a:lnTo>
                  <a:cubicBezTo>
                    <a:pt x="40161" y="32198"/>
                    <a:pt x="40097" y="32363"/>
                    <a:pt x="39975" y="32477"/>
                  </a:cubicBezTo>
                  <a:cubicBezTo>
                    <a:pt x="39842" y="32610"/>
                    <a:pt x="39681" y="32668"/>
                    <a:pt x="39523" y="32668"/>
                  </a:cubicBezTo>
                  <a:cubicBezTo>
                    <a:pt x="39171" y="32668"/>
                    <a:pt x="38836" y="32377"/>
                    <a:pt x="38875" y="31963"/>
                  </a:cubicBezTo>
                  <a:cubicBezTo>
                    <a:pt x="38915" y="31597"/>
                    <a:pt x="39217" y="31383"/>
                    <a:pt x="39524" y="31383"/>
                  </a:cubicBezTo>
                  <a:close/>
                  <a:moveTo>
                    <a:pt x="5241" y="31393"/>
                  </a:moveTo>
                  <a:cubicBezTo>
                    <a:pt x="5516" y="31393"/>
                    <a:pt x="5768" y="31569"/>
                    <a:pt x="5849" y="31841"/>
                  </a:cubicBezTo>
                  <a:cubicBezTo>
                    <a:pt x="5949" y="32155"/>
                    <a:pt x="5792" y="32491"/>
                    <a:pt x="5492" y="32620"/>
                  </a:cubicBezTo>
                  <a:cubicBezTo>
                    <a:pt x="5426" y="32649"/>
                    <a:pt x="5356" y="32664"/>
                    <a:pt x="5285" y="32664"/>
                  </a:cubicBezTo>
                  <a:cubicBezTo>
                    <a:pt x="5270" y="32664"/>
                    <a:pt x="5256" y="32664"/>
                    <a:pt x="5242" y="32662"/>
                  </a:cubicBezTo>
                  <a:lnTo>
                    <a:pt x="5242" y="32670"/>
                  </a:lnTo>
                  <a:cubicBezTo>
                    <a:pt x="4463" y="32670"/>
                    <a:pt x="4356" y="31556"/>
                    <a:pt x="5113" y="31406"/>
                  </a:cubicBezTo>
                  <a:cubicBezTo>
                    <a:pt x="5156" y="31397"/>
                    <a:pt x="5199" y="31393"/>
                    <a:pt x="5241" y="31393"/>
                  </a:cubicBezTo>
                  <a:close/>
                  <a:moveTo>
                    <a:pt x="7381" y="31386"/>
                  </a:moveTo>
                  <a:cubicBezTo>
                    <a:pt x="7711" y="31386"/>
                    <a:pt x="8027" y="31641"/>
                    <a:pt x="8027" y="32027"/>
                  </a:cubicBezTo>
                  <a:cubicBezTo>
                    <a:pt x="8020" y="32384"/>
                    <a:pt x="7734" y="32662"/>
                    <a:pt x="7384" y="32662"/>
                  </a:cubicBezTo>
                  <a:lnTo>
                    <a:pt x="7384" y="32670"/>
                  </a:lnTo>
                  <a:cubicBezTo>
                    <a:pt x="6806" y="32670"/>
                    <a:pt x="6520" y="31977"/>
                    <a:pt x="6927" y="31577"/>
                  </a:cubicBezTo>
                  <a:cubicBezTo>
                    <a:pt x="7059" y="31445"/>
                    <a:pt x="7222" y="31386"/>
                    <a:pt x="7381" y="31386"/>
                  </a:cubicBezTo>
                  <a:close/>
                  <a:moveTo>
                    <a:pt x="11665" y="31386"/>
                  </a:moveTo>
                  <a:cubicBezTo>
                    <a:pt x="11996" y="31386"/>
                    <a:pt x="12311" y="31641"/>
                    <a:pt x="12311" y="32027"/>
                  </a:cubicBezTo>
                  <a:cubicBezTo>
                    <a:pt x="12304" y="32384"/>
                    <a:pt x="12019" y="32662"/>
                    <a:pt x="11669" y="32662"/>
                  </a:cubicBezTo>
                  <a:lnTo>
                    <a:pt x="11669" y="32670"/>
                  </a:lnTo>
                  <a:cubicBezTo>
                    <a:pt x="11090" y="32670"/>
                    <a:pt x="10805" y="31977"/>
                    <a:pt x="11212" y="31577"/>
                  </a:cubicBezTo>
                  <a:cubicBezTo>
                    <a:pt x="11344" y="31445"/>
                    <a:pt x="11506" y="31386"/>
                    <a:pt x="11665" y="31386"/>
                  </a:cubicBezTo>
                  <a:close/>
                  <a:moveTo>
                    <a:pt x="24521" y="31386"/>
                  </a:moveTo>
                  <a:cubicBezTo>
                    <a:pt x="24849" y="31386"/>
                    <a:pt x="25165" y="31641"/>
                    <a:pt x="25165" y="32027"/>
                  </a:cubicBezTo>
                  <a:cubicBezTo>
                    <a:pt x="25165" y="32380"/>
                    <a:pt x="24879" y="32663"/>
                    <a:pt x="24535" y="32663"/>
                  </a:cubicBezTo>
                  <a:cubicBezTo>
                    <a:pt x="24531" y="32663"/>
                    <a:pt x="24527" y="32663"/>
                    <a:pt x="24522" y="32662"/>
                  </a:cubicBezTo>
                  <a:lnTo>
                    <a:pt x="24522" y="32670"/>
                  </a:lnTo>
                  <a:cubicBezTo>
                    <a:pt x="23951" y="32670"/>
                    <a:pt x="23665" y="31977"/>
                    <a:pt x="24072" y="31577"/>
                  </a:cubicBezTo>
                  <a:cubicBezTo>
                    <a:pt x="24202" y="31445"/>
                    <a:pt x="24363" y="31386"/>
                    <a:pt x="24521" y="31386"/>
                  </a:cubicBezTo>
                  <a:close/>
                  <a:moveTo>
                    <a:pt x="28805" y="31386"/>
                  </a:moveTo>
                  <a:cubicBezTo>
                    <a:pt x="29134" y="31386"/>
                    <a:pt x="29449" y="31641"/>
                    <a:pt x="29449" y="32027"/>
                  </a:cubicBezTo>
                  <a:cubicBezTo>
                    <a:pt x="29449" y="32380"/>
                    <a:pt x="29164" y="32663"/>
                    <a:pt x="28820" y="32663"/>
                  </a:cubicBezTo>
                  <a:cubicBezTo>
                    <a:pt x="28815" y="32663"/>
                    <a:pt x="28811" y="32663"/>
                    <a:pt x="28807" y="32662"/>
                  </a:cubicBezTo>
                  <a:lnTo>
                    <a:pt x="28807" y="32670"/>
                  </a:lnTo>
                  <a:cubicBezTo>
                    <a:pt x="28235" y="32670"/>
                    <a:pt x="27950" y="31977"/>
                    <a:pt x="28357" y="31577"/>
                  </a:cubicBezTo>
                  <a:cubicBezTo>
                    <a:pt x="28487" y="31445"/>
                    <a:pt x="28648" y="31386"/>
                    <a:pt x="28805" y="31386"/>
                  </a:cubicBezTo>
                  <a:close/>
                  <a:moveTo>
                    <a:pt x="37368" y="31384"/>
                  </a:moveTo>
                  <a:cubicBezTo>
                    <a:pt x="37700" y="31384"/>
                    <a:pt x="38019" y="31640"/>
                    <a:pt x="38019" y="32027"/>
                  </a:cubicBezTo>
                  <a:cubicBezTo>
                    <a:pt x="38019" y="32380"/>
                    <a:pt x="37733" y="32663"/>
                    <a:pt x="37389" y="32663"/>
                  </a:cubicBezTo>
                  <a:cubicBezTo>
                    <a:pt x="37384" y="32663"/>
                    <a:pt x="37380" y="32663"/>
                    <a:pt x="37376" y="32662"/>
                  </a:cubicBezTo>
                  <a:lnTo>
                    <a:pt x="37376" y="32670"/>
                  </a:lnTo>
                  <a:cubicBezTo>
                    <a:pt x="36805" y="32670"/>
                    <a:pt x="36519" y="31977"/>
                    <a:pt x="36919" y="31570"/>
                  </a:cubicBezTo>
                  <a:cubicBezTo>
                    <a:pt x="37050" y="31441"/>
                    <a:pt x="37210" y="31384"/>
                    <a:pt x="37368" y="31384"/>
                  </a:cubicBezTo>
                  <a:close/>
                  <a:moveTo>
                    <a:pt x="15953" y="31384"/>
                  </a:moveTo>
                  <a:cubicBezTo>
                    <a:pt x="16303" y="31384"/>
                    <a:pt x="16596" y="31670"/>
                    <a:pt x="16596" y="32020"/>
                  </a:cubicBezTo>
                  <a:lnTo>
                    <a:pt x="16596" y="32027"/>
                  </a:lnTo>
                  <a:cubicBezTo>
                    <a:pt x="16596" y="32414"/>
                    <a:pt x="16277" y="32670"/>
                    <a:pt x="15945" y="32670"/>
                  </a:cubicBezTo>
                  <a:cubicBezTo>
                    <a:pt x="15788" y="32670"/>
                    <a:pt x="15627" y="32613"/>
                    <a:pt x="15496" y="32484"/>
                  </a:cubicBezTo>
                  <a:cubicBezTo>
                    <a:pt x="15096" y="32077"/>
                    <a:pt x="15382" y="31384"/>
                    <a:pt x="15953" y="31384"/>
                  </a:cubicBezTo>
                  <a:close/>
                  <a:moveTo>
                    <a:pt x="41660" y="31384"/>
                  </a:moveTo>
                  <a:cubicBezTo>
                    <a:pt x="42010" y="31384"/>
                    <a:pt x="42303" y="31670"/>
                    <a:pt x="42303" y="32020"/>
                  </a:cubicBezTo>
                  <a:lnTo>
                    <a:pt x="42303" y="32027"/>
                  </a:lnTo>
                  <a:cubicBezTo>
                    <a:pt x="42303" y="32414"/>
                    <a:pt x="41985" y="32670"/>
                    <a:pt x="41653" y="32670"/>
                  </a:cubicBezTo>
                  <a:cubicBezTo>
                    <a:pt x="41495" y="32670"/>
                    <a:pt x="41334" y="32613"/>
                    <a:pt x="41203" y="32484"/>
                  </a:cubicBezTo>
                  <a:cubicBezTo>
                    <a:pt x="40803" y="32077"/>
                    <a:pt x="41089" y="31384"/>
                    <a:pt x="41660" y="31384"/>
                  </a:cubicBezTo>
                  <a:close/>
                  <a:moveTo>
                    <a:pt x="20238" y="31384"/>
                  </a:moveTo>
                  <a:cubicBezTo>
                    <a:pt x="20595" y="31391"/>
                    <a:pt x="20873" y="31670"/>
                    <a:pt x="20880" y="32020"/>
                  </a:cubicBezTo>
                  <a:lnTo>
                    <a:pt x="20880" y="32027"/>
                  </a:lnTo>
                  <a:cubicBezTo>
                    <a:pt x="20880" y="32414"/>
                    <a:pt x="20562" y="32674"/>
                    <a:pt x="20232" y="32674"/>
                  </a:cubicBezTo>
                  <a:cubicBezTo>
                    <a:pt x="20076" y="32674"/>
                    <a:pt x="19917" y="32615"/>
                    <a:pt x="19788" y="32484"/>
                  </a:cubicBezTo>
                  <a:cubicBezTo>
                    <a:pt x="19381" y="32077"/>
                    <a:pt x="19666" y="31384"/>
                    <a:pt x="20238" y="31384"/>
                  </a:cubicBezTo>
                  <a:close/>
                  <a:moveTo>
                    <a:pt x="33091" y="31384"/>
                  </a:moveTo>
                  <a:cubicBezTo>
                    <a:pt x="33448" y="31391"/>
                    <a:pt x="33727" y="31670"/>
                    <a:pt x="33734" y="32020"/>
                  </a:cubicBezTo>
                  <a:lnTo>
                    <a:pt x="33734" y="32027"/>
                  </a:lnTo>
                  <a:cubicBezTo>
                    <a:pt x="33734" y="32414"/>
                    <a:pt x="33416" y="32674"/>
                    <a:pt x="33086" y="32674"/>
                  </a:cubicBezTo>
                  <a:cubicBezTo>
                    <a:pt x="32929" y="32674"/>
                    <a:pt x="32770" y="32615"/>
                    <a:pt x="32641" y="32484"/>
                  </a:cubicBezTo>
                  <a:cubicBezTo>
                    <a:pt x="32234" y="32077"/>
                    <a:pt x="32520" y="31384"/>
                    <a:pt x="33091" y="31384"/>
                  </a:cubicBezTo>
                  <a:close/>
                  <a:moveTo>
                    <a:pt x="45945" y="31384"/>
                  </a:moveTo>
                  <a:cubicBezTo>
                    <a:pt x="46295" y="31384"/>
                    <a:pt x="46580" y="31670"/>
                    <a:pt x="46588" y="32020"/>
                  </a:cubicBezTo>
                  <a:lnTo>
                    <a:pt x="46588" y="32027"/>
                  </a:lnTo>
                  <a:cubicBezTo>
                    <a:pt x="46588" y="32414"/>
                    <a:pt x="46269" y="32674"/>
                    <a:pt x="45937" y="32674"/>
                  </a:cubicBezTo>
                  <a:cubicBezTo>
                    <a:pt x="45780" y="32674"/>
                    <a:pt x="45619" y="32615"/>
                    <a:pt x="45488" y="32484"/>
                  </a:cubicBezTo>
                  <a:cubicBezTo>
                    <a:pt x="45081" y="32077"/>
                    <a:pt x="45366" y="31384"/>
                    <a:pt x="45945" y="31384"/>
                  </a:cubicBezTo>
                  <a:close/>
                  <a:moveTo>
                    <a:pt x="50217" y="31384"/>
                  </a:moveTo>
                  <a:cubicBezTo>
                    <a:pt x="50221" y="31384"/>
                    <a:pt x="50225" y="31384"/>
                    <a:pt x="50229" y="31384"/>
                  </a:cubicBezTo>
                  <a:cubicBezTo>
                    <a:pt x="50801" y="31384"/>
                    <a:pt x="51086" y="32077"/>
                    <a:pt x="50679" y="32484"/>
                  </a:cubicBezTo>
                  <a:cubicBezTo>
                    <a:pt x="50551" y="32615"/>
                    <a:pt x="50391" y="32674"/>
                    <a:pt x="50235" y="32674"/>
                  </a:cubicBezTo>
                  <a:cubicBezTo>
                    <a:pt x="49905" y="32674"/>
                    <a:pt x="49587" y="32414"/>
                    <a:pt x="49587" y="32027"/>
                  </a:cubicBezTo>
                  <a:cubicBezTo>
                    <a:pt x="49580" y="31674"/>
                    <a:pt x="49865" y="31384"/>
                    <a:pt x="50217" y="31384"/>
                  </a:cubicBezTo>
                  <a:close/>
                  <a:moveTo>
                    <a:pt x="54514" y="31391"/>
                  </a:moveTo>
                  <a:cubicBezTo>
                    <a:pt x="54864" y="31391"/>
                    <a:pt x="55150" y="31670"/>
                    <a:pt x="55157" y="32020"/>
                  </a:cubicBezTo>
                  <a:lnTo>
                    <a:pt x="55157" y="32034"/>
                  </a:lnTo>
                  <a:cubicBezTo>
                    <a:pt x="55157" y="32420"/>
                    <a:pt x="54841" y="32675"/>
                    <a:pt x="54510" y="32675"/>
                  </a:cubicBezTo>
                  <a:cubicBezTo>
                    <a:pt x="54352" y="32675"/>
                    <a:pt x="54189" y="32616"/>
                    <a:pt x="54057" y="32484"/>
                  </a:cubicBezTo>
                  <a:cubicBezTo>
                    <a:pt x="53657" y="32084"/>
                    <a:pt x="53943" y="31391"/>
                    <a:pt x="54514" y="31391"/>
                  </a:cubicBezTo>
                  <a:close/>
                  <a:moveTo>
                    <a:pt x="22390" y="31387"/>
                  </a:moveTo>
                  <a:cubicBezTo>
                    <a:pt x="22587" y="31387"/>
                    <a:pt x="22785" y="31475"/>
                    <a:pt x="22916" y="31670"/>
                  </a:cubicBezTo>
                  <a:cubicBezTo>
                    <a:pt x="22987" y="31777"/>
                    <a:pt x="23023" y="31898"/>
                    <a:pt x="23023" y="32020"/>
                  </a:cubicBezTo>
                  <a:lnTo>
                    <a:pt x="23023" y="32027"/>
                  </a:lnTo>
                  <a:cubicBezTo>
                    <a:pt x="23023" y="32198"/>
                    <a:pt x="22958" y="32363"/>
                    <a:pt x="22837" y="32484"/>
                  </a:cubicBezTo>
                  <a:cubicBezTo>
                    <a:pt x="22704" y="32617"/>
                    <a:pt x="22543" y="32675"/>
                    <a:pt x="22386" y="32675"/>
                  </a:cubicBezTo>
                  <a:cubicBezTo>
                    <a:pt x="22036" y="32675"/>
                    <a:pt x="21705" y="32384"/>
                    <a:pt x="21744" y="31970"/>
                  </a:cubicBezTo>
                  <a:cubicBezTo>
                    <a:pt x="21779" y="31604"/>
                    <a:pt x="22083" y="31387"/>
                    <a:pt x="22390" y="31387"/>
                  </a:cubicBezTo>
                  <a:close/>
                  <a:moveTo>
                    <a:pt x="35244" y="31387"/>
                  </a:moveTo>
                  <a:cubicBezTo>
                    <a:pt x="35440" y="31387"/>
                    <a:pt x="35638" y="31475"/>
                    <a:pt x="35769" y="31670"/>
                  </a:cubicBezTo>
                  <a:cubicBezTo>
                    <a:pt x="35841" y="31777"/>
                    <a:pt x="35876" y="31898"/>
                    <a:pt x="35876" y="32020"/>
                  </a:cubicBezTo>
                  <a:lnTo>
                    <a:pt x="35876" y="32027"/>
                  </a:lnTo>
                  <a:cubicBezTo>
                    <a:pt x="35876" y="32198"/>
                    <a:pt x="35812" y="32363"/>
                    <a:pt x="35691" y="32484"/>
                  </a:cubicBezTo>
                  <a:cubicBezTo>
                    <a:pt x="35558" y="32617"/>
                    <a:pt x="35397" y="32675"/>
                    <a:pt x="35240" y="32675"/>
                  </a:cubicBezTo>
                  <a:cubicBezTo>
                    <a:pt x="34890" y="32675"/>
                    <a:pt x="34559" y="32384"/>
                    <a:pt x="34598" y="31970"/>
                  </a:cubicBezTo>
                  <a:cubicBezTo>
                    <a:pt x="34633" y="31604"/>
                    <a:pt x="34936" y="31387"/>
                    <a:pt x="35244" y="31387"/>
                  </a:cubicBezTo>
                  <a:close/>
                  <a:moveTo>
                    <a:pt x="48090" y="31387"/>
                  </a:moveTo>
                  <a:cubicBezTo>
                    <a:pt x="48287" y="31387"/>
                    <a:pt x="48485" y="31475"/>
                    <a:pt x="48616" y="31670"/>
                  </a:cubicBezTo>
                  <a:cubicBezTo>
                    <a:pt x="48687" y="31777"/>
                    <a:pt x="48730" y="31898"/>
                    <a:pt x="48730" y="32020"/>
                  </a:cubicBezTo>
                  <a:lnTo>
                    <a:pt x="48730" y="32027"/>
                  </a:lnTo>
                  <a:cubicBezTo>
                    <a:pt x="48730" y="32198"/>
                    <a:pt x="48658" y="32363"/>
                    <a:pt x="48537" y="32484"/>
                  </a:cubicBezTo>
                  <a:cubicBezTo>
                    <a:pt x="48407" y="32617"/>
                    <a:pt x="48247" y="32675"/>
                    <a:pt x="48090" y="32675"/>
                  </a:cubicBezTo>
                  <a:cubicBezTo>
                    <a:pt x="47740" y="32675"/>
                    <a:pt x="47405" y="32384"/>
                    <a:pt x="47444" y="31970"/>
                  </a:cubicBezTo>
                  <a:cubicBezTo>
                    <a:pt x="47479" y="31604"/>
                    <a:pt x="47783" y="31387"/>
                    <a:pt x="48090" y="31387"/>
                  </a:cubicBezTo>
                  <a:close/>
                  <a:moveTo>
                    <a:pt x="3102" y="31386"/>
                  </a:moveTo>
                  <a:cubicBezTo>
                    <a:pt x="3433" y="31386"/>
                    <a:pt x="3749" y="31643"/>
                    <a:pt x="3749" y="32034"/>
                  </a:cubicBezTo>
                  <a:cubicBezTo>
                    <a:pt x="3742" y="32380"/>
                    <a:pt x="3457" y="32663"/>
                    <a:pt x="3112" y="32663"/>
                  </a:cubicBezTo>
                  <a:cubicBezTo>
                    <a:pt x="3108" y="32663"/>
                    <a:pt x="3104" y="32663"/>
                    <a:pt x="3100" y="32662"/>
                  </a:cubicBezTo>
                  <a:lnTo>
                    <a:pt x="3100" y="32662"/>
                  </a:lnTo>
                  <a:lnTo>
                    <a:pt x="3107" y="32677"/>
                  </a:lnTo>
                  <a:cubicBezTo>
                    <a:pt x="2535" y="32677"/>
                    <a:pt x="2243" y="31984"/>
                    <a:pt x="2650" y="31577"/>
                  </a:cubicBezTo>
                  <a:cubicBezTo>
                    <a:pt x="2782" y="31445"/>
                    <a:pt x="2944" y="31386"/>
                    <a:pt x="3102" y="31386"/>
                  </a:cubicBezTo>
                  <a:close/>
                  <a:moveTo>
                    <a:pt x="56670" y="31398"/>
                  </a:moveTo>
                  <a:cubicBezTo>
                    <a:pt x="56942" y="31398"/>
                    <a:pt x="57192" y="31578"/>
                    <a:pt x="57277" y="31848"/>
                  </a:cubicBezTo>
                  <a:cubicBezTo>
                    <a:pt x="57370" y="32163"/>
                    <a:pt x="57213" y="32498"/>
                    <a:pt x="56913" y="32627"/>
                  </a:cubicBezTo>
                  <a:cubicBezTo>
                    <a:pt x="56848" y="32650"/>
                    <a:pt x="56773" y="32664"/>
                    <a:pt x="56701" y="32664"/>
                  </a:cubicBezTo>
                  <a:cubicBezTo>
                    <a:pt x="56686" y="32664"/>
                    <a:pt x="56671" y="32664"/>
                    <a:pt x="56656" y="32662"/>
                  </a:cubicBezTo>
                  <a:lnTo>
                    <a:pt x="56656" y="32662"/>
                  </a:lnTo>
                  <a:lnTo>
                    <a:pt x="56663" y="32677"/>
                  </a:lnTo>
                  <a:cubicBezTo>
                    <a:pt x="55892" y="32677"/>
                    <a:pt x="55785" y="31563"/>
                    <a:pt x="56535" y="31413"/>
                  </a:cubicBezTo>
                  <a:cubicBezTo>
                    <a:pt x="56580" y="31403"/>
                    <a:pt x="56625" y="31398"/>
                    <a:pt x="56670" y="31398"/>
                  </a:cubicBezTo>
                  <a:close/>
                  <a:moveTo>
                    <a:pt x="13807" y="31370"/>
                  </a:moveTo>
                  <a:cubicBezTo>
                    <a:pt x="14310" y="31370"/>
                    <a:pt x="14722" y="32021"/>
                    <a:pt x="14261" y="32477"/>
                  </a:cubicBezTo>
                  <a:cubicBezTo>
                    <a:pt x="14232" y="32505"/>
                    <a:pt x="14204" y="32534"/>
                    <a:pt x="14168" y="32555"/>
                  </a:cubicBezTo>
                  <a:cubicBezTo>
                    <a:pt x="14042" y="32640"/>
                    <a:pt x="13916" y="32677"/>
                    <a:pt x="13797" y="32677"/>
                  </a:cubicBezTo>
                  <a:cubicBezTo>
                    <a:pt x="13266" y="32677"/>
                    <a:pt x="12883" y="31947"/>
                    <a:pt x="13397" y="31527"/>
                  </a:cubicBezTo>
                  <a:cubicBezTo>
                    <a:pt x="13530" y="31417"/>
                    <a:pt x="13671" y="31370"/>
                    <a:pt x="13807" y="31370"/>
                  </a:cubicBezTo>
                  <a:close/>
                  <a:moveTo>
                    <a:pt x="18091" y="31370"/>
                  </a:moveTo>
                  <a:cubicBezTo>
                    <a:pt x="18594" y="31370"/>
                    <a:pt x="19007" y="32021"/>
                    <a:pt x="18545" y="32477"/>
                  </a:cubicBezTo>
                  <a:cubicBezTo>
                    <a:pt x="18517" y="32505"/>
                    <a:pt x="18488" y="32534"/>
                    <a:pt x="18452" y="32555"/>
                  </a:cubicBezTo>
                  <a:cubicBezTo>
                    <a:pt x="18327" y="32640"/>
                    <a:pt x="18201" y="32677"/>
                    <a:pt x="18082" y="32677"/>
                  </a:cubicBezTo>
                  <a:cubicBezTo>
                    <a:pt x="17551" y="32677"/>
                    <a:pt x="17168" y="31947"/>
                    <a:pt x="17681" y="31527"/>
                  </a:cubicBezTo>
                  <a:cubicBezTo>
                    <a:pt x="17814" y="31417"/>
                    <a:pt x="17956" y="31370"/>
                    <a:pt x="18091" y="31370"/>
                  </a:cubicBezTo>
                  <a:close/>
                  <a:moveTo>
                    <a:pt x="957" y="31384"/>
                  </a:moveTo>
                  <a:lnTo>
                    <a:pt x="964" y="31391"/>
                  </a:lnTo>
                  <a:cubicBezTo>
                    <a:pt x="1536" y="31391"/>
                    <a:pt x="1821" y="32084"/>
                    <a:pt x="1421" y="32491"/>
                  </a:cubicBezTo>
                  <a:cubicBezTo>
                    <a:pt x="1290" y="32620"/>
                    <a:pt x="1130" y="32677"/>
                    <a:pt x="972" y="32677"/>
                  </a:cubicBezTo>
                  <a:cubicBezTo>
                    <a:pt x="640" y="32677"/>
                    <a:pt x="322" y="32421"/>
                    <a:pt x="322" y="32034"/>
                  </a:cubicBezTo>
                  <a:cubicBezTo>
                    <a:pt x="315" y="31677"/>
                    <a:pt x="600" y="31384"/>
                    <a:pt x="957" y="31384"/>
                  </a:cubicBezTo>
                  <a:close/>
                  <a:moveTo>
                    <a:pt x="9522" y="31370"/>
                  </a:moveTo>
                  <a:cubicBezTo>
                    <a:pt x="10025" y="31370"/>
                    <a:pt x="10438" y="32022"/>
                    <a:pt x="9976" y="32484"/>
                  </a:cubicBezTo>
                  <a:cubicBezTo>
                    <a:pt x="9948" y="32513"/>
                    <a:pt x="9919" y="32534"/>
                    <a:pt x="9883" y="32555"/>
                  </a:cubicBezTo>
                  <a:lnTo>
                    <a:pt x="9883" y="32562"/>
                  </a:lnTo>
                  <a:cubicBezTo>
                    <a:pt x="9758" y="32647"/>
                    <a:pt x="9631" y="32684"/>
                    <a:pt x="9512" y="32684"/>
                  </a:cubicBezTo>
                  <a:cubicBezTo>
                    <a:pt x="8979" y="32684"/>
                    <a:pt x="8593" y="31953"/>
                    <a:pt x="9112" y="31527"/>
                  </a:cubicBezTo>
                  <a:cubicBezTo>
                    <a:pt x="9245" y="31417"/>
                    <a:pt x="9387" y="31370"/>
                    <a:pt x="9522" y="31370"/>
                  </a:cubicBezTo>
                  <a:close/>
                  <a:moveTo>
                    <a:pt x="26665" y="31373"/>
                  </a:moveTo>
                  <a:cubicBezTo>
                    <a:pt x="27169" y="31373"/>
                    <a:pt x="27584" y="32022"/>
                    <a:pt x="27122" y="32484"/>
                  </a:cubicBezTo>
                  <a:cubicBezTo>
                    <a:pt x="27093" y="32513"/>
                    <a:pt x="27057" y="32534"/>
                    <a:pt x="27022" y="32555"/>
                  </a:cubicBezTo>
                  <a:lnTo>
                    <a:pt x="27029" y="32562"/>
                  </a:lnTo>
                  <a:cubicBezTo>
                    <a:pt x="26903" y="32647"/>
                    <a:pt x="26777" y="32684"/>
                    <a:pt x="26658" y="32684"/>
                  </a:cubicBezTo>
                  <a:cubicBezTo>
                    <a:pt x="26127" y="32684"/>
                    <a:pt x="25744" y="31953"/>
                    <a:pt x="26257" y="31527"/>
                  </a:cubicBezTo>
                  <a:cubicBezTo>
                    <a:pt x="26390" y="31419"/>
                    <a:pt x="26531" y="31373"/>
                    <a:pt x="26665" y="31373"/>
                  </a:cubicBezTo>
                  <a:close/>
                  <a:moveTo>
                    <a:pt x="30950" y="31373"/>
                  </a:moveTo>
                  <a:cubicBezTo>
                    <a:pt x="31454" y="31373"/>
                    <a:pt x="31868" y="32022"/>
                    <a:pt x="31406" y="32484"/>
                  </a:cubicBezTo>
                  <a:cubicBezTo>
                    <a:pt x="31377" y="32513"/>
                    <a:pt x="31342" y="32534"/>
                    <a:pt x="31306" y="32555"/>
                  </a:cubicBezTo>
                  <a:lnTo>
                    <a:pt x="31313" y="32562"/>
                  </a:lnTo>
                  <a:cubicBezTo>
                    <a:pt x="31188" y="32647"/>
                    <a:pt x="31061" y="32684"/>
                    <a:pt x="30943" y="32684"/>
                  </a:cubicBezTo>
                  <a:cubicBezTo>
                    <a:pt x="30411" y="32684"/>
                    <a:pt x="30029" y="31953"/>
                    <a:pt x="30542" y="31527"/>
                  </a:cubicBezTo>
                  <a:cubicBezTo>
                    <a:pt x="30674" y="31419"/>
                    <a:pt x="30815" y="31373"/>
                    <a:pt x="30950" y="31373"/>
                  </a:cubicBezTo>
                  <a:close/>
                  <a:moveTo>
                    <a:pt x="6309" y="32457"/>
                  </a:moveTo>
                  <a:cubicBezTo>
                    <a:pt x="6640" y="32457"/>
                    <a:pt x="6956" y="32712"/>
                    <a:pt x="6956" y="33098"/>
                  </a:cubicBezTo>
                  <a:cubicBezTo>
                    <a:pt x="6948" y="33455"/>
                    <a:pt x="6663" y="33734"/>
                    <a:pt x="6313" y="33734"/>
                  </a:cubicBezTo>
                  <a:lnTo>
                    <a:pt x="6313" y="33741"/>
                  </a:lnTo>
                  <a:cubicBezTo>
                    <a:pt x="5735" y="33741"/>
                    <a:pt x="5449" y="33048"/>
                    <a:pt x="5856" y="32648"/>
                  </a:cubicBezTo>
                  <a:cubicBezTo>
                    <a:pt x="5988" y="32516"/>
                    <a:pt x="6150" y="32457"/>
                    <a:pt x="6309" y="32457"/>
                  </a:cubicBezTo>
                  <a:close/>
                  <a:moveTo>
                    <a:pt x="8452" y="32457"/>
                  </a:moveTo>
                  <a:cubicBezTo>
                    <a:pt x="8782" y="32457"/>
                    <a:pt x="9098" y="32712"/>
                    <a:pt x="9098" y="33098"/>
                  </a:cubicBezTo>
                  <a:cubicBezTo>
                    <a:pt x="9091" y="33455"/>
                    <a:pt x="8805" y="33734"/>
                    <a:pt x="8455" y="33734"/>
                  </a:cubicBezTo>
                  <a:lnTo>
                    <a:pt x="8455" y="33741"/>
                  </a:lnTo>
                  <a:cubicBezTo>
                    <a:pt x="7877" y="33741"/>
                    <a:pt x="7591" y="33048"/>
                    <a:pt x="7998" y="32648"/>
                  </a:cubicBezTo>
                  <a:cubicBezTo>
                    <a:pt x="8130" y="32516"/>
                    <a:pt x="8293" y="32457"/>
                    <a:pt x="8452" y="32457"/>
                  </a:cubicBezTo>
                  <a:close/>
                  <a:moveTo>
                    <a:pt x="10594" y="32457"/>
                  </a:moveTo>
                  <a:cubicBezTo>
                    <a:pt x="10924" y="32457"/>
                    <a:pt x="11240" y="32712"/>
                    <a:pt x="11240" y="33098"/>
                  </a:cubicBezTo>
                  <a:cubicBezTo>
                    <a:pt x="11233" y="33455"/>
                    <a:pt x="10947" y="33734"/>
                    <a:pt x="10597" y="33734"/>
                  </a:cubicBezTo>
                  <a:lnTo>
                    <a:pt x="10597" y="33741"/>
                  </a:lnTo>
                  <a:cubicBezTo>
                    <a:pt x="10019" y="33741"/>
                    <a:pt x="9733" y="33048"/>
                    <a:pt x="10140" y="32648"/>
                  </a:cubicBezTo>
                  <a:cubicBezTo>
                    <a:pt x="10273" y="32516"/>
                    <a:pt x="10435" y="32457"/>
                    <a:pt x="10594" y="32457"/>
                  </a:cubicBezTo>
                  <a:close/>
                  <a:moveTo>
                    <a:pt x="12732" y="32455"/>
                  </a:moveTo>
                  <a:cubicBezTo>
                    <a:pt x="13064" y="32455"/>
                    <a:pt x="13382" y="32711"/>
                    <a:pt x="13382" y="33098"/>
                  </a:cubicBezTo>
                  <a:cubicBezTo>
                    <a:pt x="13382" y="33451"/>
                    <a:pt x="13097" y="33734"/>
                    <a:pt x="12753" y="33734"/>
                  </a:cubicBezTo>
                  <a:cubicBezTo>
                    <a:pt x="12748" y="33734"/>
                    <a:pt x="12744" y="33734"/>
                    <a:pt x="12740" y="33734"/>
                  </a:cubicBezTo>
                  <a:lnTo>
                    <a:pt x="12740" y="33741"/>
                  </a:lnTo>
                  <a:cubicBezTo>
                    <a:pt x="12168" y="33741"/>
                    <a:pt x="11883" y="33048"/>
                    <a:pt x="12283" y="32641"/>
                  </a:cubicBezTo>
                  <a:cubicBezTo>
                    <a:pt x="12414" y="32512"/>
                    <a:pt x="12574" y="32455"/>
                    <a:pt x="12732" y="32455"/>
                  </a:cubicBezTo>
                  <a:close/>
                  <a:moveTo>
                    <a:pt x="14874" y="32455"/>
                  </a:moveTo>
                  <a:cubicBezTo>
                    <a:pt x="15206" y="32455"/>
                    <a:pt x="15525" y="32711"/>
                    <a:pt x="15525" y="33098"/>
                  </a:cubicBezTo>
                  <a:cubicBezTo>
                    <a:pt x="15525" y="33451"/>
                    <a:pt x="15239" y="33734"/>
                    <a:pt x="14895" y="33734"/>
                  </a:cubicBezTo>
                  <a:cubicBezTo>
                    <a:pt x="14891" y="33734"/>
                    <a:pt x="14886" y="33734"/>
                    <a:pt x="14882" y="33734"/>
                  </a:cubicBezTo>
                  <a:lnTo>
                    <a:pt x="14882" y="33741"/>
                  </a:lnTo>
                  <a:cubicBezTo>
                    <a:pt x="14311" y="33741"/>
                    <a:pt x="14025" y="33048"/>
                    <a:pt x="14425" y="32641"/>
                  </a:cubicBezTo>
                  <a:cubicBezTo>
                    <a:pt x="14556" y="32512"/>
                    <a:pt x="14717" y="32455"/>
                    <a:pt x="14874" y="32455"/>
                  </a:cubicBezTo>
                  <a:close/>
                  <a:moveTo>
                    <a:pt x="17016" y="32455"/>
                  </a:moveTo>
                  <a:cubicBezTo>
                    <a:pt x="17348" y="32455"/>
                    <a:pt x="17667" y="32711"/>
                    <a:pt x="17667" y="33098"/>
                  </a:cubicBezTo>
                  <a:cubicBezTo>
                    <a:pt x="17667" y="33451"/>
                    <a:pt x="17381" y="33734"/>
                    <a:pt x="17037" y="33734"/>
                  </a:cubicBezTo>
                  <a:cubicBezTo>
                    <a:pt x="17033" y="33734"/>
                    <a:pt x="17029" y="33734"/>
                    <a:pt x="17024" y="33734"/>
                  </a:cubicBezTo>
                  <a:lnTo>
                    <a:pt x="17024" y="33741"/>
                  </a:lnTo>
                  <a:cubicBezTo>
                    <a:pt x="16453" y="33741"/>
                    <a:pt x="16167" y="33048"/>
                    <a:pt x="16567" y="32641"/>
                  </a:cubicBezTo>
                  <a:cubicBezTo>
                    <a:pt x="16698" y="32512"/>
                    <a:pt x="16859" y="32455"/>
                    <a:pt x="17016" y="32455"/>
                  </a:cubicBezTo>
                  <a:close/>
                  <a:moveTo>
                    <a:pt x="19159" y="32455"/>
                  </a:moveTo>
                  <a:cubicBezTo>
                    <a:pt x="19491" y="32455"/>
                    <a:pt x="19809" y="32711"/>
                    <a:pt x="19809" y="33098"/>
                  </a:cubicBezTo>
                  <a:cubicBezTo>
                    <a:pt x="19809" y="33451"/>
                    <a:pt x="19524" y="33734"/>
                    <a:pt x="19179" y="33734"/>
                  </a:cubicBezTo>
                  <a:cubicBezTo>
                    <a:pt x="19175" y="33734"/>
                    <a:pt x="19171" y="33734"/>
                    <a:pt x="19167" y="33734"/>
                  </a:cubicBezTo>
                  <a:lnTo>
                    <a:pt x="19167" y="33741"/>
                  </a:lnTo>
                  <a:cubicBezTo>
                    <a:pt x="18595" y="33741"/>
                    <a:pt x="18310" y="33048"/>
                    <a:pt x="18710" y="32641"/>
                  </a:cubicBezTo>
                  <a:cubicBezTo>
                    <a:pt x="18841" y="32512"/>
                    <a:pt x="19001" y="32455"/>
                    <a:pt x="19159" y="32455"/>
                  </a:cubicBezTo>
                  <a:close/>
                  <a:moveTo>
                    <a:pt x="21301" y="32455"/>
                  </a:moveTo>
                  <a:cubicBezTo>
                    <a:pt x="21633" y="32455"/>
                    <a:pt x="21951" y="32711"/>
                    <a:pt x="21951" y="33098"/>
                  </a:cubicBezTo>
                  <a:cubicBezTo>
                    <a:pt x="21951" y="33451"/>
                    <a:pt x="21666" y="33734"/>
                    <a:pt x="21322" y="33734"/>
                  </a:cubicBezTo>
                  <a:cubicBezTo>
                    <a:pt x="21317" y="33734"/>
                    <a:pt x="21313" y="33734"/>
                    <a:pt x="21309" y="33734"/>
                  </a:cubicBezTo>
                  <a:lnTo>
                    <a:pt x="21309" y="33741"/>
                  </a:lnTo>
                  <a:cubicBezTo>
                    <a:pt x="20738" y="33741"/>
                    <a:pt x="20452" y="33048"/>
                    <a:pt x="20852" y="32641"/>
                  </a:cubicBezTo>
                  <a:cubicBezTo>
                    <a:pt x="20983" y="32512"/>
                    <a:pt x="21143" y="32455"/>
                    <a:pt x="21301" y="32455"/>
                  </a:cubicBezTo>
                  <a:close/>
                  <a:moveTo>
                    <a:pt x="23443" y="32455"/>
                  </a:moveTo>
                  <a:cubicBezTo>
                    <a:pt x="23775" y="32455"/>
                    <a:pt x="24094" y="32711"/>
                    <a:pt x="24094" y="33098"/>
                  </a:cubicBezTo>
                  <a:cubicBezTo>
                    <a:pt x="24094" y="33451"/>
                    <a:pt x="23808" y="33734"/>
                    <a:pt x="23464" y="33734"/>
                  </a:cubicBezTo>
                  <a:cubicBezTo>
                    <a:pt x="23460" y="33734"/>
                    <a:pt x="23455" y="33734"/>
                    <a:pt x="23451" y="33734"/>
                  </a:cubicBezTo>
                  <a:lnTo>
                    <a:pt x="23451" y="33741"/>
                  </a:lnTo>
                  <a:cubicBezTo>
                    <a:pt x="22880" y="33741"/>
                    <a:pt x="22594" y="33048"/>
                    <a:pt x="22994" y="32641"/>
                  </a:cubicBezTo>
                  <a:cubicBezTo>
                    <a:pt x="23125" y="32512"/>
                    <a:pt x="23286" y="32455"/>
                    <a:pt x="23443" y="32455"/>
                  </a:cubicBezTo>
                  <a:close/>
                  <a:moveTo>
                    <a:pt x="34155" y="32455"/>
                  </a:moveTo>
                  <a:cubicBezTo>
                    <a:pt x="34487" y="32455"/>
                    <a:pt x="34805" y="32711"/>
                    <a:pt x="34805" y="33098"/>
                  </a:cubicBezTo>
                  <a:cubicBezTo>
                    <a:pt x="34805" y="33451"/>
                    <a:pt x="34519" y="33734"/>
                    <a:pt x="34175" y="33734"/>
                  </a:cubicBezTo>
                  <a:cubicBezTo>
                    <a:pt x="34171" y="33734"/>
                    <a:pt x="34167" y="33734"/>
                    <a:pt x="34162" y="33734"/>
                  </a:cubicBezTo>
                  <a:lnTo>
                    <a:pt x="34162" y="33741"/>
                  </a:lnTo>
                  <a:cubicBezTo>
                    <a:pt x="33591" y="33741"/>
                    <a:pt x="33306" y="33048"/>
                    <a:pt x="33705" y="32641"/>
                  </a:cubicBezTo>
                  <a:cubicBezTo>
                    <a:pt x="33836" y="32512"/>
                    <a:pt x="33997" y="32455"/>
                    <a:pt x="34155" y="32455"/>
                  </a:cubicBezTo>
                  <a:close/>
                  <a:moveTo>
                    <a:pt x="40581" y="32455"/>
                  </a:moveTo>
                  <a:cubicBezTo>
                    <a:pt x="40913" y="32455"/>
                    <a:pt x="41232" y="32711"/>
                    <a:pt x="41232" y="33098"/>
                  </a:cubicBezTo>
                  <a:cubicBezTo>
                    <a:pt x="41232" y="33451"/>
                    <a:pt x="40946" y="33734"/>
                    <a:pt x="40602" y="33734"/>
                  </a:cubicBezTo>
                  <a:cubicBezTo>
                    <a:pt x="40598" y="33734"/>
                    <a:pt x="40594" y="33734"/>
                    <a:pt x="40589" y="33734"/>
                  </a:cubicBezTo>
                  <a:lnTo>
                    <a:pt x="40589" y="33741"/>
                  </a:lnTo>
                  <a:cubicBezTo>
                    <a:pt x="40018" y="33741"/>
                    <a:pt x="39732" y="33048"/>
                    <a:pt x="40132" y="32641"/>
                  </a:cubicBezTo>
                  <a:cubicBezTo>
                    <a:pt x="40263" y="32512"/>
                    <a:pt x="40424" y="32455"/>
                    <a:pt x="40581" y="32455"/>
                  </a:cubicBezTo>
                  <a:close/>
                  <a:moveTo>
                    <a:pt x="36305" y="32455"/>
                  </a:moveTo>
                  <a:cubicBezTo>
                    <a:pt x="36655" y="32455"/>
                    <a:pt x="36947" y="32741"/>
                    <a:pt x="36947" y="33091"/>
                  </a:cubicBezTo>
                  <a:lnTo>
                    <a:pt x="36947" y="33098"/>
                  </a:lnTo>
                  <a:cubicBezTo>
                    <a:pt x="36947" y="33485"/>
                    <a:pt x="36629" y="33741"/>
                    <a:pt x="36297" y="33741"/>
                  </a:cubicBezTo>
                  <a:cubicBezTo>
                    <a:pt x="36139" y="33741"/>
                    <a:pt x="35979" y="33684"/>
                    <a:pt x="35848" y="33555"/>
                  </a:cubicBezTo>
                  <a:cubicBezTo>
                    <a:pt x="35448" y="33148"/>
                    <a:pt x="35733" y="32455"/>
                    <a:pt x="36305" y="32455"/>
                  </a:cubicBezTo>
                  <a:close/>
                  <a:moveTo>
                    <a:pt x="38447" y="32455"/>
                  </a:moveTo>
                  <a:cubicBezTo>
                    <a:pt x="38797" y="32455"/>
                    <a:pt x="39090" y="32741"/>
                    <a:pt x="39090" y="33091"/>
                  </a:cubicBezTo>
                  <a:lnTo>
                    <a:pt x="39090" y="33098"/>
                  </a:lnTo>
                  <a:cubicBezTo>
                    <a:pt x="39090" y="33485"/>
                    <a:pt x="38771" y="33741"/>
                    <a:pt x="38439" y="33741"/>
                  </a:cubicBezTo>
                  <a:cubicBezTo>
                    <a:pt x="38282" y="33741"/>
                    <a:pt x="38121" y="33684"/>
                    <a:pt x="37990" y="33555"/>
                  </a:cubicBezTo>
                  <a:cubicBezTo>
                    <a:pt x="37590" y="33148"/>
                    <a:pt x="37876" y="32455"/>
                    <a:pt x="38447" y="32455"/>
                  </a:cubicBezTo>
                  <a:close/>
                  <a:moveTo>
                    <a:pt x="42731" y="32455"/>
                  </a:moveTo>
                  <a:cubicBezTo>
                    <a:pt x="43081" y="32455"/>
                    <a:pt x="43374" y="32741"/>
                    <a:pt x="43374" y="33091"/>
                  </a:cubicBezTo>
                  <a:lnTo>
                    <a:pt x="43374" y="33098"/>
                  </a:lnTo>
                  <a:cubicBezTo>
                    <a:pt x="43374" y="33485"/>
                    <a:pt x="43056" y="33741"/>
                    <a:pt x="42724" y="33741"/>
                  </a:cubicBezTo>
                  <a:cubicBezTo>
                    <a:pt x="42566" y="33741"/>
                    <a:pt x="42405" y="33684"/>
                    <a:pt x="42274" y="33555"/>
                  </a:cubicBezTo>
                  <a:cubicBezTo>
                    <a:pt x="41875" y="33148"/>
                    <a:pt x="42160" y="32455"/>
                    <a:pt x="42731" y="32455"/>
                  </a:cubicBezTo>
                  <a:close/>
                  <a:moveTo>
                    <a:pt x="44874" y="32455"/>
                  </a:moveTo>
                  <a:cubicBezTo>
                    <a:pt x="45445" y="32455"/>
                    <a:pt x="45731" y="33148"/>
                    <a:pt x="45331" y="33555"/>
                  </a:cubicBezTo>
                  <a:cubicBezTo>
                    <a:pt x="45200" y="33684"/>
                    <a:pt x="45039" y="33741"/>
                    <a:pt x="44882" y="33741"/>
                  </a:cubicBezTo>
                  <a:cubicBezTo>
                    <a:pt x="44550" y="33741"/>
                    <a:pt x="44231" y="33485"/>
                    <a:pt x="44231" y="33098"/>
                  </a:cubicBezTo>
                  <a:cubicBezTo>
                    <a:pt x="44231" y="32741"/>
                    <a:pt x="44517" y="32455"/>
                    <a:pt x="44874" y="32455"/>
                  </a:cubicBezTo>
                  <a:close/>
                  <a:moveTo>
                    <a:pt x="25593" y="32455"/>
                  </a:moveTo>
                  <a:cubicBezTo>
                    <a:pt x="25950" y="32463"/>
                    <a:pt x="26229" y="32741"/>
                    <a:pt x="26236" y="33091"/>
                  </a:cubicBezTo>
                  <a:lnTo>
                    <a:pt x="26236" y="33098"/>
                  </a:lnTo>
                  <a:cubicBezTo>
                    <a:pt x="26236" y="33485"/>
                    <a:pt x="25918" y="33745"/>
                    <a:pt x="25588" y="33745"/>
                  </a:cubicBezTo>
                  <a:cubicBezTo>
                    <a:pt x="25431" y="33745"/>
                    <a:pt x="25272" y="33686"/>
                    <a:pt x="25143" y="33555"/>
                  </a:cubicBezTo>
                  <a:cubicBezTo>
                    <a:pt x="24736" y="33148"/>
                    <a:pt x="25022" y="32455"/>
                    <a:pt x="25593" y="32455"/>
                  </a:cubicBezTo>
                  <a:close/>
                  <a:moveTo>
                    <a:pt x="27736" y="32455"/>
                  </a:moveTo>
                  <a:cubicBezTo>
                    <a:pt x="28093" y="32463"/>
                    <a:pt x="28371" y="32741"/>
                    <a:pt x="28378" y="33091"/>
                  </a:cubicBezTo>
                  <a:lnTo>
                    <a:pt x="28378" y="33098"/>
                  </a:lnTo>
                  <a:cubicBezTo>
                    <a:pt x="28378" y="33485"/>
                    <a:pt x="28060" y="33745"/>
                    <a:pt x="27730" y="33745"/>
                  </a:cubicBezTo>
                  <a:cubicBezTo>
                    <a:pt x="27574" y="33745"/>
                    <a:pt x="27415" y="33686"/>
                    <a:pt x="27286" y="33555"/>
                  </a:cubicBezTo>
                  <a:cubicBezTo>
                    <a:pt x="26879" y="33148"/>
                    <a:pt x="27164" y="32455"/>
                    <a:pt x="27736" y="32455"/>
                  </a:cubicBezTo>
                  <a:close/>
                  <a:moveTo>
                    <a:pt x="29878" y="32455"/>
                  </a:moveTo>
                  <a:cubicBezTo>
                    <a:pt x="30235" y="32463"/>
                    <a:pt x="30513" y="32741"/>
                    <a:pt x="30521" y="33091"/>
                  </a:cubicBezTo>
                  <a:lnTo>
                    <a:pt x="30521" y="33098"/>
                  </a:lnTo>
                  <a:cubicBezTo>
                    <a:pt x="30521" y="33485"/>
                    <a:pt x="30202" y="33745"/>
                    <a:pt x="29873" y="33745"/>
                  </a:cubicBezTo>
                  <a:cubicBezTo>
                    <a:pt x="29716" y="33745"/>
                    <a:pt x="29557" y="33686"/>
                    <a:pt x="29428" y="33555"/>
                  </a:cubicBezTo>
                  <a:cubicBezTo>
                    <a:pt x="29021" y="33148"/>
                    <a:pt x="29307" y="32455"/>
                    <a:pt x="29878" y="32455"/>
                  </a:cubicBezTo>
                  <a:close/>
                  <a:moveTo>
                    <a:pt x="32020" y="32455"/>
                  </a:moveTo>
                  <a:cubicBezTo>
                    <a:pt x="32377" y="32463"/>
                    <a:pt x="32656" y="32741"/>
                    <a:pt x="32663" y="33091"/>
                  </a:cubicBezTo>
                  <a:lnTo>
                    <a:pt x="32663" y="33098"/>
                  </a:lnTo>
                  <a:cubicBezTo>
                    <a:pt x="32663" y="33485"/>
                    <a:pt x="32344" y="33745"/>
                    <a:pt x="32015" y="33745"/>
                  </a:cubicBezTo>
                  <a:cubicBezTo>
                    <a:pt x="31858" y="33745"/>
                    <a:pt x="31699" y="33686"/>
                    <a:pt x="31570" y="33555"/>
                  </a:cubicBezTo>
                  <a:cubicBezTo>
                    <a:pt x="31163" y="33148"/>
                    <a:pt x="31449" y="32455"/>
                    <a:pt x="32020" y="32455"/>
                  </a:cubicBezTo>
                  <a:close/>
                  <a:moveTo>
                    <a:pt x="47016" y="32455"/>
                  </a:moveTo>
                  <a:cubicBezTo>
                    <a:pt x="47366" y="32455"/>
                    <a:pt x="47652" y="32741"/>
                    <a:pt x="47659" y="33091"/>
                  </a:cubicBezTo>
                  <a:lnTo>
                    <a:pt x="47659" y="33098"/>
                  </a:lnTo>
                  <a:cubicBezTo>
                    <a:pt x="47659" y="33485"/>
                    <a:pt x="47340" y="33745"/>
                    <a:pt x="47008" y="33745"/>
                  </a:cubicBezTo>
                  <a:cubicBezTo>
                    <a:pt x="46851" y="33745"/>
                    <a:pt x="46690" y="33686"/>
                    <a:pt x="46559" y="33555"/>
                  </a:cubicBezTo>
                  <a:cubicBezTo>
                    <a:pt x="46152" y="33148"/>
                    <a:pt x="46438" y="32455"/>
                    <a:pt x="47016" y="32455"/>
                  </a:cubicBezTo>
                  <a:close/>
                  <a:moveTo>
                    <a:pt x="49158" y="32455"/>
                  </a:moveTo>
                  <a:cubicBezTo>
                    <a:pt x="49508" y="32455"/>
                    <a:pt x="49794" y="32741"/>
                    <a:pt x="49801" y="33091"/>
                  </a:cubicBezTo>
                  <a:lnTo>
                    <a:pt x="49801" y="33098"/>
                  </a:lnTo>
                  <a:cubicBezTo>
                    <a:pt x="49801" y="33485"/>
                    <a:pt x="49483" y="33745"/>
                    <a:pt x="49151" y="33745"/>
                  </a:cubicBezTo>
                  <a:cubicBezTo>
                    <a:pt x="48993" y="33745"/>
                    <a:pt x="48832" y="33686"/>
                    <a:pt x="48701" y="33555"/>
                  </a:cubicBezTo>
                  <a:cubicBezTo>
                    <a:pt x="48294" y="33148"/>
                    <a:pt x="48580" y="32455"/>
                    <a:pt x="49158" y="32455"/>
                  </a:cubicBezTo>
                  <a:close/>
                  <a:moveTo>
                    <a:pt x="51288" y="32455"/>
                  </a:moveTo>
                  <a:cubicBezTo>
                    <a:pt x="51292" y="32455"/>
                    <a:pt x="51296" y="32455"/>
                    <a:pt x="51301" y="32455"/>
                  </a:cubicBezTo>
                  <a:cubicBezTo>
                    <a:pt x="51872" y="32455"/>
                    <a:pt x="52157" y="33148"/>
                    <a:pt x="51750" y="33555"/>
                  </a:cubicBezTo>
                  <a:cubicBezTo>
                    <a:pt x="51622" y="33686"/>
                    <a:pt x="51463" y="33745"/>
                    <a:pt x="51306" y="33745"/>
                  </a:cubicBezTo>
                  <a:cubicBezTo>
                    <a:pt x="50976" y="33745"/>
                    <a:pt x="50658" y="33485"/>
                    <a:pt x="50658" y="33098"/>
                  </a:cubicBezTo>
                  <a:cubicBezTo>
                    <a:pt x="50651" y="32745"/>
                    <a:pt x="50937" y="32455"/>
                    <a:pt x="51288" y="32455"/>
                  </a:cubicBezTo>
                  <a:close/>
                  <a:moveTo>
                    <a:pt x="53430" y="32455"/>
                  </a:moveTo>
                  <a:cubicBezTo>
                    <a:pt x="53434" y="32455"/>
                    <a:pt x="53439" y="32455"/>
                    <a:pt x="53443" y="32455"/>
                  </a:cubicBezTo>
                  <a:cubicBezTo>
                    <a:pt x="54014" y="32455"/>
                    <a:pt x="54300" y="33148"/>
                    <a:pt x="53893" y="33555"/>
                  </a:cubicBezTo>
                  <a:cubicBezTo>
                    <a:pt x="53764" y="33686"/>
                    <a:pt x="53605" y="33745"/>
                    <a:pt x="53448" y="33745"/>
                  </a:cubicBezTo>
                  <a:cubicBezTo>
                    <a:pt x="53119" y="33745"/>
                    <a:pt x="52800" y="33485"/>
                    <a:pt x="52800" y="33098"/>
                  </a:cubicBezTo>
                  <a:cubicBezTo>
                    <a:pt x="52793" y="32745"/>
                    <a:pt x="53079" y="32455"/>
                    <a:pt x="53430" y="32455"/>
                  </a:cubicBezTo>
                  <a:close/>
                  <a:moveTo>
                    <a:pt x="4166" y="32457"/>
                  </a:moveTo>
                  <a:cubicBezTo>
                    <a:pt x="4497" y="32457"/>
                    <a:pt x="4813" y="32714"/>
                    <a:pt x="4813" y="33105"/>
                  </a:cubicBezTo>
                  <a:cubicBezTo>
                    <a:pt x="4806" y="33451"/>
                    <a:pt x="4528" y="33734"/>
                    <a:pt x="4184" y="33734"/>
                  </a:cubicBezTo>
                  <a:cubicBezTo>
                    <a:pt x="4179" y="33734"/>
                    <a:pt x="4175" y="33734"/>
                    <a:pt x="4171" y="33734"/>
                  </a:cubicBezTo>
                  <a:lnTo>
                    <a:pt x="4171" y="33748"/>
                  </a:lnTo>
                  <a:cubicBezTo>
                    <a:pt x="3599" y="33748"/>
                    <a:pt x="3314" y="33055"/>
                    <a:pt x="3714" y="32648"/>
                  </a:cubicBezTo>
                  <a:cubicBezTo>
                    <a:pt x="3846" y="32516"/>
                    <a:pt x="4008" y="32457"/>
                    <a:pt x="4166" y="32457"/>
                  </a:cubicBezTo>
                  <a:close/>
                  <a:moveTo>
                    <a:pt x="55584" y="32462"/>
                  </a:moveTo>
                  <a:cubicBezTo>
                    <a:pt x="55916" y="32462"/>
                    <a:pt x="56235" y="32718"/>
                    <a:pt x="56235" y="33105"/>
                  </a:cubicBezTo>
                  <a:cubicBezTo>
                    <a:pt x="56228" y="33458"/>
                    <a:pt x="55942" y="33734"/>
                    <a:pt x="55598" y="33734"/>
                  </a:cubicBezTo>
                  <a:cubicBezTo>
                    <a:pt x="55594" y="33734"/>
                    <a:pt x="55589" y="33734"/>
                    <a:pt x="55585" y="33734"/>
                  </a:cubicBezTo>
                  <a:lnTo>
                    <a:pt x="55585" y="33734"/>
                  </a:lnTo>
                  <a:lnTo>
                    <a:pt x="55592" y="33748"/>
                  </a:lnTo>
                  <a:cubicBezTo>
                    <a:pt x="55021" y="33748"/>
                    <a:pt x="54735" y="33055"/>
                    <a:pt x="55135" y="32648"/>
                  </a:cubicBezTo>
                  <a:cubicBezTo>
                    <a:pt x="55266" y="32519"/>
                    <a:pt x="55427" y="32462"/>
                    <a:pt x="55584" y="32462"/>
                  </a:cubicBezTo>
                  <a:close/>
                  <a:moveTo>
                    <a:pt x="2043" y="32462"/>
                  </a:moveTo>
                  <a:cubicBezTo>
                    <a:pt x="2201" y="32462"/>
                    <a:pt x="2362" y="32519"/>
                    <a:pt x="2493" y="32648"/>
                  </a:cubicBezTo>
                  <a:cubicBezTo>
                    <a:pt x="2892" y="33055"/>
                    <a:pt x="2607" y="33748"/>
                    <a:pt x="2036" y="33748"/>
                  </a:cubicBezTo>
                  <a:cubicBezTo>
                    <a:pt x="2031" y="33748"/>
                    <a:pt x="2027" y="33748"/>
                    <a:pt x="2023" y="33748"/>
                  </a:cubicBezTo>
                  <a:cubicBezTo>
                    <a:pt x="1665" y="33748"/>
                    <a:pt x="1379" y="33451"/>
                    <a:pt x="1386" y="33091"/>
                  </a:cubicBezTo>
                  <a:lnTo>
                    <a:pt x="1386" y="33091"/>
                  </a:lnTo>
                  <a:lnTo>
                    <a:pt x="1393" y="33105"/>
                  </a:lnTo>
                  <a:cubicBezTo>
                    <a:pt x="1393" y="32718"/>
                    <a:pt x="1711" y="32462"/>
                    <a:pt x="2043" y="32462"/>
                  </a:cubicBezTo>
                  <a:close/>
                  <a:moveTo>
                    <a:pt x="52374" y="33525"/>
                  </a:moveTo>
                  <a:cubicBezTo>
                    <a:pt x="52457" y="33525"/>
                    <a:pt x="52541" y="33542"/>
                    <a:pt x="52622" y="33577"/>
                  </a:cubicBezTo>
                  <a:cubicBezTo>
                    <a:pt x="52657" y="33591"/>
                    <a:pt x="52693" y="33612"/>
                    <a:pt x="52729" y="33634"/>
                  </a:cubicBezTo>
                  <a:cubicBezTo>
                    <a:pt x="53014" y="33826"/>
                    <a:pt x="53093" y="34205"/>
                    <a:pt x="52922" y="34498"/>
                  </a:cubicBezTo>
                  <a:cubicBezTo>
                    <a:pt x="52801" y="34695"/>
                    <a:pt x="52590" y="34805"/>
                    <a:pt x="52372" y="34805"/>
                  </a:cubicBezTo>
                  <a:cubicBezTo>
                    <a:pt x="52268" y="34805"/>
                    <a:pt x="52162" y="34780"/>
                    <a:pt x="52065" y="34726"/>
                  </a:cubicBezTo>
                  <a:cubicBezTo>
                    <a:pt x="51765" y="34562"/>
                    <a:pt x="51650" y="34198"/>
                    <a:pt x="51793" y="33891"/>
                  </a:cubicBezTo>
                  <a:cubicBezTo>
                    <a:pt x="51905" y="33663"/>
                    <a:pt x="52134" y="33525"/>
                    <a:pt x="52374" y="33525"/>
                  </a:cubicBezTo>
                  <a:close/>
                  <a:moveTo>
                    <a:pt x="22386" y="33525"/>
                  </a:moveTo>
                  <a:cubicBezTo>
                    <a:pt x="22583" y="33525"/>
                    <a:pt x="22782" y="33613"/>
                    <a:pt x="22916" y="33805"/>
                  </a:cubicBezTo>
                  <a:cubicBezTo>
                    <a:pt x="22987" y="33912"/>
                    <a:pt x="23023" y="34041"/>
                    <a:pt x="23023" y="34162"/>
                  </a:cubicBezTo>
                  <a:lnTo>
                    <a:pt x="23023" y="34169"/>
                  </a:lnTo>
                  <a:cubicBezTo>
                    <a:pt x="23023" y="34341"/>
                    <a:pt x="22958" y="34505"/>
                    <a:pt x="22837" y="34619"/>
                  </a:cubicBezTo>
                  <a:cubicBezTo>
                    <a:pt x="22704" y="34752"/>
                    <a:pt x="22543" y="34811"/>
                    <a:pt x="22385" y="34811"/>
                  </a:cubicBezTo>
                  <a:cubicBezTo>
                    <a:pt x="22033" y="34811"/>
                    <a:pt x="21698" y="34519"/>
                    <a:pt x="21737" y="34105"/>
                  </a:cubicBezTo>
                  <a:cubicBezTo>
                    <a:pt x="21776" y="33739"/>
                    <a:pt x="22078" y="33525"/>
                    <a:pt x="22386" y="33525"/>
                  </a:cubicBezTo>
                  <a:close/>
                  <a:moveTo>
                    <a:pt x="35239" y="33525"/>
                  </a:moveTo>
                  <a:cubicBezTo>
                    <a:pt x="35436" y="33525"/>
                    <a:pt x="35635" y="33613"/>
                    <a:pt x="35769" y="33805"/>
                  </a:cubicBezTo>
                  <a:cubicBezTo>
                    <a:pt x="35841" y="33912"/>
                    <a:pt x="35876" y="34041"/>
                    <a:pt x="35876" y="34162"/>
                  </a:cubicBezTo>
                  <a:lnTo>
                    <a:pt x="35876" y="34169"/>
                  </a:lnTo>
                  <a:cubicBezTo>
                    <a:pt x="35876" y="34341"/>
                    <a:pt x="35812" y="34505"/>
                    <a:pt x="35691" y="34619"/>
                  </a:cubicBezTo>
                  <a:cubicBezTo>
                    <a:pt x="35558" y="34752"/>
                    <a:pt x="35396" y="34811"/>
                    <a:pt x="35238" y="34811"/>
                  </a:cubicBezTo>
                  <a:cubicBezTo>
                    <a:pt x="34886" y="34811"/>
                    <a:pt x="34551" y="34519"/>
                    <a:pt x="34591" y="34105"/>
                  </a:cubicBezTo>
                  <a:cubicBezTo>
                    <a:pt x="34630" y="33739"/>
                    <a:pt x="34932" y="33525"/>
                    <a:pt x="35239" y="33525"/>
                  </a:cubicBezTo>
                  <a:close/>
                  <a:moveTo>
                    <a:pt x="39524" y="33525"/>
                  </a:moveTo>
                  <a:cubicBezTo>
                    <a:pt x="39721" y="33525"/>
                    <a:pt x="39920" y="33613"/>
                    <a:pt x="40054" y="33805"/>
                  </a:cubicBezTo>
                  <a:cubicBezTo>
                    <a:pt x="40125" y="33912"/>
                    <a:pt x="40161" y="34041"/>
                    <a:pt x="40161" y="34162"/>
                  </a:cubicBezTo>
                  <a:lnTo>
                    <a:pt x="40161" y="34169"/>
                  </a:lnTo>
                  <a:cubicBezTo>
                    <a:pt x="40161" y="34341"/>
                    <a:pt x="40097" y="34505"/>
                    <a:pt x="39975" y="34619"/>
                  </a:cubicBezTo>
                  <a:cubicBezTo>
                    <a:pt x="39842" y="34752"/>
                    <a:pt x="39681" y="34811"/>
                    <a:pt x="39523" y="34811"/>
                  </a:cubicBezTo>
                  <a:cubicBezTo>
                    <a:pt x="39171" y="34811"/>
                    <a:pt x="38836" y="34519"/>
                    <a:pt x="38875" y="34105"/>
                  </a:cubicBezTo>
                  <a:cubicBezTo>
                    <a:pt x="38915" y="33739"/>
                    <a:pt x="39217" y="33525"/>
                    <a:pt x="39524" y="33525"/>
                  </a:cubicBezTo>
                  <a:close/>
                  <a:moveTo>
                    <a:pt x="43809" y="33525"/>
                  </a:moveTo>
                  <a:cubicBezTo>
                    <a:pt x="44005" y="33525"/>
                    <a:pt x="44204" y="33613"/>
                    <a:pt x="44338" y="33805"/>
                  </a:cubicBezTo>
                  <a:cubicBezTo>
                    <a:pt x="44410" y="33912"/>
                    <a:pt x="44445" y="34041"/>
                    <a:pt x="44445" y="34162"/>
                  </a:cubicBezTo>
                  <a:lnTo>
                    <a:pt x="44445" y="34169"/>
                  </a:lnTo>
                  <a:cubicBezTo>
                    <a:pt x="44445" y="34341"/>
                    <a:pt x="44381" y="34505"/>
                    <a:pt x="44260" y="34619"/>
                  </a:cubicBezTo>
                  <a:cubicBezTo>
                    <a:pt x="44127" y="34752"/>
                    <a:pt x="43965" y="34811"/>
                    <a:pt x="43807" y="34811"/>
                  </a:cubicBezTo>
                  <a:cubicBezTo>
                    <a:pt x="43455" y="34811"/>
                    <a:pt x="43121" y="34519"/>
                    <a:pt x="43160" y="34105"/>
                  </a:cubicBezTo>
                  <a:cubicBezTo>
                    <a:pt x="43199" y="33739"/>
                    <a:pt x="43501" y="33525"/>
                    <a:pt x="43809" y="33525"/>
                  </a:cubicBezTo>
                  <a:close/>
                  <a:moveTo>
                    <a:pt x="7381" y="33528"/>
                  </a:moveTo>
                  <a:cubicBezTo>
                    <a:pt x="7711" y="33528"/>
                    <a:pt x="8027" y="33783"/>
                    <a:pt x="8027" y="34169"/>
                  </a:cubicBezTo>
                  <a:cubicBezTo>
                    <a:pt x="8020" y="34526"/>
                    <a:pt x="7734" y="34805"/>
                    <a:pt x="7384" y="34805"/>
                  </a:cubicBezTo>
                  <a:lnTo>
                    <a:pt x="7384" y="34812"/>
                  </a:lnTo>
                  <a:cubicBezTo>
                    <a:pt x="6806" y="34812"/>
                    <a:pt x="6520" y="34119"/>
                    <a:pt x="6927" y="33719"/>
                  </a:cubicBezTo>
                  <a:cubicBezTo>
                    <a:pt x="7059" y="33587"/>
                    <a:pt x="7222" y="33528"/>
                    <a:pt x="7381" y="33528"/>
                  </a:cubicBezTo>
                  <a:close/>
                  <a:moveTo>
                    <a:pt x="9525" y="33535"/>
                  </a:moveTo>
                  <a:cubicBezTo>
                    <a:pt x="9800" y="33535"/>
                    <a:pt x="10053" y="33711"/>
                    <a:pt x="10133" y="33984"/>
                  </a:cubicBezTo>
                  <a:cubicBezTo>
                    <a:pt x="10233" y="34298"/>
                    <a:pt x="10076" y="34633"/>
                    <a:pt x="9776" y="34762"/>
                  </a:cubicBezTo>
                  <a:cubicBezTo>
                    <a:pt x="9711" y="34792"/>
                    <a:pt x="9640" y="34807"/>
                    <a:pt x="9569" y="34807"/>
                  </a:cubicBezTo>
                  <a:cubicBezTo>
                    <a:pt x="9555" y="34807"/>
                    <a:pt x="9541" y="34806"/>
                    <a:pt x="9526" y="34805"/>
                  </a:cubicBezTo>
                  <a:lnTo>
                    <a:pt x="9526" y="34812"/>
                  </a:lnTo>
                  <a:cubicBezTo>
                    <a:pt x="8748" y="34812"/>
                    <a:pt x="8641" y="33698"/>
                    <a:pt x="9398" y="33548"/>
                  </a:cubicBezTo>
                  <a:cubicBezTo>
                    <a:pt x="9440" y="33539"/>
                    <a:pt x="9483" y="33535"/>
                    <a:pt x="9525" y="33535"/>
                  </a:cubicBezTo>
                  <a:close/>
                  <a:moveTo>
                    <a:pt x="11665" y="33528"/>
                  </a:moveTo>
                  <a:cubicBezTo>
                    <a:pt x="11996" y="33528"/>
                    <a:pt x="12311" y="33783"/>
                    <a:pt x="12311" y="34169"/>
                  </a:cubicBezTo>
                  <a:cubicBezTo>
                    <a:pt x="12304" y="34526"/>
                    <a:pt x="12019" y="34805"/>
                    <a:pt x="11669" y="34805"/>
                  </a:cubicBezTo>
                  <a:lnTo>
                    <a:pt x="11669" y="34812"/>
                  </a:lnTo>
                  <a:cubicBezTo>
                    <a:pt x="11090" y="34812"/>
                    <a:pt x="10805" y="34119"/>
                    <a:pt x="11212" y="33719"/>
                  </a:cubicBezTo>
                  <a:cubicBezTo>
                    <a:pt x="11344" y="33587"/>
                    <a:pt x="11506" y="33528"/>
                    <a:pt x="11665" y="33528"/>
                  </a:cubicBezTo>
                  <a:close/>
                  <a:moveTo>
                    <a:pt x="24514" y="33526"/>
                  </a:moveTo>
                  <a:cubicBezTo>
                    <a:pt x="24846" y="33526"/>
                    <a:pt x="25165" y="33782"/>
                    <a:pt x="25165" y="34169"/>
                  </a:cubicBezTo>
                  <a:cubicBezTo>
                    <a:pt x="25165" y="34522"/>
                    <a:pt x="24879" y="34805"/>
                    <a:pt x="24535" y="34805"/>
                  </a:cubicBezTo>
                  <a:cubicBezTo>
                    <a:pt x="24531" y="34805"/>
                    <a:pt x="24527" y="34805"/>
                    <a:pt x="24522" y="34805"/>
                  </a:cubicBezTo>
                  <a:lnTo>
                    <a:pt x="24522" y="34812"/>
                  </a:lnTo>
                  <a:cubicBezTo>
                    <a:pt x="23951" y="34812"/>
                    <a:pt x="23665" y="34119"/>
                    <a:pt x="24065" y="33712"/>
                  </a:cubicBezTo>
                  <a:cubicBezTo>
                    <a:pt x="24196" y="33583"/>
                    <a:pt x="24357" y="33526"/>
                    <a:pt x="24514" y="33526"/>
                  </a:cubicBezTo>
                  <a:close/>
                  <a:moveTo>
                    <a:pt x="28799" y="33526"/>
                  </a:moveTo>
                  <a:cubicBezTo>
                    <a:pt x="29131" y="33526"/>
                    <a:pt x="29449" y="33782"/>
                    <a:pt x="29449" y="34169"/>
                  </a:cubicBezTo>
                  <a:cubicBezTo>
                    <a:pt x="29449" y="34522"/>
                    <a:pt x="29164" y="34805"/>
                    <a:pt x="28820" y="34805"/>
                  </a:cubicBezTo>
                  <a:cubicBezTo>
                    <a:pt x="28815" y="34805"/>
                    <a:pt x="28811" y="34805"/>
                    <a:pt x="28807" y="34805"/>
                  </a:cubicBezTo>
                  <a:lnTo>
                    <a:pt x="28807" y="34812"/>
                  </a:lnTo>
                  <a:cubicBezTo>
                    <a:pt x="28235" y="34812"/>
                    <a:pt x="27950" y="34119"/>
                    <a:pt x="28350" y="33712"/>
                  </a:cubicBezTo>
                  <a:cubicBezTo>
                    <a:pt x="28481" y="33583"/>
                    <a:pt x="28641" y="33526"/>
                    <a:pt x="28799" y="33526"/>
                  </a:cubicBezTo>
                  <a:close/>
                  <a:moveTo>
                    <a:pt x="37368" y="33526"/>
                  </a:moveTo>
                  <a:cubicBezTo>
                    <a:pt x="37700" y="33526"/>
                    <a:pt x="38019" y="33782"/>
                    <a:pt x="38019" y="34169"/>
                  </a:cubicBezTo>
                  <a:cubicBezTo>
                    <a:pt x="38019" y="34522"/>
                    <a:pt x="37733" y="34805"/>
                    <a:pt x="37389" y="34805"/>
                  </a:cubicBezTo>
                  <a:cubicBezTo>
                    <a:pt x="37384" y="34805"/>
                    <a:pt x="37380" y="34805"/>
                    <a:pt x="37376" y="34805"/>
                  </a:cubicBezTo>
                  <a:lnTo>
                    <a:pt x="37376" y="34812"/>
                  </a:lnTo>
                  <a:cubicBezTo>
                    <a:pt x="36805" y="34812"/>
                    <a:pt x="36519" y="34119"/>
                    <a:pt x="36919" y="33712"/>
                  </a:cubicBezTo>
                  <a:cubicBezTo>
                    <a:pt x="37050" y="33583"/>
                    <a:pt x="37210" y="33526"/>
                    <a:pt x="37368" y="33526"/>
                  </a:cubicBezTo>
                  <a:close/>
                  <a:moveTo>
                    <a:pt x="15953" y="33527"/>
                  </a:moveTo>
                  <a:cubicBezTo>
                    <a:pt x="16303" y="33527"/>
                    <a:pt x="16596" y="33812"/>
                    <a:pt x="16596" y="34162"/>
                  </a:cubicBezTo>
                  <a:lnTo>
                    <a:pt x="16596" y="34169"/>
                  </a:lnTo>
                  <a:cubicBezTo>
                    <a:pt x="16596" y="34557"/>
                    <a:pt x="16277" y="34813"/>
                    <a:pt x="15945" y="34813"/>
                  </a:cubicBezTo>
                  <a:cubicBezTo>
                    <a:pt x="15788" y="34813"/>
                    <a:pt x="15627" y="34755"/>
                    <a:pt x="15496" y="34626"/>
                  </a:cubicBezTo>
                  <a:cubicBezTo>
                    <a:pt x="15096" y="34219"/>
                    <a:pt x="15382" y="33527"/>
                    <a:pt x="15953" y="33527"/>
                  </a:cubicBezTo>
                  <a:close/>
                  <a:moveTo>
                    <a:pt x="20238" y="33527"/>
                  </a:moveTo>
                  <a:cubicBezTo>
                    <a:pt x="20588" y="33527"/>
                    <a:pt x="20880" y="33812"/>
                    <a:pt x="20880" y="34162"/>
                  </a:cubicBezTo>
                  <a:lnTo>
                    <a:pt x="20880" y="34169"/>
                  </a:lnTo>
                  <a:cubicBezTo>
                    <a:pt x="20880" y="34557"/>
                    <a:pt x="20562" y="34813"/>
                    <a:pt x="20230" y="34813"/>
                  </a:cubicBezTo>
                  <a:cubicBezTo>
                    <a:pt x="20072" y="34813"/>
                    <a:pt x="19912" y="34755"/>
                    <a:pt x="19781" y="34626"/>
                  </a:cubicBezTo>
                  <a:cubicBezTo>
                    <a:pt x="19381" y="34219"/>
                    <a:pt x="19666" y="33527"/>
                    <a:pt x="20238" y="33527"/>
                  </a:cubicBezTo>
                  <a:close/>
                  <a:moveTo>
                    <a:pt x="33091" y="33527"/>
                  </a:moveTo>
                  <a:cubicBezTo>
                    <a:pt x="33441" y="33527"/>
                    <a:pt x="33734" y="33812"/>
                    <a:pt x="33734" y="34162"/>
                  </a:cubicBezTo>
                  <a:lnTo>
                    <a:pt x="33734" y="34169"/>
                  </a:lnTo>
                  <a:cubicBezTo>
                    <a:pt x="33734" y="34557"/>
                    <a:pt x="33415" y="34813"/>
                    <a:pt x="33083" y="34813"/>
                  </a:cubicBezTo>
                  <a:cubicBezTo>
                    <a:pt x="32926" y="34813"/>
                    <a:pt x="32765" y="34755"/>
                    <a:pt x="32634" y="34626"/>
                  </a:cubicBezTo>
                  <a:cubicBezTo>
                    <a:pt x="32234" y="34219"/>
                    <a:pt x="32520" y="33527"/>
                    <a:pt x="33091" y="33527"/>
                  </a:cubicBezTo>
                  <a:close/>
                  <a:moveTo>
                    <a:pt x="41660" y="33527"/>
                  </a:moveTo>
                  <a:cubicBezTo>
                    <a:pt x="42010" y="33527"/>
                    <a:pt x="42303" y="33812"/>
                    <a:pt x="42303" y="34162"/>
                  </a:cubicBezTo>
                  <a:lnTo>
                    <a:pt x="42303" y="34169"/>
                  </a:lnTo>
                  <a:cubicBezTo>
                    <a:pt x="42303" y="34557"/>
                    <a:pt x="41985" y="34813"/>
                    <a:pt x="41653" y="34813"/>
                  </a:cubicBezTo>
                  <a:cubicBezTo>
                    <a:pt x="41495" y="34813"/>
                    <a:pt x="41334" y="34755"/>
                    <a:pt x="41203" y="34626"/>
                  </a:cubicBezTo>
                  <a:cubicBezTo>
                    <a:pt x="40803" y="34219"/>
                    <a:pt x="41089" y="33527"/>
                    <a:pt x="41660" y="33527"/>
                  </a:cubicBezTo>
                  <a:close/>
                  <a:moveTo>
                    <a:pt x="45932" y="33526"/>
                  </a:moveTo>
                  <a:cubicBezTo>
                    <a:pt x="45936" y="33526"/>
                    <a:pt x="45941" y="33526"/>
                    <a:pt x="45945" y="33527"/>
                  </a:cubicBezTo>
                  <a:cubicBezTo>
                    <a:pt x="46516" y="33527"/>
                    <a:pt x="46802" y="34219"/>
                    <a:pt x="46395" y="34626"/>
                  </a:cubicBezTo>
                  <a:cubicBezTo>
                    <a:pt x="46266" y="34757"/>
                    <a:pt x="46107" y="34816"/>
                    <a:pt x="45950" y="34816"/>
                  </a:cubicBezTo>
                  <a:cubicBezTo>
                    <a:pt x="45621" y="34816"/>
                    <a:pt x="45302" y="34556"/>
                    <a:pt x="45302" y="34169"/>
                  </a:cubicBezTo>
                  <a:cubicBezTo>
                    <a:pt x="45295" y="33816"/>
                    <a:pt x="45581" y="33526"/>
                    <a:pt x="45932" y="33526"/>
                  </a:cubicBezTo>
                  <a:close/>
                  <a:moveTo>
                    <a:pt x="50229" y="33527"/>
                  </a:moveTo>
                  <a:cubicBezTo>
                    <a:pt x="50579" y="33527"/>
                    <a:pt x="50865" y="33812"/>
                    <a:pt x="50872" y="34162"/>
                  </a:cubicBezTo>
                  <a:lnTo>
                    <a:pt x="50872" y="34169"/>
                  </a:lnTo>
                  <a:cubicBezTo>
                    <a:pt x="50872" y="34556"/>
                    <a:pt x="50554" y="34816"/>
                    <a:pt x="50222" y="34816"/>
                  </a:cubicBezTo>
                  <a:cubicBezTo>
                    <a:pt x="50064" y="34816"/>
                    <a:pt x="49903" y="34757"/>
                    <a:pt x="49772" y="34626"/>
                  </a:cubicBezTo>
                  <a:cubicBezTo>
                    <a:pt x="49365" y="34219"/>
                    <a:pt x="49651" y="33527"/>
                    <a:pt x="50229" y="33527"/>
                  </a:cubicBezTo>
                  <a:close/>
                  <a:moveTo>
                    <a:pt x="54514" y="33527"/>
                  </a:moveTo>
                  <a:lnTo>
                    <a:pt x="54514" y="33534"/>
                  </a:lnTo>
                  <a:cubicBezTo>
                    <a:pt x="55085" y="33534"/>
                    <a:pt x="55371" y="34226"/>
                    <a:pt x="54971" y="34626"/>
                  </a:cubicBezTo>
                  <a:cubicBezTo>
                    <a:pt x="54839" y="34758"/>
                    <a:pt x="54676" y="34818"/>
                    <a:pt x="54517" y="34818"/>
                  </a:cubicBezTo>
                  <a:cubicBezTo>
                    <a:pt x="54187" y="34818"/>
                    <a:pt x="53871" y="34562"/>
                    <a:pt x="53871" y="34176"/>
                  </a:cubicBezTo>
                  <a:cubicBezTo>
                    <a:pt x="53864" y="33819"/>
                    <a:pt x="54157" y="33527"/>
                    <a:pt x="54514" y="33527"/>
                  </a:cubicBezTo>
                  <a:close/>
                  <a:moveTo>
                    <a:pt x="48090" y="33529"/>
                  </a:moveTo>
                  <a:cubicBezTo>
                    <a:pt x="48287" y="33529"/>
                    <a:pt x="48485" y="33617"/>
                    <a:pt x="48616" y="33812"/>
                  </a:cubicBezTo>
                  <a:cubicBezTo>
                    <a:pt x="48687" y="33919"/>
                    <a:pt x="48730" y="34041"/>
                    <a:pt x="48730" y="34162"/>
                  </a:cubicBezTo>
                  <a:lnTo>
                    <a:pt x="48730" y="34169"/>
                  </a:lnTo>
                  <a:cubicBezTo>
                    <a:pt x="48730" y="34341"/>
                    <a:pt x="48658" y="34505"/>
                    <a:pt x="48537" y="34626"/>
                  </a:cubicBezTo>
                  <a:cubicBezTo>
                    <a:pt x="48407" y="34759"/>
                    <a:pt x="48247" y="34818"/>
                    <a:pt x="48090" y="34818"/>
                  </a:cubicBezTo>
                  <a:cubicBezTo>
                    <a:pt x="47740" y="34818"/>
                    <a:pt x="47405" y="34526"/>
                    <a:pt x="47444" y="34112"/>
                  </a:cubicBezTo>
                  <a:cubicBezTo>
                    <a:pt x="47479" y="33746"/>
                    <a:pt x="47783" y="33529"/>
                    <a:pt x="48090" y="33529"/>
                  </a:cubicBezTo>
                  <a:close/>
                  <a:moveTo>
                    <a:pt x="3102" y="33528"/>
                  </a:moveTo>
                  <a:cubicBezTo>
                    <a:pt x="3433" y="33528"/>
                    <a:pt x="3749" y="33785"/>
                    <a:pt x="3749" y="34176"/>
                  </a:cubicBezTo>
                  <a:cubicBezTo>
                    <a:pt x="3742" y="34522"/>
                    <a:pt x="3457" y="34805"/>
                    <a:pt x="3112" y="34805"/>
                  </a:cubicBezTo>
                  <a:cubicBezTo>
                    <a:pt x="3108" y="34805"/>
                    <a:pt x="3104" y="34805"/>
                    <a:pt x="3100" y="34805"/>
                  </a:cubicBezTo>
                  <a:lnTo>
                    <a:pt x="3100" y="34805"/>
                  </a:lnTo>
                  <a:lnTo>
                    <a:pt x="3107" y="34819"/>
                  </a:lnTo>
                  <a:cubicBezTo>
                    <a:pt x="2535" y="34819"/>
                    <a:pt x="2243" y="34126"/>
                    <a:pt x="2650" y="33719"/>
                  </a:cubicBezTo>
                  <a:cubicBezTo>
                    <a:pt x="2782" y="33587"/>
                    <a:pt x="2944" y="33528"/>
                    <a:pt x="3102" y="33528"/>
                  </a:cubicBezTo>
                  <a:close/>
                  <a:moveTo>
                    <a:pt x="13807" y="33512"/>
                  </a:moveTo>
                  <a:cubicBezTo>
                    <a:pt x="14310" y="33512"/>
                    <a:pt x="14722" y="34163"/>
                    <a:pt x="14261" y="34619"/>
                  </a:cubicBezTo>
                  <a:cubicBezTo>
                    <a:pt x="14232" y="34648"/>
                    <a:pt x="14204" y="34676"/>
                    <a:pt x="14168" y="34698"/>
                  </a:cubicBezTo>
                  <a:cubicBezTo>
                    <a:pt x="14042" y="34783"/>
                    <a:pt x="13916" y="34819"/>
                    <a:pt x="13797" y="34819"/>
                  </a:cubicBezTo>
                  <a:cubicBezTo>
                    <a:pt x="13266" y="34819"/>
                    <a:pt x="12883" y="34089"/>
                    <a:pt x="13397" y="33669"/>
                  </a:cubicBezTo>
                  <a:cubicBezTo>
                    <a:pt x="13530" y="33559"/>
                    <a:pt x="13671" y="33512"/>
                    <a:pt x="13807" y="33512"/>
                  </a:cubicBezTo>
                  <a:close/>
                  <a:moveTo>
                    <a:pt x="18091" y="33512"/>
                  </a:moveTo>
                  <a:cubicBezTo>
                    <a:pt x="18594" y="33512"/>
                    <a:pt x="19007" y="34163"/>
                    <a:pt x="18545" y="34619"/>
                  </a:cubicBezTo>
                  <a:cubicBezTo>
                    <a:pt x="18517" y="34648"/>
                    <a:pt x="18488" y="34676"/>
                    <a:pt x="18452" y="34698"/>
                  </a:cubicBezTo>
                  <a:cubicBezTo>
                    <a:pt x="18327" y="34783"/>
                    <a:pt x="18201" y="34819"/>
                    <a:pt x="18082" y="34819"/>
                  </a:cubicBezTo>
                  <a:cubicBezTo>
                    <a:pt x="17551" y="34819"/>
                    <a:pt x="17168" y="34089"/>
                    <a:pt x="17681" y="33669"/>
                  </a:cubicBezTo>
                  <a:cubicBezTo>
                    <a:pt x="17814" y="33559"/>
                    <a:pt x="17956" y="33512"/>
                    <a:pt x="18091" y="33512"/>
                  </a:cubicBezTo>
                  <a:close/>
                  <a:moveTo>
                    <a:pt x="5237" y="33512"/>
                  </a:moveTo>
                  <a:cubicBezTo>
                    <a:pt x="5741" y="33512"/>
                    <a:pt x="6153" y="34165"/>
                    <a:pt x="5692" y="34626"/>
                  </a:cubicBezTo>
                  <a:cubicBezTo>
                    <a:pt x="5663" y="34655"/>
                    <a:pt x="5635" y="34676"/>
                    <a:pt x="5599" y="34698"/>
                  </a:cubicBezTo>
                  <a:lnTo>
                    <a:pt x="5599" y="34705"/>
                  </a:lnTo>
                  <a:cubicBezTo>
                    <a:pt x="5473" y="34790"/>
                    <a:pt x="5347" y="34826"/>
                    <a:pt x="5228" y="34826"/>
                  </a:cubicBezTo>
                  <a:cubicBezTo>
                    <a:pt x="4695" y="34826"/>
                    <a:pt x="4308" y="34095"/>
                    <a:pt x="4828" y="33669"/>
                  </a:cubicBezTo>
                  <a:cubicBezTo>
                    <a:pt x="4961" y="33559"/>
                    <a:pt x="5102" y="33512"/>
                    <a:pt x="5237" y="33512"/>
                  </a:cubicBezTo>
                  <a:close/>
                  <a:moveTo>
                    <a:pt x="26664" y="33512"/>
                  </a:moveTo>
                  <a:cubicBezTo>
                    <a:pt x="27170" y="33512"/>
                    <a:pt x="27583" y="34165"/>
                    <a:pt x="27122" y="34626"/>
                  </a:cubicBezTo>
                  <a:cubicBezTo>
                    <a:pt x="27093" y="34655"/>
                    <a:pt x="27057" y="34676"/>
                    <a:pt x="27022" y="34698"/>
                  </a:cubicBezTo>
                  <a:lnTo>
                    <a:pt x="27022" y="34705"/>
                  </a:lnTo>
                  <a:cubicBezTo>
                    <a:pt x="26896" y="34790"/>
                    <a:pt x="26770" y="34826"/>
                    <a:pt x="26651" y="34826"/>
                  </a:cubicBezTo>
                  <a:cubicBezTo>
                    <a:pt x="26120" y="34826"/>
                    <a:pt x="25737" y="34095"/>
                    <a:pt x="26250" y="33669"/>
                  </a:cubicBezTo>
                  <a:cubicBezTo>
                    <a:pt x="26385" y="33559"/>
                    <a:pt x="26528" y="33512"/>
                    <a:pt x="26664" y="33512"/>
                  </a:cubicBezTo>
                  <a:close/>
                  <a:moveTo>
                    <a:pt x="30948" y="33512"/>
                  </a:moveTo>
                  <a:cubicBezTo>
                    <a:pt x="31455" y="33512"/>
                    <a:pt x="31868" y="34165"/>
                    <a:pt x="31406" y="34626"/>
                  </a:cubicBezTo>
                  <a:cubicBezTo>
                    <a:pt x="31377" y="34655"/>
                    <a:pt x="31342" y="34676"/>
                    <a:pt x="31306" y="34698"/>
                  </a:cubicBezTo>
                  <a:lnTo>
                    <a:pt x="31306" y="34705"/>
                  </a:lnTo>
                  <a:cubicBezTo>
                    <a:pt x="31181" y="34790"/>
                    <a:pt x="31054" y="34826"/>
                    <a:pt x="30935" y="34826"/>
                  </a:cubicBezTo>
                  <a:cubicBezTo>
                    <a:pt x="30404" y="34826"/>
                    <a:pt x="30021" y="34095"/>
                    <a:pt x="30535" y="33669"/>
                  </a:cubicBezTo>
                  <a:cubicBezTo>
                    <a:pt x="30669" y="33559"/>
                    <a:pt x="30812" y="33512"/>
                    <a:pt x="30948" y="33512"/>
                  </a:cubicBezTo>
                  <a:close/>
                  <a:moveTo>
                    <a:pt x="6309" y="34599"/>
                  </a:moveTo>
                  <a:cubicBezTo>
                    <a:pt x="6640" y="34599"/>
                    <a:pt x="6956" y="34855"/>
                    <a:pt x="6956" y="35240"/>
                  </a:cubicBezTo>
                  <a:cubicBezTo>
                    <a:pt x="6948" y="35597"/>
                    <a:pt x="6663" y="35876"/>
                    <a:pt x="6313" y="35876"/>
                  </a:cubicBezTo>
                  <a:lnTo>
                    <a:pt x="6313" y="35883"/>
                  </a:lnTo>
                  <a:cubicBezTo>
                    <a:pt x="5735" y="35883"/>
                    <a:pt x="5449" y="35190"/>
                    <a:pt x="5856" y="34790"/>
                  </a:cubicBezTo>
                  <a:cubicBezTo>
                    <a:pt x="5988" y="34658"/>
                    <a:pt x="6150" y="34599"/>
                    <a:pt x="6309" y="34599"/>
                  </a:cubicBezTo>
                  <a:close/>
                  <a:moveTo>
                    <a:pt x="8452" y="34599"/>
                  </a:moveTo>
                  <a:cubicBezTo>
                    <a:pt x="8782" y="34599"/>
                    <a:pt x="9098" y="34855"/>
                    <a:pt x="9098" y="35240"/>
                  </a:cubicBezTo>
                  <a:cubicBezTo>
                    <a:pt x="9091" y="35597"/>
                    <a:pt x="8805" y="35876"/>
                    <a:pt x="8455" y="35876"/>
                  </a:cubicBezTo>
                  <a:lnTo>
                    <a:pt x="8455" y="35883"/>
                  </a:lnTo>
                  <a:cubicBezTo>
                    <a:pt x="7877" y="35883"/>
                    <a:pt x="7591" y="35190"/>
                    <a:pt x="7998" y="34790"/>
                  </a:cubicBezTo>
                  <a:cubicBezTo>
                    <a:pt x="8130" y="34658"/>
                    <a:pt x="8293" y="34599"/>
                    <a:pt x="8452" y="34599"/>
                  </a:cubicBezTo>
                  <a:close/>
                  <a:moveTo>
                    <a:pt x="10594" y="34599"/>
                  </a:moveTo>
                  <a:cubicBezTo>
                    <a:pt x="10924" y="34599"/>
                    <a:pt x="11240" y="34855"/>
                    <a:pt x="11240" y="35240"/>
                  </a:cubicBezTo>
                  <a:cubicBezTo>
                    <a:pt x="11233" y="35597"/>
                    <a:pt x="10947" y="35876"/>
                    <a:pt x="10597" y="35876"/>
                  </a:cubicBezTo>
                  <a:lnTo>
                    <a:pt x="10597" y="35883"/>
                  </a:lnTo>
                  <a:cubicBezTo>
                    <a:pt x="10019" y="35883"/>
                    <a:pt x="9733" y="35190"/>
                    <a:pt x="10140" y="34790"/>
                  </a:cubicBezTo>
                  <a:cubicBezTo>
                    <a:pt x="10273" y="34658"/>
                    <a:pt x="10435" y="34599"/>
                    <a:pt x="10594" y="34599"/>
                  </a:cubicBezTo>
                  <a:close/>
                  <a:moveTo>
                    <a:pt x="12736" y="34599"/>
                  </a:moveTo>
                  <a:cubicBezTo>
                    <a:pt x="13067" y="34599"/>
                    <a:pt x="13382" y="34855"/>
                    <a:pt x="13382" y="35240"/>
                  </a:cubicBezTo>
                  <a:cubicBezTo>
                    <a:pt x="13375" y="35597"/>
                    <a:pt x="13090" y="35876"/>
                    <a:pt x="12740" y="35876"/>
                  </a:cubicBezTo>
                  <a:lnTo>
                    <a:pt x="12740" y="35883"/>
                  </a:lnTo>
                  <a:cubicBezTo>
                    <a:pt x="12161" y="35883"/>
                    <a:pt x="11876" y="35190"/>
                    <a:pt x="12283" y="34790"/>
                  </a:cubicBezTo>
                  <a:cubicBezTo>
                    <a:pt x="12415" y="34658"/>
                    <a:pt x="12577" y="34599"/>
                    <a:pt x="12736" y="34599"/>
                  </a:cubicBezTo>
                  <a:close/>
                  <a:moveTo>
                    <a:pt x="14874" y="34597"/>
                  </a:moveTo>
                  <a:cubicBezTo>
                    <a:pt x="15206" y="34597"/>
                    <a:pt x="15525" y="34853"/>
                    <a:pt x="15525" y="35240"/>
                  </a:cubicBezTo>
                  <a:cubicBezTo>
                    <a:pt x="15525" y="35593"/>
                    <a:pt x="15239" y="35876"/>
                    <a:pt x="14895" y="35876"/>
                  </a:cubicBezTo>
                  <a:cubicBezTo>
                    <a:pt x="14891" y="35876"/>
                    <a:pt x="14886" y="35876"/>
                    <a:pt x="14882" y="35876"/>
                  </a:cubicBezTo>
                  <a:lnTo>
                    <a:pt x="14882" y="35883"/>
                  </a:lnTo>
                  <a:cubicBezTo>
                    <a:pt x="14311" y="35883"/>
                    <a:pt x="14025" y="35190"/>
                    <a:pt x="14425" y="34783"/>
                  </a:cubicBezTo>
                  <a:cubicBezTo>
                    <a:pt x="14556" y="34655"/>
                    <a:pt x="14717" y="34597"/>
                    <a:pt x="14874" y="34597"/>
                  </a:cubicBezTo>
                  <a:close/>
                  <a:moveTo>
                    <a:pt x="17016" y="34597"/>
                  </a:moveTo>
                  <a:cubicBezTo>
                    <a:pt x="17348" y="34597"/>
                    <a:pt x="17667" y="34853"/>
                    <a:pt x="17667" y="35240"/>
                  </a:cubicBezTo>
                  <a:cubicBezTo>
                    <a:pt x="17667" y="35593"/>
                    <a:pt x="17381" y="35876"/>
                    <a:pt x="17037" y="35876"/>
                  </a:cubicBezTo>
                  <a:cubicBezTo>
                    <a:pt x="17033" y="35876"/>
                    <a:pt x="17029" y="35876"/>
                    <a:pt x="17024" y="35876"/>
                  </a:cubicBezTo>
                  <a:lnTo>
                    <a:pt x="17024" y="35883"/>
                  </a:lnTo>
                  <a:cubicBezTo>
                    <a:pt x="16453" y="35883"/>
                    <a:pt x="16167" y="35190"/>
                    <a:pt x="16567" y="34783"/>
                  </a:cubicBezTo>
                  <a:cubicBezTo>
                    <a:pt x="16698" y="34655"/>
                    <a:pt x="16859" y="34597"/>
                    <a:pt x="17016" y="34597"/>
                  </a:cubicBezTo>
                  <a:close/>
                  <a:moveTo>
                    <a:pt x="19159" y="34597"/>
                  </a:moveTo>
                  <a:cubicBezTo>
                    <a:pt x="19491" y="34597"/>
                    <a:pt x="19809" y="34853"/>
                    <a:pt x="19809" y="35240"/>
                  </a:cubicBezTo>
                  <a:cubicBezTo>
                    <a:pt x="19809" y="35593"/>
                    <a:pt x="19524" y="35876"/>
                    <a:pt x="19179" y="35876"/>
                  </a:cubicBezTo>
                  <a:cubicBezTo>
                    <a:pt x="19175" y="35876"/>
                    <a:pt x="19171" y="35876"/>
                    <a:pt x="19167" y="35876"/>
                  </a:cubicBezTo>
                  <a:lnTo>
                    <a:pt x="19167" y="35883"/>
                  </a:lnTo>
                  <a:cubicBezTo>
                    <a:pt x="18595" y="35883"/>
                    <a:pt x="18310" y="35190"/>
                    <a:pt x="18710" y="34783"/>
                  </a:cubicBezTo>
                  <a:cubicBezTo>
                    <a:pt x="18841" y="34655"/>
                    <a:pt x="19001" y="34597"/>
                    <a:pt x="19159" y="34597"/>
                  </a:cubicBezTo>
                  <a:close/>
                  <a:moveTo>
                    <a:pt x="21301" y="34597"/>
                  </a:moveTo>
                  <a:cubicBezTo>
                    <a:pt x="21633" y="34597"/>
                    <a:pt x="21951" y="34853"/>
                    <a:pt x="21951" y="35240"/>
                  </a:cubicBezTo>
                  <a:cubicBezTo>
                    <a:pt x="21951" y="35593"/>
                    <a:pt x="21666" y="35876"/>
                    <a:pt x="21322" y="35876"/>
                  </a:cubicBezTo>
                  <a:cubicBezTo>
                    <a:pt x="21317" y="35876"/>
                    <a:pt x="21313" y="35876"/>
                    <a:pt x="21309" y="35876"/>
                  </a:cubicBezTo>
                  <a:lnTo>
                    <a:pt x="21309" y="35883"/>
                  </a:lnTo>
                  <a:cubicBezTo>
                    <a:pt x="20738" y="35883"/>
                    <a:pt x="20452" y="35190"/>
                    <a:pt x="20852" y="34783"/>
                  </a:cubicBezTo>
                  <a:cubicBezTo>
                    <a:pt x="20983" y="34655"/>
                    <a:pt x="21143" y="34597"/>
                    <a:pt x="21301" y="34597"/>
                  </a:cubicBezTo>
                  <a:close/>
                  <a:moveTo>
                    <a:pt x="23443" y="34597"/>
                  </a:moveTo>
                  <a:cubicBezTo>
                    <a:pt x="23775" y="34597"/>
                    <a:pt x="24094" y="34853"/>
                    <a:pt x="24094" y="35240"/>
                  </a:cubicBezTo>
                  <a:cubicBezTo>
                    <a:pt x="24094" y="35593"/>
                    <a:pt x="23808" y="35876"/>
                    <a:pt x="23464" y="35876"/>
                  </a:cubicBezTo>
                  <a:cubicBezTo>
                    <a:pt x="23460" y="35876"/>
                    <a:pt x="23455" y="35876"/>
                    <a:pt x="23451" y="35876"/>
                  </a:cubicBezTo>
                  <a:lnTo>
                    <a:pt x="23451" y="35883"/>
                  </a:lnTo>
                  <a:cubicBezTo>
                    <a:pt x="22880" y="35883"/>
                    <a:pt x="22594" y="35190"/>
                    <a:pt x="22994" y="34783"/>
                  </a:cubicBezTo>
                  <a:cubicBezTo>
                    <a:pt x="23125" y="34655"/>
                    <a:pt x="23286" y="34597"/>
                    <a:pt x="23443" y="34597"/>
                  </a:cubicBezTo>
                  <a:close/>
                  <a:moveTo>
                    <a:pt x="34155" y="34597"/>
                  </a:moveTo>
                  <a:cubicBezTo>
                    <a:pt x="34487" y="34597"/>
                    <a:pt x="34805" y="34853"/>
                    <a:pt x="34805" y="35240"/>
                  </a:cubicBezTo>
                  <a:cubicBezTo>
                    <a:pt x="34805" y="35593"/>
                    <a:pt x="34519" y="35876"/>
                    <a:pt x="34175" y="35876"/>
                  </a:cubicBezTo>
                  <a:cubicBezTo>
                    <a:pt x="34171" y="35876"/>
                    <a:pt x="34167" y="35876"/>
                    <a:pt x="34162" y="35876"/>
                  </a:cubicBezTo>
                  <a:lnTo>
                    <a:pt x="34162" y="35883"/>
                  </a:lnTo>
                  <a:cubicBezTo>
                    <a:pt x="33591" y="35883"/>
                    <a:pt x="33306" y="35190"/>
                    <a:pt x="33705" y="34783"/>
                  </a:cubicBezTo>
                  <a:cubicBezTo>
                    <a:pt x="33836" y="34655"/>
                    <a:pt x="33997" y="34597"/>
                    <a:pt x="34155" y="34597"/>
                  </a:cubicBezTo>
                  <a:close/>
                  <a:moveTo>
                    <a:pt x="40581" y="34597"/>
                  </a:moveTo>
                  <a:cubicBezTo>
                    <a:pt x="40913" y="34597"/>
                    <a:pt x="41232" y="34853"/>
                    <a:pt x="41232" y="35240"/>
                  </a:cubicBezTo>
                  <a:cubicBezTo>
                    <a:pt x="41232" y="35593"/>
                    <a:pt x="40946" y="35876"/>
                    <a:pt x="40602" y="35876"/>
                  </a:cubicBezTo>
                  <a:cubicBezTo>
                    <a:pt x="40598" y="35876"/>
                    <a:pt x="40594" y="35876"/>
                    <a:pt x="40589" y="35876"/>
                  </a:cubicBezTo>
                  <a:lnTo>
                    <a:pt x="40589" y="35883"/>
                  </a:lnTo>
                  <a:cubicBezTo>
                    <a:pt x="40018" y="35883"/>
                    <a:pt x="39732" y="35190"/>
                    <a:pt x="40132" y="34783"/>
                  </a:cubicBezTo>
                  <a:cubicBezTo>
                    <a:pt x="40263" y="34655"/>
                    <a:pt x="40424" y="34597"/>
                    <a:pt x="40581" y="34597"/>
                  </a:cubicBezTo>
                  <a:close/>
                  <a:moveTo>
                    <a:pt x="25593" y="34598"/>
                  </a:moveTo>
                  <a:cubicBezTo>
                    <a:pt x="25943" y="34598"/>
                    <a:pt x="26236" y="34883"/>
                    <a:pt x="26236" y="35233"/>
                  </a:cubicBezTo>
                  <a:lnTo>
                    <a:pt x="26236" y="35240"/>
                  </a:lnTo>
                  <a:cubicBezTo>
                    <a:pt x="26236" y="35628"/>
                    <a:pt x="25918" y="35884"/>
                    <a:pt x="25586" y="35884"/>
                  </a:cubicBezTo>
                  <a:cubicBezTo>
                    <a:pt x="25428" y="35884"/>
                    <a:pt x="25267" y="35826"/>
                    <a:pt x="25136" y="35697"/>
                  </a:cubicBezTo>
                  <a:cubicBezTo>
                    <a:pt x="24736" y="35290"/>
                    <a:pt x="25022" y="34598"/>
                    <a:pt x="25593" y="34598"/>
                  </a:cubicBezTo>
                  <a:close/>
                  <a:moveTo>
                    <a:pt x="27736" y="34598"/>
                  </a:moveTo>
                  <a:cubicBezTo>
                    <a:pt x="28086" y="34598"/>
                    <a:pt x="28378" y="34883"/>
                    <a:pt x="28378" y="35233"/>
                  </a:cubicBezTo>
                  <a:lnTo>
                    <a:pt x="28378" y="35240"/>
                  </a:lnTo>
                  <a:cubicBezTo>
                    <a:pt x="28378" y="35628"/>
                    <a:pt x="28060" y="35884"/>
                    <a:pt x="27728" y="35884"/>
                  </a:cubicBezTo>
                  <a:cubicBezTo>
                    <a:pt x="27570" y="35884"/>
                    <a:pt x="27410" y="35826"/>
                    <a:pt x="27279" y="35697"/>
                  </a:cubicBezTo>
                  <a:cubicBezTo>
                    <a:pt x="26879" y="35290"/>
                    <a:pt x="27164" y="34598"/>
                    <a:pt x="27736" y="34598"/>
                  </a:cubicBezTo>
                  <a:close/>
                  <a:moveTo>
                    <a:pt x="29878" y="34598"/>
                  </a:moveTo>
                  <a:cubicBezTo>
                    <a:pt x="30228" y="34598"/>
                    <a:pt x="30521" y="34883"/>
                    <a:pt x="30521" y="35233"/>
                  </a:cubicBezTo>
                  <a:lnTo>
                    <a:pt x="30521" y="35240"/>
                  </a:lnTo>
                  <a:cubicBezTo>
                    <a:pt x="30521" y="35628"/>
                    <a:pt x="30202" y="35884"/>
                    <a:pt x="29870" y="35884"/>
                  </a:cubicBezTo>
                  <a:cubicBezTo>
                    <a:pt x="29712" y="35884"/>
                    <a:pt x="29552" y="35826"/>
                    <a:pt x="29421" y="35697"/>
                  </a:cubicBezTo>
                  <a:cubicBezTo>
                    <a:pt x="29021" y="35290"/>
                    <a:pt x="29307" y="34598"/>
                    <a:pt x="29878" y="34598"/>
                  </a:cubicBezTo>
                  <a:close/>
                  <a:moveTo>
                    <a:pt x="32020" y="34598"/>
                  </a:moveTo>
                  <a:cubicBezTo>
                    <a:pt x="32370" y="34598"/>
                    <a:pt x="32663" y="34883"/>
                    <a:pt x="32663" y="35233"/>
                  </a:cubicBezTo>
                  <a:lnTo>
                    <a:pt x="32663" y="35240"/>
                  </a:lnTo>
                  <a:cubicBezTo>
                    <a:pt x="32663" y="35628"/>
                    <a:pt x="32344" y="35884"/>
                    <a:pt x="32012" y="35884"/>
                  </a:cubicBezTo>
                  <a:cubicBezTo>
                    <a:pt x="31855" y="35884"/>
                    <a:pt x="31694" y="35826"/>
                    <a:pt x="31563" y="35697"/>
                  </a:cubicBezTo>
                  <a:cubicBezTo>
                    <a:pt x="31163" y="35290"/>
                    <a:pt x="31449" y="34598"/>
                    <a:pt x="32020" y="34598"/>
                  </a:cubicBezTo>
                  <a:close/>
                  <a:moveTo>
                    <a:pt x="36305" y="34598"/>
                  </a:moveTo>
                  <a:cubicBezTo>
                    <a:pt x="36655" y="34598"/>
                    <a:pt x="36947" y="34883"/>
                    <a:pt x="36947" y="35233"/>
                  </a:cubicBezTo>
                  <a:lnTo>
                    <a:pt x="36947" y="35240"/>
                  </a:lnTo>
                  <a:cubicBezTo>
                    <a:pt x="36947" y="35628"/>
                    <a:pt x="36629" y="35884"/>
                    <a:pt x="36297" y="35884"/>
                  </a:cubicBezTo>
                  <a:cubicBezTo>
                    <a:pt x="36139" y="35884"/>
                    <a:pt x="35979" y="35826"/>
                    <a:pt x="35848" y="35697"/>
                  </a:cubicBezTo>
                  <a:cubicBezTo>
                    <a:pt x="35448" y="35290"/>
                    <a:pt x="35733" y="34598"/>
                    <a:pt x="36305" y="34598"/>
                  </a:cubicBezTo>
                  <a:close/>
                  <a:moveTo>
                    <a:pt x="38447" y="34598"/>
                  </a:moveTo>
                  <a:cubicBezTo>
                    <a:pt x="38797" y="34598"/>
                    <a:pt x="39090" y="34883"/>
                    <a:pt x="39090" y="35233"/>
                  </a:cubicBezTo>
                  <a:lnTo>
                    <a:pt x="39090" y="35240"/>
                  </a:lnTo>
                  <a:cubicBezTo>
                    <a:pt x="39090" y="35628"/>
                    <a:pt x="38771" y="35884"/>
                    <a:pt x="38439" y="35884"/>
                  </a:cubicBezTo>
                  <a:cubicBezTo>
                    <a:pt x="38282" y="35884"/>
                    <a:pt x="38121" y="35826"/>
                    <a:pt x="37990" y="35697"/>
                  </a:cubicBezTo>
                  <a:cubicBezTo>
                    <a:pt x="37590" y="35290"/>
                    <a:pt x="37876" y="34598"/>
                    <a:pt x="38447" y="34598"/>
                  </a:cubicBezTo>
                  <a:close/>
                  <a:moveTo>
                    <a:pt x="42731" y="34598"/>
                  </a:moveTo>
                  <a:cubicBezTo>
                    <a:pt x="43081" y="34598"/>
                    <a:pt x="43374" y="34883"/>
                    <a:pt x="43374" y="35233"/>
                  </a:cubicBezTo>
                  <a:lnTo>
                    <a:pt x="43374" y="35240"/>
                  </a:lnTo>
                  <a:cubicBezTo>
                    <a:pt x="43374" y="35628"/>
                    <a:pt x="43056" y="35884"/>
                    <a:pt x="42724" y="35884"/>
                  </a:cubicBezTo>
                  <a:cubicBezTo>
                    <a:pt x="42566" y="35884"/>
                    <a:pt x="42405" y="35826"/>
                    <a:pt x="42274" y="35697"/>
                  </a:cubicBezTo>
                  <a:cubicBezTo>
                    <a:pt x="41875" y="35290"/>
                    <a:pt x="42160" y="34598"/>
                    <a:pt x="42731" y="34598"/>
                  </a:cubicBezTo>
                  <a:close/>
                  <a:moveTo>
                    <a:pt x="44874" y="34598"/>
                  </a:moveTo>
                  <a:cubicBezTo>
                    <a:pt x="45224" y="34598"/>
                    <a:pt x="45509" y="34883"/>
                    <a:pt x="45516" y="35233"/>
                  </a:cubicBezTo>
                  <a:lnTo>
                    <a:pt x="45516" y="35240"/>
                  </a:lnTo>
                  <a:cubicBezTo>
                    <a:pt x="45516" y="35628"/>
                    <a:pt x="45198" y="35887"/>
                    <a:pt x="44866" y="35887"/>
                  </a:cubicBezTo>
                  <a:cubicBezTo>
                    <a:pt x="44709" y="35887"/>
                    <a:pt x="44548" y="35828"/>
                    <a:pt x="44417" y="35697"/>
                  </a:cubicBezTo>
                  <a:cubicBezTo>
                    <a:pt x="44010" y="35290"/>
                    <a:pt x="44295" y="34598"/>
                    <a:pt x="44874" y="34598"/>
                  </a:cubicBezTo>
                  <a:close/>
                  <a:moveTo>
                    <a:pt x="47003" y="34598"/>
                  </a:moveTo>
                  <a:cubicBezTo>
                    <a:pt x="47007" y="34598"/>
                    <a:pt x="47012" y="34598"/>
                    <a:pt x="47016" y="34598"/>
                  </a:cubicBezTo>
                  <a:cubicBezTo>
                    <a:pt x="47587" y="34598"/>
                    <a:pt x="47873" y="35290"/>
                    <a:pt x="47466" y="35697"/>
                  </a:cubicBezTo>
                  <a:cubicBezTo>
                    <a:pt x="47337" y="35828"/>
                    <a:pt x="47178" y="35887"/>
                    <a:pt x="47021" y="35887"/>
                  </a:cubicBezTo>
                  <a:cubicBezTo>
                    <a:pt x="46692" y="35887"/>
                    <a:pt x="46373" y="35628"/>
                    <a:pt x="46373" y="35240"/>
                  </a:cubicBezTo>
                  <a:cubicBezTo>
                    <a:pt x="46366" y="34888"/>
                    <a:pt x="46652" y="34598"/>
                    <a:pt x="47003" y="34598"/>
                  </a:cubicBezTo>
                  <a:close/>
                  <a:moveTo>
                    <a:pt x="49158" y="34598"/>
                  </a:moveTo>
                  <a:cubicBezTo>
                    <a:pt x="49508" y="34598"/>
                    <a:pt x="49794" y="34883"/>
                    <a:pt x="49801" y="35233"/>
                  </a:cubicBezTo>
                  <a:lnTo>
                    <a:pt x="49801" y="35240"/>
                  </a:lnTo>
                  <a:cubicBezTo>
                    <a:pt x="49801" y="35628"/>
                    <a:pt x="49483" y="35887"/>
                    <a:pt x="49151" y="35887"/>
                  </a:cubicBezTo>
                  <a:cubicBezTo>
                    <a:pt x="48993" y="35887"/>
                    <a:pt x="48832" y="35828"/>
                    <a:pt x="48701" y="35697"/>
                  </a:cubicBezTo>
                  <a:cubicBezTo>
                    <a:pt x="48294" y="35290"/>
                    <a:pt x="48580" y="34598"/>
                    <a:pt x="49158" y="34598"/>
                  </a:cubicBezTo>
                  <a:close/>
                  <a:moveTo>
                    <a:pt x="51301" y="34598"/>
                  </a:moveTo>
                  <a:cubicBezTo>
                    <a:pt x="51650" y="34598"/>
                    <a:pt x="51936" y="34883"/>
                    <a:pt x="51943" y="35233"/>
                  </a:cubicBezTo>
                  <a:lnTo>
                    <a:pt x="51943" y="35240"/>
                  </a:lnTo>
                  <a:cubicBezTo>
                    <a:pt x="51943" y="35628"/>
                    <a:pt x="51625" y="35887"/>
                    <a:pt x="51293" y="35887"/>
                  </a:cubicBezTo>
                  <a:cubicBezTo>
                    <a:pt x="51135" y="35887"/>
                    <a:pt x="50975" y="35828"/>
                    <a:pt x="50844" y="35697"/>
                  </a:cubicBezTo>
                  <a:cubicBezTo>
                    <a:pt x="50437" y="35290"/>
                    <a:pt x="50722" y="34598"/>
                    <a:pt x="51301" y="34598"/>
                  </a:cubicBezTo>
                  <a:close/>
                  <a:moveTo>
                    <a:pt x="53430" y="34598"/>
                  </a:moveTo>
                  <a:cubicBezTo>
                    <a:pt x="53434" y="34598"/>
                    <a:pt x="53439" y="34598"/>
                    <a:pt x="53443" y="34598"/>
                  </a:cubicBezTo>
                  <a:cubicBezTo>
                    <a:pt x="54014" y="34598"/>
                    <a:pt x="54300" y="35290"/>
                    <a:pt x="53893" y="35697"/>
                  </a:cubicBezTo>
                  <a:cubicBezTo>
                    <a:pt x="53764" y="35828"/>
                    <a:pt x="53605" y="35887"/>
                    <a:pt x="53448" y="35887"/>
                  </a:cubicBezTo>
                  <a:cubicBezTo>
                    <a:pt x="53119" y="35887"/>
                    <a:pt x="52800" y="35628"/>
                    <a:pt x="52800" y="35240"/>
                  </a:cubicBezTo>
                  <a:cubicBezTo>
                    <a:pt x="52793" y="34888"/>
                    <a:pt x="53079" y="34598"/>
                    <a:pt x="53430" y="34598"/>
                  </a:cubicBezTo>
                  <a:close/>
                  <a:moveTo>
                    <a:pt x="4166" y="34599"/>
                  </a:moveTo>
                  <a:cubicBezTo>
                    <a:pt x="4497" y="34599"/>
                    <a:pt x="4813" y="34857"/>
                    <a:pt x="4813" y="35247"/>
                  </a:cubicBezTo>
                  <a:cubicBezTo>
                    <a:pt x="4806" y="35593"/>
                    <a:pt x="4528" y="35876"/>
                    <a:pt x="4184" y="35876"/>
                  </a:cubicBezTo>
                  <a:cubicBezTo>
                    <a:pt x="4179" y="35876"/>
                    <a:pt x="4175" y="35876"/>
                    <a:pt x="4171" y="35876"/>
                  </a:cubicBezTo>
                  <a:lnTo>
                    <a:pt x="4171" y="35890"/>
                  </a:lnTo>
                  <a:cubicBezTo>
                    <a:pt x="3599" y="35890"/>
                    <a:pt x="3314" y="35197"/>
                    <a:pt x="3714" y="34790"/>
                  </a:cubicBezTo>
                  <a:cubicBezTo>
                    <a:pt x="3846" y="34659"/>
                    <a:pt x="4008" y="34599"/>
                    <a:pt x="4166" y="34599"/>
                  </a:cubicBezTo>
                  <a:close/>
                  <a:moveTo>
                    <a:pt x="55584" y="34604"/>
                  </a:moveTo>
                  <a:cubicBezTo>
                    <a:pt x="55916" y="34604"/>
                    <a:pt x="56235" y="34860"/>
                    <a:pt x="56235" y="35247"/>
                  </a:cubicBezTo>
                  <a:cubicBezTo>
                    <a:pt x="56228" y="35600"/>
                    <a:pt x="55942" y="35876"/>
                    <a:pt x="55598" y="35876"/>
                  </a:cubicBezTo>
                  <a:cubicBezTo>
                    <a:pt x="55594" y="35876"/>
                    <a:pt x="55589" y="35876"/>
                    <a:pt x="55585" y="35876"/>
                  </a:cubicBezTo>
                  <a:lnTo>
                    <a:pt x="55585" y="35876"/>
                  </a:lnTo>
                  <a:lnTo>
                    <a:pt x="55592" y="35890"/>
                  </a:lnTo>
                  <a:cubicBezTo>
                    <a:pt x="55021" y="35890"/>
                    <a:pt x="54735" y="35197"/>
                    <a:pt x="55135" y="34790"/>
                  </a:cubicBezTo>
                  <a:cubicBezTo>
                    <a:pt x="55266" y="34662"/>
                    <a:pt x="55427" y="34604"/>
                    <a:pt x="55584" y="34604"/>
                  </a:cubicBezTo>
                  <a:close/>
                  <a:moveTo>
                    <a:pt x="2028" y="34598"/>
                  </a:moveTo>
                  <a:lnTo>
                    <a:pt x="2036" y="34605"/>
                  </a:lnTo>
                  <a:cubicBezTo>
                    <a:pt x="2607" y="34605"/>
                    <a:pt x="2892" y="35297"/>
                    <a:pt x="2493" y="35704"/>
                  </a:cubicBezTo>
                  <a:cubicBezTo>
                    <a:pt x="2362" y="35833"/>
                    <a:pt x="2201" y="35891"/>
                    <a:pt x="2043" y="35891"/>
                  </a:cubicBezTo>
                  <a:cubicBezTo>
                    <a:pt x="1711" y="35891"/>
                    <a:pt x="1393" y="35635"/>
                    <a:pt x="1393" y="35247"/>
                  </a:cubicBezTo>
                  <a:cubicBezTo>
                    <a:pt x="1386" y="34890"/>
                    <a:pt x="1671" y="34598"/>
                    <a:pt x="2028" y="34598"/>
                  </a:cubicBezTo>
                  <a:close/>
                  <a:moveTo>
                    <a:pt x="48089" y="35667"/>
                  </a:moveTo>
                  <a:cubicBezTo>
                    <a:pt x="48172" y="35667"/>
                    <a:pt x="48256" y="35684"/>
                    <a:pt x="48337" y="35719"/>
                  </a:cubicBezTo>
                  <a:cubicBezTo>
                    <a:pt x="48373" y="35733"/>
                    <a:pt x="48409" y="35754"/>
                    <a:pt x="48444" y="35776"/>
                  </a:cubicBezTo>
                  <a:cubicBezTo>
                    <a:pt x="48730" y="35969"/>
                    <a:pt x="48808" y="36347"/>
                    <a:pt x="48637" y="36640"/>
                  </a:cubicBezTo>
                  <a:cubicBezTo>
                    <a:pt x="48517" y="36838"/>
                    <a:pt x="48305" y="36947"/>
                    <a:pt x="48088" y="36947"/>
                  </a:cubicBezTo>
                  <a:cubicBezTo>
                    <a:pt x="47983" y="36947"/>
                    <a:pt x="47878" y="36922"/>
                    <a:pt x="47780" y="36868"/>
                  </a:cubicBezTo>
                  <a:cubicBezTo>
                    <a:pt x="47480" y="36704"/>
                    <a:pt x="47366" y="36340"/>
                    <a:pt x="47509" y="36033"/>
                  </a:cubicBezTo>
                  <a:cubicBezTo>
                    <a:pt x="47620" y="35805"/>
                    <a:pt x="47850" y="35667"/>
                    <a:pt x="48089" y="35667"/>
                  </a:cubicBezTo>
                  <a:close/>
                  <a:moveTo>
                    <a:pt x="22386" y="35667"/>
                  </a:moveTo>
                  <a:cubicBezTo>
                    <a:pt x="22583" y="35667"/>
                    <a:pt x="22782" y="35755"/>
                    <a:pt x="22916" y="35947"/>
                  </a:cubicBezTo>
                  <a:cubicBezTo>
                    <a:pt x="22987" y="36054"/>
                    <a:pt x="23023" y="36183"/>
                    <a:pt x="23023" y="36304"/>
                  </a:cubicBezTo>
                  <a:lnTo>
                    <a:pt x="23023" y="36311"/>
                  </a:lnTo>
                  <a:cubicBezTo>
                    <a:pt x="23023" y="36483"/>
                    <a:pt x="22958" y="36647"/>
                    <a:pt x="22837" y="36761"/>
                  </a:cubicBezTo>
                  <a:cubicBezTo>
                    <a:pt x="22704" y="36894"/>
                    <a:pt x="22543" y="36953"/>
                    <a:pt x="22385" y="36953"/>
                  </a:cubicBezTo>
                  <a:cubicBezTo>
                    <a:pt x="22033" y="36953"/>
                    <a:pt x="21698" y="36661"/>
                    <a:pt x="21737" y="36247"/>
                  </a:cubicBezTo>
                  <a:cubicBezTo>
                    <a:pt x="21776" y="35881"/>
                    <a:pt x="22078" y="35667"/>
                    <a:pt x="22386" y="35667"/>
                  </a:cubicBezTo>
                  <a:close/>
                  <a:moveTo>
                    <a:pt x="35239" y="35667"/>
                  </a:moveTo>
                  <a:cubicBezTo>
                    <a:pt x="35436" y="35667"/>
                    <a:pt x="35635" y="35755"/>
                    <a:pt x="35769" y="35947"/>
                  </a:cubicBezTo>
                  <a:cubicBezTo>
                    <a:pt x="35841" y="36054"/>
                    <a:pt x="35876" y="36183"/>
                    <a:pt x="35876" y="36304"/>
                  </a:cubicBezTo>
                  <a:lnTo>
                    <a:pt x="35876" y="36311"/>
                  </a:lnTo>
                  <a:cubicBezTo>
                    <a:pt x="35876" y="36483"/>
                    <a:pt x="35812" y="36647"/>
                    <a:pt x="35691" y="36761"/>
                  </a:cubicBezTo>
                  <a:cubicBezTo>
                    <a:pt x="35558" y="36894"/>
                    <a:pt x="35396" y="36953"/>
                    <a:pt x="35238" y="36953"/>
                  </a:cubicBezTo>
                  <a:cubicBezTo>
                    <a:pt x="34886" y="36953"/>
                    <a:pt x="34551" y="36661"/>
                    <a:pt x="34591" y="36247"/>
                  </a:cubicBezTo>
                  <a:cubicBezTo>
                    <a:pt x="34630" y="35881"/>
                    <a:pt x="34932" y="35667"/>
                    <a:pt x="35239" y="35667"/>
                  </a:cubicBezTo>
                  <a:close/>
                  <a:moveTo>
                    <a:pt x="39524" y="35667"/>
                  </a:moveTo>
                  <a:cubicBezTo>
                    <a:pt x="39721" y="35667"/>
                    <a:pt x="39920" y="35755"/>
                    <a:pt x="40054" y="35947"/>
                  </a:cubicBezTo>
                  <a:cubicBezTo>
                    <a:pt x="40125" y="36054"/>
                    <a:pt x="40161" y="36183"/>
                    <a:pt x="40161" y="36304"/>
                  </a:cubicBezTo>
                  <a:lnTo>
                    <a:pt x="40161" y="36311"/>
                  </a:lnTo>
                  <a:cubicBezTo>
                    <a:pt x="40161" y="36483"/>
                    <a:pt x="40097" y="36647"/>
                    <a:pt x="39975" y="36761"/>
                  </a:cubicBezTo>
                  <a:cubicBezTo>
                    <a:pt x="39842" y="36894"/>
                    <a:pt x="39681" y="36953"/>
                    <a:pt x="39523" y="36953"/>
                  </a:cubicBezTo>
                  <a:cubicBezTo>
                    <a:pt x="39171" y="36953"/>
                    <a:pt x="38836" y="36661"/>
                    <a:pt x="38875" y="36247"/>
                  </a:cubicBezTo>
                  <a:cubicBezTo>
                    <a:pt x="38915" y="35881"/>
                    <a:pt x="39217" y="35667"/>
                    <a:pt x="39524" y="35667"/>
                  </a:cubicBezTo>
                  <a:close/>
                  <a:moveTo>
                    <a:pt x="7381" y="35670"/>
                  </a:moveTo>
                  <a:cubicBezTo>
                    <a:pt x="7711" y="35670"/>
                    <a:pt x="8027" y="35926"/>
                    <a:pt x="8027" y="36311"/>
                  </a:cubicBezTo>
                  <a:cubicBezTo>
                    <a:pt x="8020" y="36669"/>
                    <a:pt x="7734" y="36947"/>
                    <a:pt x="7384" y="36947"/>
                  </a:cubicBezTo>
                  <a:lnTo>
                    <a:pt x="7384" y="36954"/>
                  </a:lnTo>
                  <a:cubicBezTo>
                    <a:pt x="6806" y="36954"/>
                    <a:pt x="6520" y="36261"/>
                    <a:pt x="6927" y="35862"/>
                  </a:cubicBezTo>
                  <a:cubicBezTo>
                    <a:pt x="7059" y="35729"/>
                    <a:pt x="7222" y="35670"/>
                    <a:pt x="7381" y="35670"/>
                  </a:cubicBezTo>
                  <a:close/>
                  <a:moveTo>
                    <a:pt x="11665" y="35670"/>
                  </a:moveTo>
                  <a:cubicBezTo>
                    <a:pt x="11996" y="35670"/>
                    <a:pt x="12311" y="35926"/>
                    <a:pt x="12311" y="36311"/>
                  </a:cubicBezTo>
                  <a:cubicBezTo>
                    <a:pt x="12304" y="36669"/>
                    <a:pt x="12019" y="36947"/>
                    <a:pt x="11669" y="36947"/>
                  </a:cubicBezTo>
                  <a:lnTo>
                    <a:pt x="11669" y="36954"/>
                  </a:lnTo>
                  <a:cubicBezTo>
                    <a:pt x="11090" y="36954"/>
                    <a:pt x="10805" y="36261"/>
                    <a:pt x="11212" y="35862"/>
                  </a:cubicBezTo>
                  <a:cubicBezTo>
                    <a:pt x="11344" y="35729"/>
                    <a:pt x="11506" y="35670"/>
                    <a:pt x="11665" y="35670"/>
                  </a:cubicBezTo>
                  <a:close/>
                  <a:moveTo>
                    <a:pt x="24514" y="35668"/>
                  </a:moveTo>
                  <a:cubicBezTo>
                    <a:pt x="24846" y="35668"/>
                    <a:pt x="25165" y="35924"/>
                    <a:pt x="25165" y="36311"/>
                  </a:cubicBezTo>
                  <a:cubicBezTo>
                    <a:pt x="25165" y="36664"/>
                    <a:pt x="24879" y="36947"/>
                    <a:pt x="24535" y="36947"/>
                  </a:cubicBezTo>
                  <a:cubicBezTo>
                    <a:pt x="24531" y="36947"/>
                    <a:pt x="24527" y="36947"/>
                    <a:pt x="24522" y="36947"/>
                  </a:cubicBezTo>
                  <a:lnTo>
                    <a:pt x="24522" y="36954"/>
                  </a:lnTo>
                  <a:cubicBezTo>
                    <a:pt x="23951" y="36954"/>
                    <a:pt x="23665" y="36261"/>
                    <a:pt x="24065" y="35854"/>
                  </a:cubicBezTo>
                  <a:cubicBezTo>
                    <a:pt x="24196" y="35726"/>
                    <a:pt x="24357" y="35668"/>
                    <a:pt x="24514" y="35668"/>
                  </a:cubicBezTo>
                  <a:close/>
                  <a:moveTo>
                    <a:pt x="28799" y="35668"/>
                  </a:moveTo>
                  <a:cubicBezTo>
                    <a:pt x="29131" y="35668"/>
                    <a:pt x="29449" y="35924"/>
                    <a:pt x="29449" y="36311"/>
                  </a:cubicBezTo>
                  <a:cubicBezTo>
                    <a:pt x="29449" y="36664"/>
                    <a:pt x="29164" y="36947"/>
                    <a:pt x="28820" y="36947"/>
                  </a:cubicBezTo>
                  <a:cubicBezTo>
                    <a:pt x="28815" y="36947"/>
                    <a:pt x="28811" y="36947"/>
                    <a:pt x="28807" y="36947"/>
                  </a:cubicBezTo>
                  <a:lnTo>
                    <a:pt x="28807" y="36954"/>
                  </a:lnTo>
                  <a:cubicBezTo>
                    <a:pt x="28235" y="36954"/>
                    <a:pt x="27950" y="36261"/>
                    <a:pt x="28350" y="35854"/>
                  </a:cubicBezTo>
                  <a:cubicBezTo>
                    <a:pt x="28481" y="35726"/>
                    <a:pt x="28641" y="35668"/>
                    <a:pt x="28799" y="35668"/>
                  </a:cubicBezTo>
                  <a:close/>
                  <a:moveTo>
                    <a:pt x="37368" y="35668"/>
                  </a:moveTo>
                  <a:cubicBezTo>
                    <a:pt x="37700" y="35668"/>
                    <a:pt x="38019" y="35924"/>
                    <a:pt x="38019" y="36311"/>
                  </a:cubicBezTo>
                  <a:cubicBezTo>
                    <a:pt x="38019" y="36664"/>
                    <a:pt x="37733" y="36947"/>
                    <a:pt x="37389" y="36947"/>
                  </a:cubicBezTo>
                  <a:cubicBezTo>
                    <a:pt x="37384" y="36947"/>
                    <a:pt x="37380" y="36947"/>
                    <a:pt x="37376" y="36947"/>
                  </a:cubicBezTo>
                  <a:lnTo>
                    <a:pt x="37376" y="36954"/>
                  </a:lnTo>
                  <a:cubicBezTo>
                    <a:pt x="36805" y="36954"/>
                    <a:pt x="36519" y="36261"/>
                    <a:pt x="36919" y="35854"/>
                  </a:cubicBezTo>
                  <a:cubicBezTo>
                    <a:pt x="37050" y="35726"/>
                    <a:pt x="37210" y="35668"/>
                    <a:pt x="37368" y="35668"/>
                  </a:cubicBezTo>
                  <a:close/>
                  <a:moveTo>
                    <a:pt x="15953" y="35669"/>
                  </a:moveTo>
                  <a:cubicBezTo>
                    <a:pt x="16303" y="35669"/>
                    <a:pt x="16596" y="35954"/>
                    <a:pt x="16596" y="36304"/>
                  </a:cubicBezTo>
                  <a:lnTo>
                    <a:pt x="16596" y="36311"/>
                  </a:lnTo>
                  <a:cubicBezTo>
                    <a:pt x="16596" y="36699"/>
                    <a:pt x="16277" y="36955"/>
                    <a:pt x="15945" y="36955"/>
                  </a:cubicBezTo>
                  <a:cubicBezTo>
                    <a:pt x="15788" y="36955"/>
                    <a:pt x="15627" y="36897"/>
                    <a:pt x="15496" y="36768"/>
                  </a:cubicBezTo>
                  <a:cubicBezTo>
                    <a:pt x="15096" y="36361"/>
                    <a:pt x="15382" y="35669"/>
                    <a:pt x="15953" y="35669"/>
                  </a:cubicBezTo>
                  <a:close/>
                  <a:moveTo>
                    <a:pt x="20238" y="35669"/>
                  </a:moveTo>
                  <a:cubicBezTo>
                    <a:pt x="20588" y="35669"/>
                    <a:pt x="20880" y="35954"/>
                    <a:pt x="20880" y="36304"/>
                  </a:cubicBezTo>
                  <a:lnTo>
                    <a:pt x="20880" y="36311"/>
                  </a:lnTo>
                  <a:cubicBezTo>
                    <a:pt x="20880" y="36699"/>
                    <a:pt x="20562" y="36955"/>
                    <a:pt x="20230" y="36955"/>
                  </a:cubicBezTo>
                  <a:cubicBezTo>
                    <a:pt x="20072" y="36955"/>
                    <a:pt x="19912" y="36897"/>
                    <a:pt x="19781" y="36768"/>
                  </a:cubicBezTo>
                  <a:cubicBezTo>
                    <a:pt x="19381" y="36361"/>
                    <a:pt x="19666" y="35669"/>
                    <a:pt x="20238" y="35669"/>
                  </a:cubicBezTo>
                  <a:close/>
                  <a:moveTo>
                    <a:pt x="33091" y="35669"/>
                  </a:moveTo>
                  <a:cubicBezTo>
                    <a:pt x="33441" y="35669"/>
                    <a:pt x="33734" y="35954"/>
                    <a:pt x="33734" y="36304"/>
                  </a:cubicBezTo>
                  <a:lnTo>
                    <a:pt x="33734" y="36311"/>
                  </a:lnTo>
                  <a:cubicBezTo>
                    <a:pt x="33734" y="36699"/>
                    <a:pt x="33415" y="36955"/>
                    <a:pt x="33083" y="36955"/>
                  </a:cubicBezTo>
                  <a:cubicBezTo>
                    <a:pt x="32926" y="36955"/>
                    <a:pt x="32765" y="36897"/>
                    <a:pt x="32634" y="36768"/>
                  </a:cubicBezTo>
                  <a:cubicBezTo>
                    <a:pt x="32234" y="36361"/>
                    <a:pt x="32520" y="35669"/>
                    <a:pt x="33091" y="35669"/>
                  </a:cubicBezTo>
                  <a:close/>
                  <a:moveTo>
                    <a:pt x="41660" y="35669"/>
                  </a:moveTo>
                  <a:cubicBezTo>
                    <a:pt x="42010" y="35669"/>
                    <a:pt x="42303" y="35954"/>
                    <a:pt x="42303" y="36304"/>
                  </a:cubicBezTo>
                  <a:lnTo>
                    <a:pt x="42303" y="36311"/>
                  </a:lnTo>
                  <a:cubicBezTo>
                    <a:pt x="42303" y="36699"/>
                    <a:pt x="41985" y="36955"/>
                    <a:pt x="41653" y="36955"/>
                  </a:cubicBezTo>
                  <a:cubicBezTo>
                    <a:pt x="41495" y="36955"/>
                    <a:pt x="41334" y="36897"/>
                    <a:pt x="41203" y="36768"/>
                  </a:cubicBezTo>
                  <a:cubicBezTo>
                    <a:pt x="40803" y="36361"/>
                    <a:pt x="41089" y="35669"/>
                    <a:pt x="41660" y="35669"/>
                  </a:cubicBezTo>
                  <a:close/>
                  <a:moveTo>
                    <a:pt x="45945" y="35669"/>
                  </a:moveTo>
                  <a:cubicBezTo>
                    <a:pt x="46295" y="35669"/>
                    <a:pt x="46580" y="35954"/>
                    <a:pt x="46588" y="36304"/>
                  </a:cubicBezTo>
                  <a:lnTo>
                    <a:pt x="46588" y="36311"/>
                  </a:lnTo>
                  <a:cubicBezTo>
                    <a:pt x="46588" y="36699"/>
                    <a:pt x="46269" y="36958"/>
                    <a:pt x="45937" y="36958"/>
                  </a:cubicBezTo>
                  <a:cubicBezTo>
                    <a:pt x="45780" y="36958"/>
                    <a:pt x="45619" y="36900"/>
                    <a:pt x="45488" y="36768"/>
                  </a:cubicBezTo>
                  <a:cubicBezTo>
                    <a:pt x="45081" y="36361"/>
                    <a:pt x="45366" y="35669"/>
                    <a:pt x="45945" y="35669"/>
                  </a:cubicBezTo>
                  <a:close/>
                  <a:moveTo>
                    <a:pt x="50229" y="35669"/>
                  </a:moveTo>
                  <a:cubicBezTo>
                    <a:pt x="50579" y="35669"/>
                    <a:pt x="50865" y="35954"/>
                    <a:pt x="50872" y="36304"/>
                  </a:cubicBezTo>
                  <a:lnTo>
                    <a:pt x="50872" y="36311"/>
                  </a:lnTo>
                  <a:cubicBezTo>
                    <a:pt x="50872" y="36699"/>
                    <a:pt x="50554" y="36958"/>
                    <a:pt x="50222" y="36958"/>
                  </a:cubicBezTo>
                  <a:cubicBezTo>
                    <a:pt x="50064" y="36958"/>
                    <a:pt x="49903" y="36900"/>
                    <a:pt x="49772" y="36768"/>
                  </a:cubicBezTo>
                  <a:cubicBezTo>
                    <a:pt x="49365" y="36361"/>
                    <a:pt x="49651" y="35669"/>
                    <a:pt x="50229" y="35669"/>
                  </a:cubicBezTo>
                  <a:close/>
                  <a:moveTo>
                    <a:pt x="54514" y="35669"/>
                  </a:moveTo>
                  <a:lnTo>
                    <a:pt x="54514" y="35676"/>
                  </a:lnTo>
                  <a:cubicBezTo>
                    <a:pt x="55085" y="35676"/>
                    <a:pt x="55371" y="36369"/>
                    <a:pt x="54971" y="36768"/>
                  </a:cubicBezTo>
                  <a:cubicBezTo>
                    <a:pt x="54839" y="36901"/>
                    <a:pt x="54676" y="36960"/>
                    <a:pt x="54517" y="36960"/>
                  </a:cubicBezTo>
                  <a:cubicBezTo>
                    <a:pt x="54187" y="36960"/>
                    <a:pt x="53871" y="36704"/>
                    <a:pt x="53871" y="36319"/>
                  </a:cubicBezTo>
                  <a:cubicBezTo>
                    <a:pt x="53864" y="35962"/>
                    <a:pt x="54157" y="35669"/>
                    <a:pt x="54514" y="35669"/>
                  </a:cubicBezTo>
                  <a:close/>
                  <a:moveTo>
                    <a:pt x="43806" y="35671"/>
                  </a:moveTo>
                  <a:cubicBezTo>
                    <a:pt x="44002" y="35671"/>
                    <a:pt x="44200" y="35760"/>
                    <a:pt x="44331" y="35954"/>
                  </a:cubicBezTo>
                  <a:cubicBezTo>
                    <a:pt x="44402" y="36062"/>
                    <a:pt x="44445" y="36183"/>
                    <a:pt x="44445" y="36304"/>
                  </a:cubicBezTo>
                  <a:lnTo>
                    <a:pt x="44445" y="36311"/>
                  </a:lnTo>
                  <a:cubicBezTo>
                    <a:pt x="44445" y="36483"/>
                    <a:pt x="44374" y="36647"/>
                    <a:pt x="44253" y="36768"/>
                  </a:cubicBezTo>
                  <a:cubicBezTo>
                    <a:pt x="44122" y="36901"/>
                    <a:pt x="43962" y="36960"/>
                    <a:pt x="43805" y="36960"/>
                  </a:cubicBezTo>
                  <a:cubicBezTo>
                    <a:pt x="43455" y="36960"/>
                    <a:pt x="43121" y="36668"/>
                    <a:pt x="43160" y="36254"/>
                  </a:cubicBezTo>
                  <a:cubicBezTo>
                    <a:pt x="43195" y="35888"/>
                    <a:pt x="43498" y="35671"/>
                    <a:pt x="43806" y="35671"/>
                  </a:cubicBezTo>
                  <a:close/>
                  <a:moveTo>
                    <a:pt x="52375" y="35671"/>
                  </a:moveTo>
                  <a:cubicBezTo>
                    <a:pt x="52571" y="35671"/>
                    <a:pt x="52769" y="35760"/>
                    <a:pt x="52900" y="35954"/>
                  </a:cubicBezTo>
                  <a:cubicBezTo>
                    <a:pt x="52972" y="36062"/>
                    <a:pt x="53014" y="36183"/>
                    <a:pt x="53014" y="36304"/>
                  </a:cubicBezTo>
                  <a:lnTo>
                    <a:pt x="53014" y="36311"/>
                  </a:lnTo>
                  <a:cubicBezTo>
                    <a:pt x="53014" y="36483"/>
                    <a:pt x="52943" y="36647"/>
                    <a:pt x="52822" y="36768"/>
                  </a:cubicBezTo>
                  <a:cubicBezTo>
                    <a:pt x="52691" y="36901"/>
                    <a:pt x="52531" y="36960"/>
                    <a:pt x="52374" y="36960"/>
                  </a:cubicBezTo>
                  <a:cubicBezTo>
                    <a:pt x="52024" y="36960"/>
                    <a:pt x="51690" y="36668"/>
                    <a:pt x="51729" y="36254"/>
                  </a:cubicBezTo>
                  <a:cubicBezTo>
                    <a:pt x="51764" y="35888"/>
                    <a:pt x="52067" y="35671"/>
                    <a:pt x="52375" y="35671"/>
                  </a:cubicBezTo>
                  <a:close/>
                  <a:moveTo>
                    <a:pt x="3102" y="35670"/>
                  </a:moveTo>
                  <a:cubicBezTo>
                    <a:pt x="3433" y="35670"/>
                    <a:pt x="3749" y="35928"/>
                    <a:pt x="3749" y="36319"/>
                  </a:cubicBezTo>
                  <a:cubicBezTo>
                    <a:pt x="3742" y="36664"/>
                    <a:pt x="3457" y="36947"/>
                    <a:pt x="3112" y="36947"/>
                  </a:cubicBezTo>
                  <a:cubicBezTo>
                    <a:pt x="3108" y="36947"/>
                    <a:pt x="3104" y="36947"/>
                    <a:pt x="3100" y="36947"/>
                  </a:cubicBezTo>
                  <a:lnTo>
                    <a:pt x="3100" y="36947"/>
                  </a:lnTo>
                  <a:lnTo>
                    <a:pt x="3107" y="36961"/>
                  </a:lnTo>
                  <a:cubicBezTo>
                    <a:pt x="2535" y="36961"/>
                    <a:pt x="2243" y="36269"/>
                    <a:pt x="2650" y="35862"/>
                  </a:cubicBezTo>
                  <a:cubicBezTo>
                    <a:pt x="2782" y="35730"/>
                    <a:pt x="2944" y="35670"/>
                    <a:pt x="3102" y="35670"/>
                  </a:cubicBezTo>
                  <a:close/>
                  <a:moveTo>
                    <a:pt x="18091" y="35654"/>
                  </a:moveTo>
                  <a:cubicBezTo>
                    <a:pt x="18594" y="35654"/>
                    <a:pt x="19007" y="36305"/>
                    <a:pt x="18545" y="36761"/>
                  </a:cubicBezTo>
                  <a:cubicBezTo>
                    <a:pt x="18517" y="36790"/>
                    <a:pt x="18488" y="36818"/>
                    <a:pt x="18452" y="36840"/>
                  </a:cubicBezTo>
                  <a:cubicBezTo>
                    <a:pt x="18327" y="36925"/>
                    <a:pt x="18201" y="36961"/>
                    <a:pt x="18082" y="36961"/>
                  </a:cubicBezTo>
                  <a:cubicBezTo>
                    <a:pt x="17551" y="36961"/>
                    <a:pt x="17168" y="36232"/>
                    <a:pt x="17681" y="35812"/>
                  </a:cubicBezTo>
                  <a:cubicBezTo>
                    <a:pt x="17814" y="35701"/>
                    <a:pt x="17956" y="35654"/>
                    <a:pt x="18091" y="35654"/>
                  </a:cubicBezTo>
                  <a:close/>
                  <a:moveTo>
                    <a:pt x="5235" y="35657"/>
                  </a:moveTo>
                  <a:cubicBezTo>
                    <a:pt x="5740" y="35657"/>
                    <a:pt x="6154" y="36306"/>
                    <a:pt x="5692" y="36768"/>
                  </a:cubicBezTo>
                  <a:cubicBezTo>
                    <a:pt x="5663" y="36797"/>
                    <a:pt x="5635" y="36818"/>
                    <a:pt x="5599" y="36840"/>
                  </a:cubicBezTo>
                  <a:lnTo>
                    <a:pt x="5599" y="36847"/>
                  </a:lnTo>
                  <a:cubicBezTo>
                    <a:pt x="5473" y="36932"/>
                    <a:pt x="5347" y="36969"/>
                    <a:pt x="5228" y="36969"/>
                  </a:cubicBezTo>
                  <a:cubicBezTo>
                    <a:pt x="4697" y="36969"/>
                    <a:pt x="4314" y="36238"/>
                    <a:pt x="4828" y="35812"/>
                  </a:cubicBezTo>
                  <a:cubicBezTo>
                    <a:pt x="4960" y="35703"/>
                    <a:pt x="5101" y="35657"/>
                    <a:pt x="5235" y="35657"/>
                  </a:cubicBezTo>
                  <a:close/>
                  <a:moveTo>
                    <a:pt x="9522" y="35654"/>
                  </a:moveTo>
                  <a:cubicBezTo>
                    <a:pt x="10025" y="35654"/>
                    <a:pt x="10438" y="36307"/>
                    <a:pt x="9976" y="36768"/>
                  </a:cubicBezTo>
                  <a:cubicBezTo>
                    <a:pt x="9948" y="36797"/>
                    <a:pt x="9919" y="36818"/>
                    <a:pt x="9883" y="36840"/>
                  </a:cubicBezTo>
                  <a:lnTo>
                    <a:pt x="9883" y="36847"/>
                  </a:lnTo>
                  <a:cubicBezTo>
                    <a:pt x="9758" y="36932"/>
                    <a:pt x="9631" y="36969"/>
                    <a:pt x="9512" y="36969"/>
                  </a:cubicBezTo>
                  <a:cubicBezTo>
                    <a:pt x="8979" y="36969"/>
                    <a:pt x="8593" y="36238"/>
                    <a:pt x="9112" y="35812"/>
                  </a:cubicBezTo>
                  <a:cubicBezTo>
                    <a:pt x="9245" y="35701"/>
                    <a:pt x="9387" y="35654"/>
                    <a:pt x="9522" y="35654"/>
                  </a:cubicBezTo>
                  <a:close/>
                  <a:moveTo>
                    <a:pt x="13806" y="35654"/>
                  </a:moveTo>
                  <a:cubicBezTo>
                    <a:pt x="14310" y="35654"/>
                    <a:pt x="14722" y="36307"/>
                    <a:pt x="14261" y="36768"/>
                  </a:cubicBezTo>
                  <a:cubicBezTo>
                    <a:pt x="14232" y="36797"/>
                    <a:pt x="14204" y="36818"/>
                    <a:pt x="14168" y="36840"/>
                  </a:cubicBezTo>
                  <a:lnTo>
                    <a:pt x="14168" y="36847"/>
                  </a:lnTo>
                  <a:cubicBezTo>
                    <a:pt x="14043" y="36932"/>
                    <a:pt x="13916" y="36969"/>
                    <a:pt x="13797" y="36969"/>
                  </a:cubicBezTo>
                  <a:cubicBezTo>
                    <a:pt x="13264" y="36969"/>
                    <a:pt x="12877" y="36238"/>
                    <a:pt x="13397" y="35812"/>
                  </a:cubicBezTo>
                  <a:cubicBezTo>
                    <a:pt x="13530" y="35701"/>
                    <a:pt x="13671" y="35654"/>
                    <a:pt x="13806" y="35654"/>
                  </a:cubicBezTo>
                  <a:close/>
                  <a:moveTo>
                    <a:pt x="26664" y="35654"/>
                  </a:moveTo>
                  <a:cubicBezTo>
                    <a:pt x="27170" y="35654"/>
                    <a:pt x="27583" y="36307"/>
                    <a:pt x="27122" y="36768"/>
                  </a:cubicBezTo>
                  <a:cubicBezTo>
                    <a:pt x="27093" y="36797"/>
                    <a:pt x="27057" y="36818"/>
                    <a:pt x="27022" y="36840"/>
                  </a:cubicBezTo>
                  <a:lnTo>
                    <a:pt x="27022" y="36847"/>
                  </a:lnTo>
                  <a:cubicBezTo>
                    <a:pt x="26896" y="36932"/>
                    <a:pt x="26770" y="36969"/>
                    <a:pt x="26651" y="36969"/>
                  </a:cubicBezTo>
                  <a:cubicBezTo>
                    <a:pt x="26120" y="36969"/>
                    <a:pt x="25737" y="36238"/>
                    <a:pt x="26250" y="35812"/>
                  </a:cubicBezTo>
                  <a:cubicBezTo>
                    <a:pt x="26385" y="35701"/>
                    <a:pt x="26528" y="35654"/>
                    <a:pt x="26664" y="35654"/>
                  </a:cubicBezTo>
                  <a:close/>
                  <a:moveTo>
                    <a:pt x="30948" y="35654"/>
                  </a:moveTo>
                  <a:cubicBezTo>
                    <a:pt x="31455" y="35654"/>
                    <a:pt x="31868" y="36307"/>
                    <a:pt x="31406" y="36768"/>
                  </a:cubicBezTo>
                  <a:cubicBezTo>
                    <a:pt x="31377" y="36797"/>
                    <a:pt x="31342" y="36818"/>
                    <a:pt x="31306" y="36840"/>
                  </a:cubicBezTo>
                  <a:lnTo>
                    <a:pt x="31306" y="36847"/>
                  </a:lnTo>
                  <a:cubicBezTo>
                    <a:pt x="31181" y="36932"/>
                    <a:pt x="31054" y="36969"/>
                    <a:pt x="30935" y="36969"/>
                  </a:cubicBezTo>
                  <a:cubicBezTo>
                    <a:pt x="30404" y="36969"/>
                    <a:pt x="30021" y="36238"/>
                    <a:pt x="30535" y="35812"/>
                  </a:cubicBezTo>
                  <a:cubicBezTo>
                    <a:pt x="30669" y="35701"/>
                    <a:pt x="30812" y="35654"/>
                    <a:pt x="30948" y="35654"/>
                  </a:cubicBezTo>
                  <a:close/>
                  <a:moveTo>
                    <a:pt x="56227" y="37477"/>
                  </a:moveTo>
                  <a:cubicBezTo>
                    <a:pt x="56207" y="37540"/>
                    <a:pt x="56187" y="37604"/>
                    <a:pt x="56167" y="37667"/>
                  </a:cubicBezTo>
                  <a:lnTo>
                    <a:pt x="56167" y="37667"/>
                  </a:lnTo>
                  <a:cubicBezTo>
                    <a:pt x="56196" y="37608"/>
                    <a:pt x="56217" y="37544"/>
                    <a:pt x="56227" y="37477"/>
                  </a:cubicBezTo>
                  <a:close/>
                  <a:moveTo>
                    <a:pt x="8452" y="36741"/>
                  </a:moveTo>
                  <a:cubicBezTo>
                    <a:pt x="8782" y="36741"/>
                    <a:pt x="9098" y="36997"/>
                    <a:pt x="9098" y="37383"/>
                  </a:cubicBezTo>
                  <a:cubicBezTo>
                    <a:pt x="9091" y="37740"/>
                    <a:pt x="8805" y="38018"/>
                    <a:pt x="8455" y="38018"/>
                  </a:cubicBezTo>
                  <a:lnTo>
                    <a:pt x="8455" y="38025"/>
                  </a:lnTo>
                  <a:cubicBezTo>
                    <a:pt x="7877" y="38025"/>
                    <a:pt x="7591" y="37333"/>
                    <a:pt x="7998" y="36933"/>
                  </a:cubicBezTo>
                  <a:cubicBezTo>
                    <a:pt x="8130" y="36801"/>
                    <a:pt x="8293" y="36741"/>
                    <a:pt x="8452" y="36741"/>
                  </a:cubicBezTo>
                  <a:close/>
                  <a:moveTo>
                    <a:pt x="10594" y="36741"/>
                  </a:moveTo>
                  <a:cubicBezTo>
                    <a:pt x="10924" y="36741"/>
                    <a:pt x="11240" y="36997"/>
                    <a:pt x="11240" y="37383"/>
                  </a:cubicBezTo>
                  <a:cubicBezTo>
                    <a:pt x="11233" y="37740"/>
                    <a:pt x="10947" y="38018"/>
                    <a:pt x="10597" y="38018"/>
                  </a:cubicBezTo>
                  <a:lnTo>
                    <a:pt x="10597" y="38025"/>
                  </a:lnTo>
                  <a:cubicBezTo>
                    <a:pt x="10019" y="38025"/>
                    <a:pt x="9733" y="37333"/>
                    <a:pt x="10140" y="36933"/>
                  </a:cubicBezTo>
                  <a:cubicBezTo>
                    <a:pt x="10273" y="36801"/>
                    <a:pt x="10435" y="36741"/>
                    <a:pt x="10594" y="36741"/>
                  </a:cubicBezTo>
                  <a:close/>
                  <a:moveTo>
                    <a:pt x="12736" y="36741"/>
                  </a:moveTo>
                  <a:cubicBezTo>
                    <a:pt x="13067" y="36741"/>
                    <a:pt x="13382" y="36997"/>
                    <a:pt x="13382" y="37383"/>
                  </a:cubicBezTo>
                  <a:cubicBezTo>
                    <a:pt x="13375" y="37740"/>
                    <a:pt x="13090" y="38018"/>
                    <a:pt x="12740" y="38018"/>
                  </a:cubicBezTo>
                  <a:lnTo>
                    <a:pt x="12740" y="38025"/>
                  </a:lnTo>
                  <a:cubicBezTo>
                    <a:pt x="12161" y="38025"/>
                    <a:pt x="11876" y="37333"/>
                    <a:pt x="12283" y="36933"/>
                  </a:cubicBezTo>
                  <a:cubicBezTo>
                    <a:pt x="12415" y="36801"/>
                    <a:pt x="12577" y="36741"/>
                    <a:pt x="12736" y="36741"/>
                  </a:cubicBezTo>
                  <a:close/>
                  <a:moveTo>
                    <a:pt x="14878" y="36741"/>
                  </a:moveTo>
                  <a:cubicBezTo>
                    <a:pt x="15209" y="36741"/>
                    <a:pt x="15525" y="36997"/>
                    <a:pt x="15525" y="37383"/>
                  </a:cubicBezTo>
                  <a:cubicBezTo>
                    <a:pt x="15518" y="37740"/>
                    <a:pt x="15232" y="38018"/>
                    <a:pt x="14882" y="38018"/>
                  </a:cubicBezTo>
                  <a:lnTo>
                    <a:pt x="14882" y="38025"/>
                  </a:lnTo>
                  <a:cubicBezTo>
                    <a:pt x="14304" y="38025"/>
                    <a:pt x="14018" y="37333"/>
                    <a:pt x="14425" y="36933"/>
                  </a:cubicBezTo>
                  <a:cubicBezTo>
                    <a:pt x="14557" y="36801"/>
                    <a:pt x="14720" y="36741"/>
                    <a:pt x="14878" y="36741"/>
                  </a:cubicBezTo>
                  <a:close/>
                  <a:moveTo>
                    <a:pt x="17021" y="36741"/>
                  </a:moveTo>
                  <a:cubicBezTo>
                    <a:pt x="17351" y="36741"/>
                    <a:pt x="17667" y="36997"/>
                    <a:pt x="17667" y="37383"/>
                  </a:cubicBezTo>
                  <a:cubicBezTo>
                    <a:pt x="17660" y="37740"/>
                    <a:pt x="17374" y="38018"/>
                    <a:pt x="17024" y="38018"/>
                  </a:cubicBezTo>
                  <a:lnTo>
                    <a:pt x="17024" y="38025"/>
                  </a:lnTo>
                  <a:cubicBezTo>
                    <a:pt x="16446" y="38025"/>
                    <a:pt x="16160" y="37333"/>
                    <a:pt x="16567" y="36933"/>
                  </a:cubicBezTo>
                  <a:cubicBezTo>
                    <a:pt x="16699" y="36801"/>
                    <a:pt x="16862" y="36741"/>
                    <a:pt x="17021" y="36741"/>
                  </a:cubicBezTo>
                  <a:close/>
                  <a:moveTo>
                    <a:pt x="19159" y="36739"/>
                  </a:moveTo>
                  <a:cubicBezTo>
                    <a:pt x="19491" y="36739"/>
                    <a:pt x="19809" y="36995"/>
                    <a:pt x="19809" y="37383"/>
                  </a:cubicBezTo>
                  <a:cubicBezTo>
                    <a:pt x="19809" y="37735"/>
                    <a:pt x="19524" y="38018"/>
                    <a:pt x="19179" y="38018"/>
                  </a:cubicBezTo>
                  <a:cubicBezTo>
                    <a:pt x="19175" y="38018"/>
                    <a:pt x="19171" y="38018"/>
                    <a:pt x="19167" y="38018"/>
                  </a:cubicBezTo>
                  <a:lnTo>
                    <a:pt x="19167" y="38025"/>
                  </a:lnTo>
                  <a:cubicBezTo>
                    <a:pt x="18595" y="38025"/>
                    <a:pt x="18310" y="37333"/>
                    <a:pt x="18710" y="36926"/>
                  </a:cubicBezTo>
                  <a:cubicBezTo>
                    <a:pt x="18841" y="36797"/>
                    <a:pt x="19001" y="36739"/>
                    <a:pt x="19159" y="36739"/>
                  </a:cubicBezTo>
                  <a:close/>
                  <a:moveTo>
                    <a:pt x="21301" y="36739"/>
                  </a:moveTo>
                  <a:cubicBezTo>
                    <a:pt x="21633" y="36739"/>
                    <a:pt x="21951" y="36995"/>
                    <a:pt x="21951" y="37383"/>
                  </a:cubicBezTo>
                  <a:cubicBezTo>
                    <a:pt x="21951" y="37735"/>
                    <a:pt x="21666" y="38018"/>
                    <a:pt x="21322" y="38018"/>
                  </a:cubicBezTo>
                  <a:cubicBezTo>
                    <a:pt x="21317" y="38018"/>
                    <a:pt x="21313" y="38018"/>
                    <a:pt x="21309" y="38018"/>
                  </a:cubicBezTo>
                  <a:lnTo>
                    <a:pt x="21309" y="38025"/>
                  </a:lnTo>
                  <a:cubicBezTo>
                    <a:pt x="20738" y="38025"/>
                    <a:pt x="20452" y="37333"/>
                    <a:pt x="20852" y="36926"/>
                  </a:cubicBezTo>
                  <a:cubicBezTo>
                    <a:pt x="20983" y="36797"/>
                    <a:pt x="21143" y="36739"/>
                    <a:pt x="21301" y="36739"/>
                  </a:cubicBezTo>
                  <a:close/>
                  <a:moveTo>
                    <a:pt x="23443" y="36739"/>
                  </a:moveTo>
                  <a:cubicBezTo>
                    <a:pt x="23775" y="36739"/>
                    <a:pt x="24094" y="36995"/>
                    <a:pt x="24094" y="37383"/>
                  </a:cubicBezTo>
                  <a:cubicBezTo>
                    <a:pt x="24094" y="37735"/>
                    <a:pt x="23808" y="38018"/>
                    <a:pt x="23464" y="38018"/>
                  </a:cubicBezTo>
                  <a:cubicBezTo>
                    <a:pt x="23460" y="38018"/>
                    <a:pt x="23455" y="38018"/>
                    <a:pt x="23451" y="38018"/>
                  </a:cubicBezTo>
                  <a:lnTo>
                    <a:pt x="23451" y="38025"/>
                  </a:lnTo>
                  <a:cubicBezTo>
                    <a:pt x="22880" y="38025"/>
                    <a:pt x="22594" y="37333"/>
                    <a:pt x="22994" y="36926"/>
                  </a:cubicBezTo>
                  <a:cubicBezTo>
                    <a:pt x="23125" y="36797"/>
                    <a:pt x="23286" y="36739"/>
                    <a:pt x="23443" y="36739"/>
                  </a:cubicBezTo>
                  <a:close/>
                  <a:moveTo>
                    <a:pt x="34155" y="36739"/>
                  </a:moveTo>
                  <a:cubicBezTo>
                    <a:pt x="34487" y="36739"/>
                    <a:pt x="34805" y="36995"/>
                    <a:pt x="34805" y="37383"/>
                  </a:cubicBezTo>
                  <a:cubicBezTo>
                    <a:pt x="34805" y="37735"/>
                    <a:pt x="34519" y="38018"/>
                    <a:pt x="34175" y="38018"/>
                  </a:cubicBezTo>
                  <a:cubicBezTo>
                    <a:pt x="34171" y="38018"/>
                    <a:pt x="34167" y="38018"/>
                    <a:pt x="34162" y="38018"/>
                  </a:cubicBezTo>
                  <a:lnTo>
                    <a:pt x="34162" y="38025"/>
                  </a:lnTo>
                  <a:cubicBezTo>
                    <a:pt x="33591" y="38025"/>
                    <a:pt x="33306" y="37333"/>
                    <a:pt x="33705" y="36926"/>
                  </a:cubicBezTo>
                  <a:cubicBezTo>
                    <a:pt x="33836" y="36797"/>
                    <a:pt x="33997" y="36739"/>
                    <a:pt x="34155" y="36739"/>
                  </a:cubicBezTo>
                  <a:close/>
                  <a:moveTo>
                    <a:pt x="40586" y="36741"/>
                  </a:moveTo>
                  <a:cubicBezTo>
                    <a:pt x="40916" y="36741"/>
                    <a:pt x="41232" y="36997"/>
                    <a:pt x="41232" y="37383"/>
                  </a:cubicBezTo>
                  <a:cubicBezTo>
                    <a:pt x="41225" y="37740"/>
                    <a:pt x="40939" y="38018"/>
                    <a:pt x="40589" y="38018"/>
                  </a:cubicBezTo>
                  <a:lnTo>
                    <a:pt x="40589" y="38025"/>
                  </a:lnTo>
                  <a:cubicBezTo>
                    <a:pt x="40011" y="38025"/>
                    <a:pt x="39725" y="37333"/>
                    <a:pt x="40132" y="36933"/>
                  </a:cubicBezTo>
                  <a:cubicBezTo>
                    <a:pt x="40264" y="36801"/>
                    <a:pt x="40427" y="36741"/>
                    <a:pt x="40586" y="36741"/>
                  </a:cubicBezTo>
                  <a:close/>
                  <a:moveTo>
                    <a:pt x="25593" y="36740"/>
                  </a:moveTo>
                  <a:cubicBezTo>
                    <a:pt x="25943" y="36740"/>
                    <a:pt x="26236" y="37026"/>
                    <a:pt x="26236" y="37375"/>
                  </a:cubicBezTo>
                  <a:lnTo>
                    <a:pt x="26236" y="37383"/>
                  </a:lnTo>
                  <a:cubicBezTo>
                    <a:pt x="26236" y="37770"/>
                    <a:pt x="25918" y="38026"/>
                    <a:pt x="25586" y="38026"/>
                  </a:cubicBezTo>
                  <a:cubicBezTo>
                    <a:pt x="25428" y="38026"/>
                    <a:pt x="25267" y="37968"/>
                    <a:pt x="25136" y="37840"/>
                  </a:cubicBezTo>
                  <a:cubicBezTo>
                    <a:pt x="24736" y="37433"/>
                    <a:pt x="25022" y="36740"/>
                    <a:pt x="25593" y="36740"/>
                  </a:cubicBezTo>
                  <a:close/>
                  <a:moveTo>
                    <a:pt x="27736" y="36740"/>
                  </a:moveTo>
                  <a:cubicBezTo>
                    <a:pt x="28086" y="36740"/>
                    <a:pt x="28378" y="37026"/>
                    <a:pt x="28378" y="37375"/>
                  </a:cubicBezTo>
                  <a:lnTo>
                    <a:pt x="28378" y="37383"/>
                  </a:lnTo>
                  <a:cubicBezTo>
                    <a:pt x="28378" y="37770"/>
                    <a:pt x="28060" y="38026"/>
                    <a:pt x="27728" y="38026"/>
                  </a:cubicBezTo>
                  <a:cubicBezTo>
                    <a:pt x="27570" y="38026"/>
                    <a:pt x="27410" y="37968"/>
                    <a:pt x="27279" y="37840"/>
                  </a:cubicBezTo>
                  <a:cubicBezTo>
                    <a:pt x="26879" y="37433"/>
                    <a:pt x="27164" y="36740"/>
                    <a:pt x="27736" y="36740"/>
                  </a:cubicBezTo>
                  <a:close/>
                  <a:moveTo>
                    <a:pt x="29878" y="36740"/>
                  </a:moveTo>
                  <a:cubicBezTo>
                    <a:pt x="30228" y="36740"/>
                    <a:pt x="30521" y="37026"/>
                    <a:pt x="30521" y="37375"/>
                  </a:cubicBezTo>
                  <a:lnTo>
                    <a:pt x="30521" y="37383"/>
                  </a:lnTo>
                  <a:cubicBezTo>
                    <a:pt x="30521" y="37770"/>
                    <a:pt x="30202" y="38026"/>
                    <a:pt x="29870" y="38026"/>
                  </a:cubicBezTo>
                  <a:cubicBezTo>
                    <a:pt x="29712" y="38026"/>
                    <a:pt x="29552" y="37968"/>
                    <a:pt x="29421" y="37840"/>
                  </a:cubicBezTo>
                  <a:cubicBezTo>
                    <a:pt x="29021" y="37433"/>
                    <a:pt x="29307" y="36740"/>
                    <a:pt x="29878" y="36740"/>
                  </a:cubicBezTo>
                  <a:close/>
                  <a:moveTo>
                    <a:pt x="32020" y="36740"/>
                  </a:moveTo>
                  <a:cubicBezTo>
                    <a:pt x="32370" y="36740"/>
                    <a:pt x="32663" y="37026"/>
                    <a:pt x="32663" y="37375"/>
                  </a:cubicBezTo>
                  <a:lnTo>
                    <a:pt x="32663" y="37383"/>
                  </a:lnTo>
                  <a:cubicBezTo>
                    <a:pt x="32663" y="37770"/>
                    <a:pt x="32344" y="38026"/>
                    <a:pt x="32012" y="38026"/>
                  </a:cubicBezTo>
                  <a:cubicBezTo>
                    <a:pt x="31855" y="38026"/>
                    <a:pt x="31694" y="37968"/>
                    <a:pt x="31563" y="37840"/>
                  </a:cubicBezTo>
                  <a:cubicBezTo>
                    <a:pt x="31163" y="37433"/>
                    <a:pt x="31449" y="36740"/>
                    <a:pt x="32020" y="36740"/>
                  </a:cubicBezTo>
                  <a:close/>
                  <a:moveTo>
                    <a:pt x="36305" y="36740"/>
                  </a:moveTo>
                  <a:cubicBezTo>
                    <a:pt x="36655" y="36740"/>
                    <a:pt x="36947" y="37026"/>
                    <a:pt x="36947" y="37375"/>
                  </a:cubicBezTo>
                  <a:lnTo>
                    <a:pt x="36947" y="37383"/>
                  </a:lnTo>
                  <a:cubicBezTo>
                    <a:pt x="36947" y="37770"/>
                    <a:pt x="36629" y="38026"/>
                    <a:pt x="36297" y="38026"/>
                  </a:cubicBezTo>
                  <a:cubicBezTo>
                    <a:pt x="36139" y="38026"/>
                    <a:pt x="35979" y="37968"/>
                    <a:pt x="35848" y="37840"/>
                  </a:cubicBezTo>
                  <a:cubicBezTo>
                    <a:pt x="35448" y="37433"/>
                    <a:pt x="35733" y="36740"/>
                    <a:pt x="36305" y="36740"/>
                  </a:cubicBezTo>
                  <a:close/>
                  <a:moveTo>
                    <a:pt x="38447" y="36740"/>
                  </a:moveTo>
                  <a:cubicBezTo>
                    <a:pt x="38797" y="36740"/>
                    <a:pt x="39090" y="37026"/>
                    <a:pt x="39090" y="37375"/>
                  </a:cubicBezTo>
                  <a:lnTo>
                    <a:pt x="39090" y="37383"/>
                  </a:lnTo>
                  <a:cubicBezTo>
                    <a:pt x="39090" y="37770"/>
                    <a:pt x="38771" y="38026"/>
                    <a:pt x="38439" y="38026"/>
                  </a:cubicBezTo>
                  <a:cubicBezTo>
                    <a:pt x="38282" y="38026"/>
                    <a:pt x="38121" y="37968"/>
                    <a:pt x="37990" y="37840"/>
                  </a:cubicBezTo>
                  <a:cubicBezTo>
                    <a:pt x="37590" y="37433"/>
                    <a:pt x="37876" y="36740"/>
                    <a:pt x="38447" y="36740"/>
                  </a:cubicBezTo>
                  <a:close/>
                  <a:moveTo>
                    <a:pt x="42731" y="36740"/>
                  </a:moveTo>
                  <a:cubicBezTo>
                    <a:pt x="43081" y="36740"/>
                    <a:pt x="43367" y="37026"/>
                    <a:pt x="43374" y="37375"/>
                  </a:cubicBezTo>
                  <a:lnTo>
                    <a:pt x="43374" y="37383"/>
                  </a:lnTo>
                  <a:cubicBezTo>
                    <a:pt x="43374" y="37770"/>
                    <a:pt x="43056" y="38029"/>
                    <a:pt x="42724" y="38029"/>
                  </a:cubicBezTo>
                  <a:cubicBezTo>
                    <a:pt x="42566" y="38029"/>
                    <a:pt x="42406" y="37971"/>
                    <a:pt x="42274" y="37840"/>
                  </a:cubicBezTo>
                  <a:cubicBezTo>
                    <a:pt x="41867" y="37433"/>
                    <a:pt x="42153" y="36740"/>
                    <a:pt x="42731" y="36740"/>
                  </a:cubicBezTo>
                  <a:close/>
                  <a:moveTo>
                    <a:pt x="44874" y="36740"/>
                  </a:moveTo>
                  <a:cubicBezTo>
                    <a:pt x="45224" y="36740"/>
                    <a:pt x="45509" y="37026"/>
                    <a:pt x="45516" y="37375"/>
                  </a:cubicBezTo>
                  <a:lnTo>
                    <a:pt x="45516" y="37383"/>
                  </a:lnTo>
                  <a:cubicBezTo>
                    <a:pt x="45516" y="37770"/>
                    <a:pt x="45198" y="38029"/>
                    <a:pt x="44866" y="38029"/>
                  </a:cubicBezTo>
                  <a:cubicBezTo>
                    <a:pt x="44709" y="38029"/>
                    <a:pt x="44548" y="37971"/>
                    <a:pt x="44417" y="37840"/>
                  </a:cubicBezTo>
                  <a:cubicBezTo>
                    <a:pt x="44010" y="37433"/>
                    <a:pt x="44295" y="36740"/>
                    <a:pt x="44874" y="36740"/>
                  </a:cubicBezTo>
                  <a:close/>
                  <a:moveTo>
                    <a:pt x="47016" y="36740"/>
                  </a:moveTo>
                  <a:cubicBezTo>
                    <a:pt x="47366" y="36740"/>
                    <a:pt x="47652" y="37026"/>
                    <a:pt x="47659" y="37375"/>
                  </a:cubicBezTo>
                  <a:lnTo>
                    <a:pt x="47659" y="37383"/>
                  </a:lnTo>
                  <a:cubicBezTo>
                    <a:pt x="47659" y="37770"/>
                    <a:pt x="47340" y="38029"/>
                    <a:pt x="47008" y="38029"/>
                  </a:cubicBezTo>
                  <a:cubicBezTo>
                    <a:pt x="46851" y="38029"/>
                    <a:pt x="46690" y="37971"/>
                    <a:pt x="46559" y="37840"/>
                  </a:cubicBezTo>
                  <a:cubicBezTo>
                    <a:pt x="46152" y="37433"/>
                    <a:pt x="46438" y="36740"/>
                    <a:pt x="47016" y="36740"/>
                  </a:cubicBezTo>
                  <a:close/>
                  <a:moveTo>
                    <a:pt x="49146" y="36740"/>
                  </a:moveTo>
                  <a:cubicBezTo>
                    <a:pt x="49150" y="36740"/>
                    <a:pt x="49154" y="36740"/>
                    <a:pt x="49158" y="36740"/>
                  </a:cubicBezTo>
                  <a:cubicBezTo>
                    <a:pt x="49730" y="36740"/>
                    <a:pt x="50015" y="37433"/>
                    <a:pt x="49608" y="37840"/>
                  </a:cubicBezTo>
                  <a:cubicBezTo>
                    <a:pt x="49479" y="37971"/>
                    <a:pt x="49320" y="38029"/>
                    <a:pt x="49164" y="38029"/>
                  </a:cubicBezTo>
                  <a:cubicBezTo>
                    <a:pt x="48834" y="38029"/>
                    <a:pt x="48516" y="37770"/>
                    <a:pt x="48516" y="37383"/>
                  </a:cubicBezTo>
                  <a:cubicBezTo>
                    <a:pt x="48509" y="37030"/>
                    <a:pt x="48794" y="36740"/>
                    <a:pt x="49146" y="36740"/>
                  </a:cubicBezTo>
                  <a:close/>
                  <a:moveTo>
                    <a:pt x="51301" y="36740"/>
                  </a:moveTo>
                  <a:cubicBezTo>
                    <a:pt x="51650" y="36740"/>
                    <a:pt x="51936" y="37026"/>
                    <a:pt x="51943" y="37375"/>
                  </a:cubicBezTo>
                  <a:lnTo>
                    <a:pt x="51943" y="37383"/>
                  </a:lnTo>
                  <a:cubicBezTo>
                    <a:pt x="51943" y="37770"/>
                    <a:pt x="51625" y="38029"/>
                    <a:pt x="51293" y="38029"/>
                  </a:cubicBezTo>
                  <a:cubicBezTo>
                    <a:pt x="51135" y="38029"/>
                    <a:pt x="50975" y="37971"/>
                    <a:pt x="50844" y="37840"/>
                  </a:cubicBezTo>
                  <a:cubicBezTo>
                    <a:pt x="50437" y="37433"/>
                    <a:pt x="50722" y="36740"/>
                    <a:pt x="51301" y="36740"/>
                  </a:cubicBezTo>
                  <a:close/>
                  <a:moveTo>
                    <a:pt x="53443" y="36747"/>
                  </a:moveTo>
                  <a:cubicBezTo>
                    <a:pt x="53793" y="36747"/>
                    <a:pt x="54078" y="37026"/>
                    <a:pt x="54086" y="37375"/>
                  </a:cubicBezTo>
                  <a:lnTo>
                    <a:pt x="54086" y="37390"/>
                  </a:lnTo>
                  <a:cubicBezTo>
                    <a:pt x="54086" y="37775"/>
                    <a:pt x="53770" y="38031"/>
                    <a:pt x="53439" y="38031"/>
                  </a:cubicBezTo>
                  <a:cubicBezTo>
                    <a:pt x="53280" y="38031"/>
                    <a:pt x="53118" y="37972"/>
                    <a:pt x="52986" y="37840"/>
                  </a:cubicBezTo>
                  <a:cubicBezTo>
                    <a:pt x="52586" y="37440"/>
                    <a:pt x="52872" y="36747"/>
                    <a:pt x="53443" y="36747"/>
                  </a:cubicBezTo>
                  <a:close/>
                  <a:moveTo>
                    <a:pt x="4173" y="36742"/>
                  </a:moveTo>
                  <a:cubicBezTo>
                    <a:pt x="4504" y="36742"/>
                    <a:pt x="4820" y="36999"/>
                    <a:pt x="4820" y="37390"/>
                  </a:cubicBezTo>
                  <a:cubicBezTo>
                    <a:pt x="4813" y="37735"/>
                    <a:pt x="4528" y="38018"/>
                    <a:pt x="4184" y="38018"/>
                  </a:cubicBezTo>
                  <a:cubicBezTo>
                    <a:pt x="4179" y="38018"/>
                    <a:pt x="4175" y="38018"/>
                    <a:pt x="4171" y="38018"/>
                  </a:cubicBezTo>
                  <a:lnTo>
                    <a:pt x="4171" y="38018"/>
                  </a:lnTo>
                  <a:lnTo>
                    <a:pt x="4178" y="38032"/>
                  </a:lnTo>
                  <a:cubicBezTo>
                    <a:pt x="3607" y="38032"/>
                    <a:pt x="3314" y="37340"/>
                    <a:pt x="3721" y="36933"/>
                  </a:cubicBezTo>
                  <a:cubicBezTo>
                    <a:pt x="3853" y="36801"/>
                    <a:pt x="4015" y="36742"/>
                    <a:pt x="4173" y="36742"/>
                  </a:cubicBezTo>
                  <a:close/>
                  <a:moveTo>
                    <a:pt x="6308" y="36742"/>
                  </a:moveTo>
                  <a:cubicBezTo>
                    <a:pt x="6639" y="36742"/>
                    <a:pt x="6956" y="36999"/>
                    <a:pt x="6956" y="37390"/>
                  </a:cubicBezTo>
                  <a:cubicBezTo>
                    <a:pt x="6949" y="37735"/>
                    <a:pt x="6670" y="38018"/>
                    <a:pt x="6326" y="38018"/>
                  </a:cubicBezTo>
                  <a:cubicBezTo>
                    <a:pt x="6322" y="38018"/>
                    <a:pt x="6317" y="38018"/>
                    <a:pt x="6313" y="38018"/>
                  </a:cubicBezTo>
                  <a:lnTo>
                    <a:pt x="6313" y="38032"/>
                  </a:lnTo>
                  <a:cubicBezTo>
                    <a:pt x="5742" y="38032"/>
                    <a:pt x="5456" y="37340"/>
                    <a:pt x="5856" y="36933"/>
                  </a:cubicBezTo>
                  <a:cubicBezTo>
                    <a:pt x="5988" y="36801"/>
                    <a:pt x="6150" y="36742"/>
                    <a:pt x="6308" y="36742"/>
                  </a:cubicBezTo>
                  <a:close/>
                  <a:moveTo>
                    <a:pt x="2028" y="36740"/>
                  </a:moveTo>
                  <a:lnTo>
                    <a:pt x="2036" y="36747"/>
                  </a:lnTo>
                  <a:cubicBezTo>
                    <a:pt x="2607" y="36747"/>
                    <a:pt x="2892" y="37440"/>
                    <a:pt x="2493" y="37847"/>
                  </a:cubicBezTo>
                  <a:cubicBezTo>
                    <a:pt x="2362" y="37975"/>
                    <a:pt x="2201" y="38033"/>
                    <a:pt x="2043" y="38033"/>
                  </a:cubicBezTo>
                  <a:cubicBezTo>
                    <a:pt x="1711" y="38033"/>
                    <a:pt x="1393" y="37777"/>
                    <a:pt x="1393" y="37390"/>
                  </a:cubicBezTo>
                  <a:cubicBezTo>
                    <a:pt x="1386" y="37033"/>
                    <a:pt x="1671" y="36740"/>
                    <a:pt x="2028" y="36740"/>
                  </a:cubicBezTo>
                  <a:close/>
                  <a:moveTo>
                    <a:pt x="22386" y="37809"/>
                  </a:moveTo>
                  <a:cubicBezTo>
                    <a:pt x="22583" y="37809"/>
                    <a:pt x="22782" y="37897"/>
                    <a:pt x="22916" y="38090"/>
                  </a:cubicBezTo>
                  <a:cubicBezTo>
                    <a:pt x="22987" y="38197"/>
                    <a:pt x="23023" y="38325"/>
                    <a:pt x="23023" y="38447"/>
                  </a:cubicBezTo>
                  <a:lnTo>
                    <a:pt x="23023" y="38454"/>
                  </a:lnTo>
                  <a:cubicBezTo>
                    <a:pt x="23023" y="38625"/>
                    <a:pt x="22958" y="38789"/>
                    <a:pt x="22837" y="38904"/>
                  </a:cubicBezTo>
                  <a:cubicBezTo>
                    <a:pt x="22704" y="39036"/>
                    <a:pt x="22543" y="39095"/>
                    <a:pt x="22385" y="39095"/>
                  </a:cubicBezTo>
                  <a:cubicBezTo>
                    <a:pt x="22033" y="39095"/>
                    <a:pt x="21698" y="38803"/>
                    <a:pt x="21737" y="38389"/>
                  </a:cubicBezTo>
                  <a:cubicBezTo>
                    <a:pt x="21776" y="38024"/>
                    <a:pt x="22078" y="37809"/>
                    <a:pt x="22386" y="37809"/>
                  </a:cubicBezTo>
                  <a:close/>
                  <a:moveTo>
                    <a:pt x="35239" y="37809"/>
                  </a:moveTo>
                  <a:cubicBezTo>
                    <a:pt x="35436" y="37809"/>
                    <a:pt x="35635" y="37897"/>
                    <a:pt x="35769" y="38090"/>
                  </a:cubicBezTo>
                  <a:cubicBezTo>
                    <a:pt x="35841" y="38197"/>
                    <a:pt x="35876" y="38325"/>
                    <a:pt x="35876" y="38447"/>
                  </a:cubicBezTo>
                  <a:lnTo>
                    <a:pt x="35876" y="38454"/>
                  </a:lnTo>
                  <a:cubicBezTo>
                    <a:pt x="35876" y="38625"/>
                    <a:pt x="35812" y="38789"/>
                    <a:pt x="35691" y="38904"/>
                  </a:cubicBezTo>
                  <a:cubicBezTo>
                    <a:pt x="35558" y="39036"/>
                    <a:pt x="35396" y="39095"/>
                    <a:pt x="35238" y="39095"/>
                  </a:cubicBezTo>
                  <a:cubicBezTo>
                    <a:pt x="34886" y="39095"/>
                    <a:pt x="34551" y="38803"/>
                    <a:pt x="34591" y="38389"/>
                  </a:cubicBezTo>
                  <a:cubicBezTo>
                    <a:pt x="34630" y="38024"/>
                    <a:pt x="34932" y="37809"/>
                    <a:pt x="35239" y="37809"/>
                  </a:cubicBezTo>
                  <a:close/>
                  <a:moveTo>
                    <a:pt x="7381" y="37813"/>
                  </a:moveTo>
                  <a:cubicBezTo>
                    <a:pt x="7711" y="37813"/>
                    <a:pt x="8027" y="38068"/>
                    <a:pt x="8027" y="38454"/>
                  </a:cubicBezTo>
                  <a:cubicBezTo>
                    <a:pt x="8020" y="38811"/>
                    <a:pt x="7734" y="39089"/>
                    <a:pt x="7384" y="39089"/>
                  </a:cubicBezTo>
                  <a:lnTo>
                    <a:pt x="7384" y="39096"/>
                  </a:lnTo>
                  <a:cubicBezTo>
                    <a:pt x="6806" y="39096"/>
                    <a:pt x="6520" y="38404"/>
                    <a:pt x="6927" y="38004"/>
                  </a:cubicBezTo>
                  <a:cubicBezTo>
                    <a:pt x="7059" y="37872"/>
                    <a:pt x="7222" y="37813"/>
                    <a:pt x="7381" y="37813"/>
                  </a:cubicBezTo>
                  <a:close/>
                  <a:moveTo>
                    <a:pt x="11665" y="37813"/>
                  </a:moveTo>
                  <a:cubicBezTo>
                    <a:pt x="11996" y="37813"/>
                    <a:pt x="12311" y="38068"/>
                    <a:pt x="12311" y="38454"/>
                  </a:cubicBezTo>
                  <a:cubicBezTo>
                    <a:pt x="12304" y="38811"/>
                    <a:pt x="12019" y="39089"/>
                    <a:pt x="11669" y="39089"/>
                  </a:cubicBezTo>
                  <a:lnTo>
                    <a:pt x="11669" y="39096"/>
                  </a:lnTo>
                  <a:cubicBezTo>
                    <a:pt x="11090" y="39096"/>
                    <a:pt x="10805" y="38404"/>
                    <a:pt x="11212" y="38004"/>
                  </a:cubicBezTo>
                  <a:cubicBezTo>
                    <a:pt x="11344" y="37872"/>
                    <a:pt x="11506" y="37813"/>
                    <a:pt x="11665" y="37813"/>
                  </a:cubicBezTo>
                  <a:close/>
                  <a:moveTo>
                    <a:pt x="24514" y="37810"/>
                  </a:moveTo>
                  <a:cubicBezTo>
                    <a:pt x="24846" y="37810"/>
                    <a:pt x="25165" y="38066"/>
                    <a:pt x="25165" y="38454"/>
                  </a:cubicBezTo>
                  <a:cubicBezTo>
                    <a:pt x="25165" y="38806"/>
                    <a:pt x="24879" y="39089"/>
                    <a:pt x="24535" y="39089"/>
                  </a:cubicBezTo>
                  <a:cubicBezTo>
                    <a:pt x="24531" y="39089"/>
                    <a:pt x="24527" y="39089"/>
                    <a:pt x="24522" y="39089"/>
                  </a:cubicBezTo>
                  <a:lnTo>
                    <a:pt x="24522" y="39096"/>
                  </a:lnTo>
                  <a:cubicBezTo>
                    <a:pt x="23951" y="39096"/>
                    <a:pt x="23665" y="38404"/>
                    <a:pt x="24065" y="37997"/>
                  </a:cubicBezTo>
                  <a:cubicBezTo>
                    <a:pt x="24196" y="37868"/>
                    <a:pt x="24357" y="37810"/>
                    <a:pt x="24514" y="37810"/>
                  </a:cubicBezTo>
                  <a:close/>
                  <a:moveTo>
                    <a:pt x="28799" y="37810"/>
                  </a:moveTo>
                  <a:cubicBezTo>
                    <a:pt x="29131" y="37810"/>
                    <a:pt x="29449" y="38066"/>
                    <a:pt x="29449" y="38454"/>
                  </a:cubicBezTo>
                  <a:cubicBezTo>
                    <a:pt x="29449" y="38806"/>
                    <a:pt x="29164" y="39089"/>
                    <a:pt x="28820" y="39089"/>
                  </a:cubicBezTo>
                  <a:cubicBezTo>
                    <a:pt x="28815" y="39089"/>
                    <a:pt x="28811" y="39089"/>
                    <a:pt x="28807" y="39089"/>
                  </a:cubicBezTo>
                  <a:lnTo>
                    <a:pt x="28807" y="39096"/>
                  </a:lnTo>
                  <a:cubicBezTo>
                    <a:pt x="28235" y="39096"/>
                    <a:pt x="27950" y="38404"/>
                    <a:pt x="28350" y="37997"/>
                  </a:cubicBezTo>
                  <a:cubicBezTo>
                    <a:pt x="28481" y="37868"/>
                    <a:pt x="28641" y="37810"/>
                    <a:pt x="28799" y="37810"/>
                  </a:cubicBezTo>
                  <a:close/>
                  <a:moveTo>
                    <a:pt x="37372" y="37813"/>
                  </a:moveTo>
                  <a:cubicBezTo>
                    <a:pt x="37703" y="37813"/>
                    <a:pt x="38019" y="38068"/>
                    <a:pt x="38019" y="38454"/>
                  </a:cubicBezTo>
                  <a:cubicBezTo>
                    <a:pt x="38011" y="38811"/>
                    <a:pt x="37726" y="39089"/>
                    <a:pt x="37376" y="39089"/>
                  </a:cubicBezTo>
                  <a:lnTo>
                    <a:pt x="37376" y="39096"/>
                  </a:lnTo>
                  <a:cubicBezTo>
                    <a:pt x="36797" y="39096"/>
                    <a:pt x="36512" y="38404"/>
                    <a:pt x="36919" y="38004"/>
                  </a:cubicBezTo>
                  <a:cubicBezTo>
                    <a:pt x="37051" y="37872"/>
                    <a:pt x="37213" y="37813"/>
                    <a:pt x="37372" y="37813"/>
                  </a:cubicBezTo>
                  <a:close/>
                  <a:moveTo>
                    <a:pt x="20238" y="37811"/>
                  </a:moveTo>
                  <a:cubicBezTo>
                    <a:pt x="20588" y="37811"/>
                    <a:pt x="20880" y="38097"/>
                    <a:pt x="20880" y="38447"/>
                  </a:cubicBezTo>
                  <a:lnTo>
                    <a:pt x="20880" y="38454"/>
                  </a:lnTo>
                  <a:cubicBezTo>
                    <a:pt x="20880" y="38841"/>
                    <a:pt x="20562" y="39097"/>
                    <a:pt x="20230" y="39097"/>
                  </a:cubicBezTo>
                  <a:cubicBezTo>
                    <a:pt x="20072" y="39097"/>
                    <a:pt x="19912" y="39039"/>
                    <a:pt x="19781" y="38911"/>
                  </a:cubicBezTo>
                  <a:cubicBezTo>
                    <a:pt x="19381" y="38504"/>
                    <a:pt x="19666" y="37811"/>
                    <a:pt x="20238" y="37811"/>
                  </a:cubicBezTo>
                  <a:close/>
                  <a:moveTo>
                    <a:pt x="33091" y="37811"/>
                  </a:moveTo>
                  <a:cubicBezTo>
                    <a:pt x="33441" y="37811"/>
                    <a:pt x="33734" y="38097"/>
                    <a:pt x="33734" y="38447"/>
                  </a:cubicBezTo>
                  <a:lnTo>
                    <a:pt x="33734" y="38454"/>
                  </a:lnTo>
                  <a:cubicBezTo>
                    <a:pt x="33734" y="38841"/>
                    <a:pt x="33415" y="39097"/>
                    <a:pt x="33083" y="39097"/>
                  </a:cubicBezTo>
                  <a:cubicBezTo>
                    <a:pt x="32926" y="39097"/>
                    <a:pt x="32765" y="39039"/>
                    <a:pt x="32634" y="38911"/>
                  </a:cubicBezTo>
                  <a:cubicBezTo>
                    <a:pt x="32234" y="38504"/>
                    <a:pt x="32520" y="37811"/>
                    <a:pt x="33091" y="37811"/>
                  </a:cubicBezTo>
                  <a:close/>
                  <a:moveTo>
                    <a:pt x="15953" y="37811"/>
                  </a:moveTo>
                  <a:cubicBezTo>
                    <a:pt x="16303" y="37811"/>
                    <a:pt x="16589" y="38097"/>
                    <a:pt x="16596" y="38447"/>
                  </a:cubicBezTo>
                  <a:lnTo>
                    <a:pt x="16596" y="38454"/>
                  </a:lnTo>
                  <a:cubicBezTo>
                    <a:pt x="16596" y="38841"/>
                    <a:pt x="16277" y="39100"/>
                    <a:pt x="15946" y="39100"/>
                  </a:cubicBezTo>
                  <a:cubicBezTo>
                    <a:pt x="15788" y="39100"/>
                    <a:pt x="15627" y="39042"/>
                    <a:pt x="15496" y="38911"/>
                  </a:cubicBezTo>
                  <a:cubicBezTo>
                    <a:pt x="15089" y="38504"/>
                    <a:pt x="15375" y="37811"/>
                    <a:pt x="15953" y="37811"/>
                  </a:cubicBezTo>
                  <a:close/>
                  <a:moveTo>
                    <a:pt x="41660" y="37811"/>
                  </a:moveTo>
                  <a:cubicBezTo>
                    <a:pt x="42010" y="37811"/>
                    <a:pt x="42296" y="38097"/>
                    <a:pt x="42303" y="38447"/>
                  </a:cubicBezTo>
                  <a:lnTo>
                    <a:pt x="42303" y="38454"/>
                  </a:lnTo>
                  <a:cubicBezTo>
                    <a:pt x="42303" y="38841"/>
                    <a:pt x="41985" y="39100"/>
                    <a:pt x="41653" y="39100"/>
                  </a:cubicBezTo>
                  <a:cubicBezTo>
                    <a:pt x="41495" y="39100"/>
                    <a:pt x="41334" y="39042"/>
                    <a:pt x="41203" y="38911"/>
                  </a:cubicBezTo>
                  <a:cubicBezTo>
                    <a:pt x="40796" y="38504"/>
                    <a:pt x="41082" y="37811"/>
                    <a:pt x="41660" y="37811"/>
                  </a:cubicBezTo>
                  <a:close/>
                  <a:moveTo>
                    <a:pt x="45945" y="37811"/>
                  </a:moveTo>
                  <a:cubicBezTo>
                    <a:pt x="46295" y="37811"/>
                    <a:pt x="46580" y="38097"/>
                    <a:pt x="46588" y="38447"/>
                  </a:cubicBezTo>
                  <a:lnTo>
                    <a:pt x="46588" y="38454"/>
                  </a:lnTo>
                  <a:cubicBezTo>
                    <a:pt x="46588" y="38841"/>
                    <a:pt x="46269" y="39100"/>
                    <a:pt x="45937" y="39100"/>
                  </a:cubicBezTo>
                  <a:cubicBezTo>
                    <a:pt x="45780" y="39100"/>
                    <a:pt x="45619" y="39042"/>
                    <a:pt x="45488" y="38911"/>
                  </a:cubicBezTo>
                  <a:cubicBezTo>
                    <a:pt x="45081" y="38504"/>
                    <a:pt x="45366" y="37811"/>
                    <a:pt x="45945" y="37811"/>
                  </a:cubicBezTo>
                  <a:close/>
                  <a:moveTo>
                    <a:pt x="50217" y="37811"/>
                  </a:moveTo>
                  <a:cubicBezTo>
                    <a:pt x="50221" y="37811"/>
                    <a:pt x="50225" y="37811"/>
                    <a:pt x="50229" y="37811"/>
                  </a:cubicBezTo>
                  <a:cubicBezTo>
                    <a:pt x="50801" y="37811"/>
                    <a:pt x="51086" y="38504"/>
                    <a:pt x="50679" y="38911"/>
                  </a:cubicBezTo>
                  <a:cubicBezTo>
                    <a:pt x="50551" y="39042"/>
                    <a:pt x="50391" y="39100"/>
                    <a:pt x="50235" y="39100"/>
                  </a:cubicBezTo>
                  <a:cubicBezTo>
                    <a:pt x="49905" y="39100"/>
                    <a:pt x="49587" y="38841"/>
                    <a:pt x="49587" y="38454"/>
                  </a:cubicBezTo>
                  <a:cubicBezTo>
                    <a:pt x="49580" y="38101"/>
                    <a:pt x="49865" y="37811"/>
                    <a:pt x="50217" y="37811"/>
                  </a:cubicBezTo>
                  <a:close/>
                  <a:moveTo>
                    <a:pt x="39521" y="37813"/>
                  </a:moveTo>
                  <a:cubicBezTo>
                    <a:pt x="39718" y="37813"/>
                    <a:pt x="39916" y="37902"/>
                    <a:pt x="40047" y="38097"/>
                  </a:cubicBezTo>
                  <a:cubicBezTo>
                    <a:pt x="40118" y="38204"/>
                    <a:pt x="40161" y="38325"/>
                    <a:pt x="40161" y="38447"/>
                  </a:cubicBezTo>
                  <a:lnTo>
                    <a:pt x="40161" y="38454"/>
                  </a:lnTo>
                  <a:cubicBezTo>
                    <a:pt x="40161" y="38625"/>
                    <a:pt x="40089" y="38789"/>
                    <a:pt x="39968" y="38911"/>
                  </a:cubicBezTo>
                  <a:cubicBezTo>
                    <a:pt x="39837" y="39043"/>
                    <a:pt x="39677" y="39102"/>
                    <a:pt x="39521" y="39102"/>
                  </a:cubicBezTo>
                  <a:cubicBezTo>
                    <a:pt x="39171" y="39102"/>
                    <a:pt x="38836" y="38811"/>
                    <a:pt x="38875" y="38397"/>
                  </a:cubicBezTo>
                  <a:cubicBezTo>
                    <a:pt x="38910" y="38031"/>
                    <a:pt x="39214" y="37813"/>
                    <a:pt x="39521" y="37813"/>
                  </a:cubicBezTo>
                  <a:close/>
                  <a:moveTo>
                    <a:pt x="43806" y="37813"/>
                  </a:moveTo>
                  <a:cubicBezTo>
                    <a:pt x="44002" y="37813"/>
                    <a:pt x="44200" y="37902"/>
                    <a:pt x="44331" y="38097"/>
                  </a:cubicBezTo>
                  <a:cubicBezTo>
                    <a:pt x="44402" y="38204"/>
                    <a:pt x="44445" y="38325"/>
                    <a:pt x="44445" y="38447"/>
                  </a:cubicBezTo>
                  <a:lnTo>
                    <a:pt x="44445" y="38454"/>
                  </a:lnTo>
                  <a:cubicBezTo>
                    <a:pt x="44445" y="38625"/>
                    <a:pt x="44374" y="38789"/>
                    <a:pt x="44253" y="38911"/>
                  </a:cubicBezTo>
                  <a:cubicBezTo>
                    <a:pt x="44122" y="39043"/>
                    <a:pt x="43962" y="39102"/>
                    <a:pt x="43805" y="39102"/>
                  </a:cubicBezTo>
                  <a:cubicBezTo>
                    <a:pt x="43455" y="39102"/>
                    <a:pt x="43121" y="38811"/>
                    <a:pt x="43160" y="38397"/>
                  </a:cubicBezTo>
                  <a:cubicBezTo>
                    <a:pt x="43195" y="38031"/>
                    <a:pt x="43498" y="37813"/>
                    <a:pt x="43806" y="37813"/>
                  </a:cubicBezTo>
                  <a:close/>
                  <a:moveTo>
                    <a:pt x="48090" y="37813"/>
                  </a:moveTo>
                  <a:cubicBezTo>
                    <a:pt x="48287" y="37813"/>
                    <a:pt x="48485" y="37902"/>
                    <a:pt x="48616" y="38097"/>
                  </a:cubicBezTo>
                  <a:cubicBezTo>
                    <a:pt x="48687" y="38204"/>
                    <a:pt x="48730" y="38325"/>
                    <a:pt x="48730" y="38447"/>
                  </a:cubicBezTo>
                  <a:lnTo>
                    <a:pt x="48730" y="38454"/>
                  </a:lnTo>
                  <a:cubicBezTo>
                    <a:pt x="48730" y="38625"/>
                    <a:pt x="48658" y="38789"/>
                    <a:pt x="48537" y="38911"/>
                  </a:cubicBezTo>
                  <a:cubicBezTo>
                    <a:pt x="48407" y="39043"/>
                    <a:pt x="48247" y="39102"/>
                    <a:pt x="48090" y="39102"/>
                  </a:cubicBezTo>
                  <a:cubicBezTo>
                    <a:pt x="47740" y="39102"/>
                    <a:pt x="47405" y="38811"/>
                    <a:pt x="47444" y="38397"/>
                  </a:cubicBezTo>
                  <a:cubicBezTo>
                    <a:pt x="47479" y="38031"/>
                    <a:pt x="47783" y="37813"/>
                    <a:pt x="48090" y="37813"/>
                  </a:cubicBezTo>
                  <a:close/>
                  <a:moveTo>
                    <a:pt x="52379" y="37813"/>
                  </a:moveTo>
                  <a:cubicBezTo>
                    <a:pt x="52575" y="37813"/>
                    <a:pt x="52774" y="37902"/>
                    <a:pt x="52907" y="38097"/>
                  </a:cubicBezTo>
                  <a:cubicBezTo>
                    <a:pt x="52972" y="38204"/>
                    <a:pt x="53014" y="38325"/>
                    <a:pt x="53014" y="38447"/>
                  </a:cubicBezTo>
                  <a:lnTo>
                    <a:pt x="53014" y="38461"/>
                  </a:lnTo>
                  <a:cubicBezTo>
                    <a:pt x="53014" y="38625"/>
                    <a:pt x="52950" y="38789"/>
                    <a:pt x="52829" y="38911"/>
                  </a:cubicBezTo>
                  <a:cubicBezTo>
                    <a:pt x="52696" y="39043"/>
                    <a:pt x="52535" y="39102"/>
                    <a:pt x="52376" y="39102"/>
                  </a:cubicBezTo>
                  <a:cubicBezTo>
                    <a:pt x="52024" y="39102"/>
                    <a:pt x="51690" y="38811"/>
                    <a:pt x="51729" y="38397"/>
                  </a:cubicBezTo>
                  <a:cubicBezTo>
                    <a:pt x="51768" y="38031"/>
                    <a:pt x="52071" y="37813"/>
                    <a:pt x="52379" y="37813"/>
                  </a:cubicBezTo>
                  <a:close/>
                  <a:moveTo>
                    <a:pt x="5248" y="37820"/>
                  </a:moveTo>
                  <a:cubicBezTo>
                    <a:pt x="5523" y="37820"/>
                    <a:pt x="5775" y="37996"/>
                    <a:pt x="5856" y="38268"/>
                  </a:cubicBezTo>
                  <a:cubicBezTo>
                    <a:pt x="5956" y="38582"/>
                    <a:pt x="5799" y="38925"/>
                    <a:pt x="5499" y="39046"/>
                  </a:cubicBezTo>
                  <a:cubicBezTo>
                    <a:pt x="5427" y="39076"/>
                    <a:pt x="5356" y="39091"/>
                    <a:pt x="5285" y="39091"/>
                  </a:cubicBezTo>
                  <a:cubicBezTo>
                    <a:pt x="5270" y="39091"/>
                    <a:pt x="5256" y="39090"/>
                    <a:pt x="5242" y="39089"/>
                  </a:cubicBezTo>
                  <a:lnTo>
                    <a:pt x="5242" y="39089"/>
                  </a:lnTo>
                  <a:lnTo>
                    <a:pt x="5249" y="39104"/>
                  </a:lnTo>
                  <a:cubicBezTo>
                    <a:pt x="4471" y="39104"/>
                    <a:pt x="4363" y="37990"/>
                    <a:pt x="5120" y="37832"/>
                  </a:cubicBezTo>
                  <a:cubicBezTo>
                    <a:pt x="5163" y="37824"/>
                    <a:pt x="5206" y="37820"/>
                    <a:pt x="5248" y="37820"/>
                  </a:cubicBezTo>
                  <a:close/>
                  <a:moveTo>
                    <a:pt x="54513" y="37817"/>
                  </a:moveTo>
                  <a:cubicBezTo>
                    <a:pt x="54845" y="37817"/>
                    <a:pt x="55164" y="38073"/>
                    <a:pt x="55164" y="38461"/>
                  </a:cubicBezTo>
                  <a:cubicBezTo>
                    <a:pt x="55157" y="38813"/>
                    <a:pt x="54871" y="39089"/>
                    <a:pt x="54527" y="39089"/>
                  </a:cubicBezTo>
                  <a:cubicBezTo>
                    <a:pt x="54523" y="39089"/>
                    <a:pt x="54518" y="39089"/>
                    <a:pt x="54514" y="39089"/>
                  </a:cubicBezTo>
                  <a:lnTo>
                    <a:pt x="54514" y="39089"/>
                  </a:lnTo>
                  <a:lnTo>
                    <a:pt x="54521" y="39104"/>
                  </a:lnTo>
                  <a:cubicBezTo>
                    <a:pt x="53950" y="39104"/>
                    <a:pt x="53664" y="38411"/>
                    <a:pt x="54064" y="38004"/>
                  </a:cubicBezTo>
                  <a:cubicBezTo>
                    <a:pt x="54195" y="37875"/>
                    <a:pt x="54356" y="37817"/>
                    <a:pt x="54513" y="37817"/>
                  </a:cubicBezTo>
                  <a:close/>
                  <a:moveTo>
                    <a:pt x="3114" y="37817"/>
                  </a:moveTo>
                  <a:cubicBezTo>
                    <a:pt x="3272" y="37817"/>
                    <a:pt x="3433" y="37875"/>
                    <a:pt x="3564" y="38004"/>
                  </a:cubicBezTo>
                  <a:cubicBezTo>
                    <a:pt x="3964" y="38411"/>
                    <a:pt x="3678" y="39104"/>
                    <a:pt x="3107" y="39104"/>
                  </a:cubicBezTo>
                  <a:cubicBezTo>
                    <a:pt x="3102" y="39104"/>
                    <a:pt x="3098" y="39104"/>
                    <a:pt x="3094" y="39104"/>
                  </a:cubicBezTo>
                  <a:cubicBezTo>
                    <a:pt x="2736" y="39104"/>
                    <a:pt x="2450" y="38807"/>
                    <a:pt x="2457" y="38447"/>
                  </a:cubicBezTo>
                  <a:lnTo>
                    <a:pt x="2457" y="38447"/>
                  </a:lnTo>
                  <a:lnTo>
                    <a:pt x="2464" y="38461"/>
                  </a:lnTo>
                  <a:cubicBezTo>
                    <a:pt x="2464" y="38073"/>
                    <a:pt x="2783" y="37817"/>
                    <a:pt x="3114" y="37817"/>
                  </a:cubicBezTo>
                  <a:close/>
                  <a:moveTo>
                    <a:pt x="9522" y="37797"/>
                  </a:moveTo>
                  <a:cubicBezTo>
                    <a:pt x="10025" y="37797"/>
                    <a:pt x="10438" y="38449"/>
                    <a:pt x="9976" y="38911"/>
                  </a:cubicBezTo>
                  <a:cubicBezTo>
                    <a:pt x="9948" y="38939"/>
                    <a:pt x="9919" y="38961"/>
                    <a:pt x="9883" y="38982"/>
                  </a:cubicBezTo>
                  <a:lnTo>
                    <a:pt x="9883" y="38989"/>
                  </a:lnTo>
                  <a:cubicBezTo>
                    <a:pt x="9758" y="39074"/>
                    <a:pt x="9631" y="39111"/>
                    <a:pt x="9512" y="39111"/>
                  </a:cubicBezTo>
                  <a:cubicBezTo>
                    <a:pt x="8979" y="39111"/>
                    <a:pt x="8593" y="38380"/>
                    <a:pt x="9112" y="37954"/>
                  </a:cubicBezTo>
                  <a:cubicBezTo>
                    <a:pt x="9245" y="37844"/>
                    <a:pt x="9387" y="37797"/>
                    <a:pt x="9522" y="37797"/>
                  </a:cubicBezTo>
                  <a:close/>
                  <a:moveTo>
                    <a:pt x="13806" y="37797"/>
                  </a:moveTo>
                  <a:cubicBezTo>
                    <a:pt x="14310" y="37797"/>
                    <a:pt x="14722" y="38449"/>
                    <a:pt x="14261" y="38911"/>
                  </a:cubicBezTo>
                  <a:cubicBezTo>
                    <a:pt x="14232" y="38939"/>
                    <a:pt x="14204" y="38961"/>
                    <a:pt x="14168" y="38982"/>
                  </a:cubicBezTo>
                  <a:lnTo>
                    <a:pt x="14168" y="38989"/>
                  </a:lnTo>
                  <a:cubicBezTo>
                    <a:pt x="14043" y="39074"/>
                    <a:pt x="13916" y="39111"/>
                    <a:pt x="13797" y="39111"/>
                  </a:cubicBezTo>
                  <a:cubicBezTo>
                    <a:pt x="13264" y="39111"/>
                    <a:pt x="12877" y="38380"/>
                    <a:pt x="13397" y="37954"/>
                  </a:cubicBezTo>
                  <a:cubicBezTo>
                    <a:pt x="13530" y="37844"/>
                    <a:pt x="13671" y="37797"/>
                    <a:pt x="13806" y="37797"/>
                  </a:cubicBezTo>
                  <a:close/>
                  <a:moveTo>
                    <a:pt x="18091" y="37797"/>
                  </a:moveTo>
                  <a:cubicBezTo>
                    <a:pt x="18594" y="37797"/>
                    <a:pt x="19007" y="38449"/>
                    <a:pt x="18545" y="38911"/>
                  </a:cubicBezTo>
                  <a:cubicBezTo>
                    <a:pt x="18517" y="38939"/>
                    <a:pt x="18488" y="38961"/>
                    <a:pt x="18452" y="38982"/>
                  </a:cubicBezTo>
                  <a:lnTo>
                    <a:pt x="18452" y="38989"/>
                  </a:lnTo>
                  <a:cubicBezTo>
                    <a:pt x="18327" y="39074"/>
                    <a:pt x="18200" y="39111"/>
                    <a:pt x="18081" y="39111"/>
                  </a:cubicBezTo>
                  <a:cubicBezTo>
                    <a:pt x="17548" y="39111"/>
                    <a:pt x="17162" y="38380"/>
                    <a:pt x="17681" y="37954"/>
                  </a:cubicBezTo>
                  <a:cubicBezTo>
                    <a:pt x="17814" y="37844"/>
                    <a:pt x="17956" y="37797"/>
                    <a:pt x="18091" y="37797"/>
                  </a:cubicBezTo>
                  <a:close/>
                  <a:moveTo>
                    <a:pt x="26664" y="37797"/>
                  </a:moveTo>
                  <a:cubicBezTo>
                    <a:pt x="27170" y="37797"/>
                    <a:pt x="27583" y="38449"/>
                    <a:pt x="27122" y="38911"/>
                  </a:cubicBezTo>
                  <a:cubicBezTo>
                    <a:pt x="27093" y="38939"/>
                    <a:pt x="27057" y="38961"/>
                    <a:pt x="27022" y="38982"/>
                  </a:cubicBezTo>
                  <a:lnTo>
                    <a:pt x="27022" y="38989"/>
                  </a:lnTo>
                  <a:cubicBezTo>
                    <a:pt x="26896" y="39074"/>
                    <a:pt x="26770" y="39111"/>
                    <a:pt x="26651" y="39111"/>
                  </a:cubicBezTo>
                  <a:cubicBezTo>
                    <a:pt x="26120" y="39111"/>
                    <a:pt x="25737" y="38380"/>
                    <a:pt x="26250" y="37954"/>
                  </a:cubicBezTo>
                  <a:cubicBezTo>
                    <a:pt x="26385" y="37844"/>
                    <a:pt x="26528" y="37797"/>
                    <a:pt x="26664" y="37797"/>
                  </a:cubicBezTo>
                  <a:close/>
                  <a:moveTo>
                    <a:pt x="30948" y="37797"/>
                  </a:moveTo>
                  <a:cubicBezTo>
                    <a:pt x="31455" y="37797"/>
                    <a:pt x="31868" y="38449"/>
                    <a:pt x="31406" y="38911"/>
                  </a:cubicBezTo>
                  <a:cubicBezTo>
                    <a:pt x="31377" y="38939"/>
                    <a:pt x="31342" y="38961"/>
                    <a:pt x="31306" y="38982"/>
                  </a:cubicBezTo>
                  <a:lnTo>
                    <a:pt x="31306" y="38989"/>
                  </a:lnTo>
                  <a:cubicBezTo>
                    <a:pt x="31181" y="39074"/>
                    <a:pt x="31054" y="39111"/>
                    <a:pt x="30935" y="39111"/>
                  </a:cubicBezTo>
                  <a:cubicBezTo>
                    <a:pt x="30404" y="39111"/>
                    <a:pt x="30021" y="38380"/>
                    <a:pt x="30535" y="37954"/>
                  </a:cubicBezTo>
                  <a:cubicBezTo>
                    <a:pt x="30669" y="37844"/>
                    <a:pt x="30812" y="37797"/>
                    <a:pt x="30948" y="37797"/>
                  </a:cubicBezTo>
                  <a:close/>
                  <a:moveTo>
                    <a:pt x="8452" y="38884"/>
                  </a:moveTo>
                  <a:cubicBezTo>
                    <a:pt x="8782" y="38884"/>
                    <a:pt x="9098" y="39139"/>
                    <a:pt x="9098" y="39525"/>
                  </a:cubicBezTo>
                  <a:cubicBezTo>
                    <a:pt x="9091" y="39882"/>
                    <a:pt x="8805" y="40160"/>
                    <a:pt x="8455" y="40160"/>
                  </a:cubicBezTo>
                  <a:lnTo>
                    <a:pt x="8455" y="40168"/>
                  </a:lnTo>
                  <a:cubicBezTo>
                    <a:pt x="7877" y="40168"/>
                    <a:pt x="7591" y="39475"/>
                    <a:pt x="7998" y="39075"/>
                  </a:cubicBezTo>
                  <a:cubicBezTo>
                    <a:pt x="8130" y="38943"/>
                    <a:pt x="8293" y="38884"/>
                    <a:pt x="8452" y="38884"/>
                  </a:cubicBezTo>
                  <a:close/>
                  <a:moveTo>
                    <a:pt x="10594" y="38884"/>
                  </a:moveTo>
                  <a:cubicBezTo>
                    <a:pt x="10924" y="38884"/>
                    <a:pt x="11240" y="39139"/>
                    <a:pt x="11240" y="39525"/>
                  </a:cubicBezTo>
                  <a:cubicBezTo>
                    <a:pt x="11233" y="39882"/>
                    <a:pt x="10947" y="40160"/>
                    <a:pt x="10597" y="40160"/>
                  </a:cubicBezTo>
                  <a:lnTo>
                    <a:pt x="10597" y="40168"/>
                  </a:lnTo>
                  <a:cubicBezTo>
                    <a:pt x="10019" y="40168"/>
                    <a:pt x="9733" y="39475"/>
                    <a:pt x="10140" y="39075"/>
                  </a:cubicBezTo>
                  <a:cubicBezTo>
                    <a:pt x="10273" y="38943"/>
                    <a:pt x="10435" y="38884"/>
                    <a:pt x="10594" y="38884"/>
                  </a:cubicBezTo>
                  <a:close/>
                  <a:moveTo>
                    <a:pt x="12736" y="38884"/>
                  </a:moveTo>
                  <a:cubicBezTo>
                    <a:pt x="13067" y="38884"/>
                    <a:pt x="13382" y="39139"/>
                    <a:pt x="13382" y="39525"/>
                  </a:cubicBezTo>
                  <a:cubicBezTo>
                    <a:pt x="13375" y="39882"/>
                    <a:pt x="13090" y="40160"/>
                    <a:pt x="12740" y="40160"/>
                  </a:cubicBezTo>
                  <a:lnTo>
                    <a:pt x="12740" y="40168"/>
                  </a:lnTo>
                  <a:cubicBezTo>
                    <a:pt x="12161" y="40168"/>
                    <a:pt x="11876" y="39475"/>
                    <a:pt x="12283" y="39075"/>
                  </a:cubicBezTo>
                  <a:cubicBezTo>
                    <a:pt x="12415" y="38943"/>
                    <a:pt x="12577" y="38884"/>
                    <a:pt x="12736" y="38884"/>
                  </a:cubicBezTo>
                  <a:close/>
                  <a:moveTo>
                    <a:pt x="14878" y="38884"/>
                  </a:moveTo>
                  <a:cubicBezTo>
                    <a:pt x="15209" y="38884"/>
                    <a:pt x="15525" y="39139"/>
                    <a:pt x="15525" y="39525"/>
                  </a:cubicBezTo>
                  <a:cubicBezTo>
                    <a:pt x="15518" y="39882"/>
                    <a:pt x="15232" y="40160"/>
                    <a:pt x="14882" y="40160"/>
                  </a:cubicBezTo>
                  <a:lnTo>
                    <a:pt x="14882" y="40168"/>
                  </a:lnTo>
                  <a:cubicBezTo>
                    <a:pt x="14304" y="40168"/>
                    <a:pt x="14018" y="39475"/>
                    <a:pt x="14425" y="39075"/>
                  </a:cubicBezTo>
                  <a:cubicBezTo>
                    <a:pt x="14557" y="38943"/>
                    <a:pt x="14720" y="38884"/>
                    <a:pt x="14878" y="38884"/>
                  </a:cubicBezTo>
                  <a:close/>
                  <a:moveTo>
                    <a:pt x="17021" y="38884"/>
                  </a:moveTo>
                  <a:cubicBezTo>
                    <a:pt x="17351" y="38884"/>
                    <a:pt x="17667" y="39139"/>
                    <a:pt x="17667" y="39525"/>
                  </a:cubicBezTo>
                  <a:cubicBezTo>
                    <a:pt x="17660" y="39882"/>
                    <a:pt x="17374" y="40160"/>
                    <a:pt x="17024" y="40160"/>
                  </a:cubicBezTo>
                  <a:lnTo>
                    <a:pt x="17024" y="40168"/>
                  </a:lnTo>
                  <a:cubicBezTo>
                    <a:pt x="16446" y="40168"/>
                    <a:pt x="16160" y="39475"/>
                    <a:pt x="16567" y="39075"/>
                  </a:cubicBezTo>
                  <a:cubicBezTo>
                    <a:pt x="16699" y="38943"/>
                    <a:pt x="16862" y="38884"/>
                    <a:pt x="17021" y="38884"/>
                  </a:cubicBezTo>
                  <a:close/>
                  <a:moveTo>
                    <a:pt x="19163" y="38884"/>
                  </a:moveTo>
                  <a:cubicBezTo>
                    <a:pt x="19493" y="38884"/>
                    <a:pt x="19809" y="39139"/>
                    <a:pt x="19809" y="39525"/>
                  </a:cubicBezTo>
                  <a:cubicBezTo>
                    <a:pt x="19802" y="39882"/>
                    <a:pt x="19516" y="40160"/>
                    <a:pt x="19167" y="40160"/>
                  </a:cubicBezTo>
                  <a:lnTo>
                    <a:pt x="19167" y="40168"/>
                  </a:lnTo>
                  <a:cubicBezTo>
                    <a:pt x="18588" y="40168"/>
                    <a:pt x="18302" y="39475"/>
                    <a:pt x="18710" y="39075"/>
                  </a:cubicBezTo>
                  <a:cubicBezTo>
                    <a:pt x="18842" y="38943"/>
                    <a:pt x="19004" y="38884"/>
                    <a:pt x="19163" y="38884"/>
                  </a:cubicBezTo>
                  <a:close/>
                  <a:moveTo>
                    <a:pt x="21305" y="38884"/>
                  </a:moveTo>
                  <a:cubicBezTo>
                    <a:pt x="21636" y="38884"/>
                    <a:pt x="21951" y="39139"/>
                    <a:pt x="21951" y="39525"/>
                  </a:cubicBezTo>
                  <a:cubicBezTo>
                    <a:pt x="21944" y="39882"/>
                    <a:pt x="21659" y="40160"/>
                    <a:pt x="21309" y="40160"/>
                  </a:cubicBezTo>
                  <a:lnTo>
                    <a:pt x="21309" y="40168"/>
                  </a:lnTo>
                  <a:cubicBezTo>
                    <a:pt x="20730" y="40168"/>
                    <a:pt x="20445" y="39475"/>
                    <a:pt x="20852" y="39075"/>
                  </a:cubicBezTo>
                  <a:cubicBezTo>
                    <a:pt x="20984" y="38943"/>
                    <a:pt x="21146" y="38884"/>
                    <a:pt x="21305" y="38884"/>
                  </a:cubicBezTo>
                  <a:close/>
                  <a:moveTo>
                    <a:pt x="23448" y="38884"/>
                  </a:moveTo>
                  <a:cubicBezTo>
                    <a:pt x="23778" y="38884"/>
                    <a:pt x="24094" y="39139"/>
                    <a:pt x="24094" y="39525"/>
                  </a:cubicBezTo>
                  <a:cubicBezTo>
                    <a:pt x="24087" y="39882"/>
                    <a:pt x="23801" y="40160"/>
                    <a:pt x="23451" y="40160"/>
                  </a:cubicBezTo>
                  <a:lnTo>
                    <a:pt x="23451" y="40168"/>
                  </a:lnTo>
                  <a:cubicBezTo>
                    <a:pt x="22873" y="40168"/>
                    <a:pt x="22587" y="39475"/>
                    <a:pt x="22994" y="39075"/>
                  </a:cubicBezTo>
                  <a:cubicBezTo>
                    <a:pt x="23126" y="38943"/>
                    <a:pt x="23289" y="38884"/>
                    <a:pt x="23448" y="38884"/>
                  </a:cubicBezTo>
                  <a:close/>
                  <a:moveTo>
                    <a:pt x="34159" y="38884"/>
                  </a:moveTo>
                  <a:cubicBezTo>
                    <a:pt x="34489" y="38884"/>
                    <a:pt x="34805" y="39139"/>
                    <a:pt x="34805" y="39525"/>
                  </a:cubicBezTo>
                  <a:cubicBezTo>
                    <a:pt x="34798" y="39882"/>
                    <a:pt x="34512" y="40160"/>
                    <a:pt x="34162" y="40160"/>
                  </a:cubicBezTo>
                  <a:lnTo>
                    <a:pt x="34162" y="40168"/>
                  </a:lnTo>
                  <a:cubicBezTo>
                    <a:pt x="33584" y="40168"/>
                    <a:pt x="33298" y="39475"/>
                    <a:pt x="33705" y="39075"/>
                  </a:cubicBezTo>
                  <a:cubicBezTo>
                    <a:pt x="33838" y="38943"/>
                    <a:pt x="34000" y="38884"/>
                    <a:pt x="34159" y="38884"/>
                  </a:cubicBezTo>
                  <a:close/>
                  <a:moveTo>
                    <a:pt x="40586" y="38884"/>
                  </a:moveTo>
                  <a:cubicBezTo>
                    <a:pt x="40916" y="38884"/>
                    <a:pt x="41232" y="39139"/>
                    <a:pt x="41232" y="39525"/>
                  </a:cubicBezTo>
                  <a:cubicBezTo>
                    <a:pt x="41225" y="39882"/>
                    <a:pt x="40939" y="40160"/>
                    <a:pt x="40589" y="40160"/>
                  </a:cubicBezTo>
                  <a:lnTo>
                    <a:pt x="40589" y="40168"/>
                  </a:lnTo>
                  <a:cubicBezTo>
                    <a:pt x="40011" y="40168"/>
                    <a:pt x="39725" y="39475"/>
                    <a:pt x="40132" y="39075"/>
                  </a:cubicBezTo>
                  <a:cubicBezTo>
                    <a:pt x="40264" y="38943"/>
                    <a:pt x="40427" y="38884"/>
                    <a:pt x="40586" y="38884"/>
                  </a:cubicBezTo>
                  <a:close/>
                  <a:moveTo>
                    <a:pt x="25593" y="38882"/>
                  </a:moveTo>
                  <a:cubicBezTo>
                    <a:pt x="25943" y="38882"/>
                    <a:pt x="26236" y="39168"/>
                    <a:pt x="26236" y="39518"/>
                  </a:cubicBezTo>
                  <a:lnTo>
                    <a:pt x="26236" y="39525"/>
                  </a:lnTo>
                  <a:cubicBezTo>
                    <a:pt x="26236" y="39912"/>
                    <a:pt x="25918" y="40168"/>
                    <a:pt x="25586" y="40168"/>
                  </a:cubicBezTo>
                  <a:cubicBezTo>
                    <a:pt x="25428" y="40168"/>
                    <a:pt x="25267" y="40111"/>
                    <a:pt x="25136" y="39982"/>
                  </a:cubicBezTo>
                  <a:cubicBezTo>
                    <a:pt x="24736" y="39575"/>
                    <a:pt x="25022" y="38882"/>
                    <a:pt x="25593" y="38882"/>
                  </a:cubicBezTo>
                  <a:close/>
                  <a:moveTo>
                    <a:pt x="27736" y="38882"/>
                  </a:moveTo>
                  <a:cubicBezTo>
                    <a:pt x="28086" y="38882"/>
                    <a:pt x="28378" y="39168"/>
                    <a:pt x="28378" y="39518"/>
                  </a:cubicBezTo>
                  <a:lnTo>
                    <a:pt x="28378" y="39525"/>
                  </a:lnTo>
                  <a:cubicBezTo>
                    <a:pt x="28378" y="39912"/>
                    <a:pt x="28060" y="40168"/>
                    <a:pt x="27728" y="40168"/>
                  </a:cubicBezTo>
                  <a:cubicBezTo>
                    <a:pt x="27570" y="40168"/>
                    <a:pt x="27410" y="40111"/>
                    <a:pt x="27279" y="39982"/>
                  </a:cubicBezTo>
                  <a:cubicBezTo>
                    <a:pt x="26879" y="39575"/>
                    <a:pt x="27164" y="38882"/>
                    <a:pt x="27736" y="38882"/>
                  </a:cubicBezTo>
                  <a:close/>
                  <a:moveTo>
                    <a:pt x="29878" y="38882"/>
                  </a:moveTo>
                  <a:cubicBezTo>
                    <a:pt x="30228" y="38882"/>
                    <a:pt x="30521" y="39168"/>
                    <a:pt x="30521" y="39518"/>
                  </a:cubicBezTo>
                  <a:lnTo>
                    <a:pt x="30521" y="39525"/>
                  </a:lnTo>
                  <a:cubicBezTo>
                    <a:pt x="30521" y="39912"/>
                    <a:pt x="30202" y="40168"/>
                    <a:pt x="29870" y="40168"/>
                  </a:cubicBezTo>
                  <a:cubicBezTo>
                    <a:pt x="29712" y="40168"/>
                    <a:pt x="29552" y="40111"/>
                    <a:pt x="29421" y="39982"/>
                  </a:cubicBezTo>
                  <a:cubicBezTo>
                    <a:pt x="29021" y="39575"/>
                    <a:pt x="29307" y="38882"/>
                    <a:pt x="29878" y="38882"/>
                  </a:cubicBezTo>
                  <a:close/>
                  <a:moveTo>
                    <a:pt x="32020" y="38882"/>
                  </a:moveTo>
                  <a:cubicBezTo>
                    <a:pt x="32370" y="38882"/>
                    <a:pt x="32663" y="39168"/>
                    <a:pt x="32663" y="39518"/>
                  </a:cubicBezTo>
                  <a:lnTo>
                    <a:pt x="32663" y="39525"/>
                  </a:lnTo>
                  <a:cubicBezTo>
                    <a:pt x="32663" y="39912"/>
                    <a:pt x="32344" y="40168"/>
                    <a:pt x="32012" y="40168"/>
                  </a:cubicBezTo>
                  <a:cubicBezTo>
                    <a:pt x="31855" y="40168"/>
                    <a:pt x="31694" y="40111"/>
                    <a:pt x="31563" y="39982"/>
                  </a:cubicBezTo>
                  <a:cubicBezTo>
                    <a:pt x="31163" y="39575"/>
                    <a:pt x="31449" y="38882"/>
                    <a:pt x="32020" y="38882"/>
                  </a:cubicBezTo>
                  <a:close/>
                  <a:moveTo>
                    <a:pt x="36305" y="38882"/>
                  </a:moveTo>
                  <a:cubicBezTo>
                    <a:pt x="36655" y="38882"/>
                    <a:pt x="36940" y="39168"/>
                    <a:pt x="36947" y="39518"/>
                  </a:cubicBezTo>
                  <a:lnTo>
                    <a:pt x="36947" y="39525"/>
                  </a:lnTo>
                  <a:cubicBezTo>
                    <a:pt x="36947" y="39912"/>
                    <a:pt x="36629" y="40171"/>
                    <a:pt x="36297" y="40171"/>
                  </a:cubicBezTo>
                  <a:cubicBezTo>
                    <a:pt x="36139" y="40171"/>
                    <a:pt x="35979" y="40113"/>
                    <a:pt x="35848" y="39982"/>
                  </a:cubicBezTo>
                  <a:cubicBezTo>
                    <a:pt x="35441" y="39575"/>
                    <a:pt x="35726" y="38882"/>
                    <a:pt x="36305" y="38882"/>
                  </a:cubicBezTo>
                  <a:close/>
                  <a:moveTo>
                    <a:pt x="38447" y="38882"/>
                  </a:moveTo>
                  <a:cubicBezTo>
                    <a:pt x="38797" y="38882"/>
                    <a:pt x="39082" y="39168"/>
                    <a:pt x="39090" y="39518"/>
                  </a:cubicBezTo>
                  <a:lnTo>
                    <a:pt x="39090" y="39525"/>
                  </a:lnTo>
                  <a:cubicBezTo>
                    <a:pt x="39090" y="39912"/>
                    <a:pt x="38771" y="40171"/>
                    <a:pt x="38439" y="40171"/>
                  </a:cubicBezTo>
                  <a:cubicBezTo>
                    <a:pt x="38282" y="40171"/>
                    <a:pt x="38121" y="40113"/>
                    <a:pt x="37990" y="39982"/>
                  </a:cubicBezTo>
                  <a:cubicBezTo>
                    <a:pt x="37583" y="39575"/>
                    <a:pt x="37869" y="38882"/>
                    <a:pt x="38447" y="38882"/>
                  </a:cubicBezTo>
                  <a:close/>
                  <a:moveTo>
                    <a:pt x="42731" y="38882"/>
                  </a:moveTo>
                  <a:cubicBezTo>
                    <a:pt x="43081" y="38882"/>
                    <a:pt x="43367" y="39168"/>
                    <a:pt x="43374" y="39518"/>
                  </a:cubicBezTo>
                  <a:lnTo>
                    <a:pt x="43374" y="39525"/>
                  </a:lnTo>
                  <a:cubicBezTo>
                    <a:pt x="43374" y="39912"/>
                    <a:pt x="43056" y="40171"/>
                    <a:pt x="42724" y="40171"/>
                  </a:cubicBezTo>
                  <a:cubicBezTo>
                    <a:pt x="42566" y="40171"/>
                    <a:pt x="42406" y="40113"/>
                    <a:pt x="42274" y="39982"/>
                  </a:cubicBezTo>
                  <a:cubicBezTo>
                    <a:pt x="41867" y="39575"/>
                    <a:pt x="42153" y="38882"/>
                    <a:pt x="42731" y="38882"/>
                  </a:cubicBezTo>
                  <a:close/>
                  <a:moveTo>
                    <a:pt x="44874" y="38882"/>
                  </a:moveTo>
                  <a:cubicBezTo>
                    <a:pt x="45224" y="38882"/>
                    <a:pt x="45509" y="39168"/>
                    <a:pt x="45516" y="39518"/>
                  </a:cubicBezTo>
                  <a:lnTo>
                    <a:pt x="45516" y="39525"/>
                  </a:lnTo>
                  <a:cubicBezTo>
                    <a:pt x="45516" y="39912"/>
                    <a:pt x="45198" y="40171"/>
                    <a:pt x="44866" y="40171"/>
                  </a:cubicBezTo>
                  <a:cubicBezTo>
                    <a:pt x="44709" y="40171"/>
                    <a:pt x="44548" y="40113"/>
                    <a:pt x="44417" y="39982"/>
                  </a:cubicBezTo>
                  <a:cubicBezTo>
                    <a:pt x="44010" y="39575"/>
                    <a:pt x="44295" y="38882"/>
                    <a:pt x="44874" y="38882"/>
                  </a:cubicBezTo>
                  <a:close/>
                  <a:moveTo>
                    <a:pt x="47016" y="38882"/>
                  </a:moveTo>
                  <a:cubicBezTo>
                    <a:pt x="47366" y="38882"/>
                    <a:pt x="47652" y="39168"/>
                    <a:pt x="47659" y="39518"/>
                  </a:cubicBezTo>
                  <a:lnTo>
                    <a:pt x="47659" y="39525"/>
                  </a:lnTo>
                  <a:cubicBezTo>
                    <a:pt x="47659" y="39912"/>
                    <a:pt x="47340" y="40171"/>
                    <a:pt x="47008" y="40171"/>
                  </a:cubicBezTo>
                  <a:cubicBezTo>
                    <a:pt x="46851" y="40171"/>
                    <a:pt x="46690" y="40113"/>
                    <a:pt x="46559" y="39982"/>
                  </a:cubicBezTo>
                  <a:cubicBezTo>
                    <a:pt x="46152" y="39575"/>
                    <a:pt x="46438" y="38882"/>
                    <a:pt x="47016" y="38882"/>
                  </a:cubicBezTo>
                  <a:close/>
                  <a:moveTo>
                    <a:pt x="49158" y="38882"/>
                  </a:moveTo>
                  <a:cubicBezTo>
                    <a:pt x="49508" y="38882"/>
                    <a:pt x="49794" y="39168"/>
                    <a:pt x="49801" y="39518"/>
                  </a:cubicBezTo>
                  <a:lnTo>
                    <a:pt x="49801" y="39525"/>
                  </a:lnTo>
                  <a:cubicBezTo>
                    <a:pt x="49801" y="39912"/>
                    <a:pt x="49483" y="40171"/>
                    <a:pt x="49151" y="40171"/>
                  </a:cubicBezTo>
                  <a:cubicBezTo>
                    <a:pt x="48993" y="40171"/>
                    <a:pt x="48832" y="40113"/>
                    <a:pt x="48701" y="39982"/>
                  </a:cubicBezTo>
                  <a:cubicBezTo>
                    <a:pt x="48294" y="39575"/>
                    <a:pt x="48580" y="38882"/>
                    <a:pt x="49158" y="38882"/>
                  </a:cubicBezTo>
                  <a:close/>
                  <a:moveTo>
                    <a:pt x="51288" y="38882"/>
                  </a:moveTo>
                  <a:cubicBezTo>
                    <a:pt x="51292" y="38882"/>
                    <a:pt x="51296" y="38882"/>
                    <a:pt x="51301" y="38882"/>
                  </a:cubicBezTo>
                  <a:cubicBezTo>
                    <a:pt x="51872" y="38882"/>
                    <a:pt x="52157" y="39575"/>
                    <a:pt x="51750" y="39982"/>
                  </a:cubicBezTo>
                  <a:cubicBezTo>
                    <a:pt x="51622" y="40113"/>
                    <a:pt x="51463" y="40171"/>
                    <a:pt x="51306" y="40171"/>
                  </a:cubicBezTo>
                  <a:cubicBezTo>
                    <a:pt x="50976" y="40171"/>
                    <a:pt x="50658" y="39912"/>
                    <a:pt x="50658" y="39525"/>
                  </a:cubicBezTo>
                  <a:cubicBezTo>
                    <a:pt x="50651" y="39172"/>
                    <a:pt x="50937" y="38882"/>
                    <a:pt x="51288" y="38882"/>
                  </a:cubicBezTo>
                  <a:close/>
                  <a:moveTo>
                    <a:pt x="6308" y="38884"/>
                  </a:moveTo>
                  <a:cubicBezTo>
                    <a:pt x="6639" y="38884"/>
                    <a:pt x="6956" y="39141"/>
                    <a:pt x="6956" y="39532"/>
                  </a:cubicBezTo>
                  <a:cubicBezTo>
                    <a:pt x="6949" y="39878"/>
                    <a:pt x="6670" y="40161"/>
                    <a:pt x="6326" y="40161"/>
                  </a:cubicBezTo>
                  <a:cubicBezTo>
                    <a:pt x="6322" y="40161"/>
                    <a:pt x="6317" y="40160"/>
                    <a:pt x="6313" y="40160"/>
                  </a:cubicBezTo>
                  <a:lnTo>
                    <a:pt x="6313" y="40175"/>
                  </a:lnTo>
                  <a:cubicBezTo>
                    <a:pt x="5742" y="40175"/>
                    <a:pt x="5456" y="39482"/>
                    <a:pt x="5856" y="39075"/>
                  </a:cubicBezTo>
                  <a:cubicBezTo>
                    <a:pt x="5988" y="38943"/>
                    <a:pt x="6150" y="38884"/>
                    <a:pt x="6308" y="38884"/>
                  </a:cubicBezTo>
                  <a:close/>
                  <a:moveTo>
                    <a:pt x="53442" y="38889"/>
                  </a:moveTo>
                  <a:cubicBezTo>
                    <a:pt x="53774" y="38889"/>
                    <a:pt x="54093" y="39145"/>
                    <a:pt x="54093" y="39532"/>
                  </a:cubicBezTo>
                  <a:cubicBezTo>
                    <a:pt x="54086" y="39885"/>
                    <a:pt x="53800" y="40161"/>
                    <a:pt x="53456" y="40161"/>
                  </a:cubicBezTo>
                  <a:cubicBezTo>
                    <a:pt x="53452" y="40161"/>
                    <a:pt x="53447" y="40160"/>
                    <a:pt x="53443" y="40160"/>
                  </a:cubicBezTo>
                  <a:lnTo>
                    <a:pt x="53443" y="40160"/>
                  </a:lnTo>
                  <a:lnTo>
                    <a:pt x="53450" y="40175"/>
                  </a:lnTo>
                  <a:cubicBezTo>
                    <a:pt x="52879" y="40175"/>
                    <a:pt x="52593" y="39482"/>
                    <a:pt x="52993" y="39075"/>
                  </a:cubicBezTo>
                  <a:cubicBezTo>
                    <a:pt x="53124" y="38946"/>
                    <a:pt x="53285" y="38889"/>
                    <a:pt x="53442" y="38889"/>
                  </a:cubicBezTo>
                  <a:close/>
                  <a:moveTo>
                    <a:pt x="4186" y="38889"/>
                  </a:moveTo>
                  <a:cubicBezTo>
                    <a:pt x="4343" y="38889"/>
                    <a:pt x="4504" y="38946"/>
                    <a:pt x="4635" y="39075"/>
                  </a:cubicBezTo>
                  <a:cubicBezTo>
                    <a:pt x="5035" y="39482"/>
                    <a:pt x="4749" y="40175"/>
                    <a:pt x="4178" y="40175"/>
                  </a:cubicBezTo>
                  <a:cubicBezTo>
                    <a:pt x="4174" y="40175"/>
                    <a:pt x="4169" y="40175"/>
                    <a:pt x="4165" y="40175"/>
                  </a:cubicBezTo>
                  <a:cubicBezTo>
                    <a:pt x="3807" y="40175"/>
                    <a:pt x="3521" y="39878"/>
                    <a:pt x="3528" y="39518"/>
                  </a:cubicBezTo>
                  <a:lnTo>
                    <a:pt x="3528" y="39518"/>
                  </a:lnTo>
                  <a:lnTo>
                    <a:pt x="3535" y="39532"/>
                  </a:lnTo>
                  <a:cubicBezTo>
                    <a:pt x="3535" y="39145"/>
                    <a:pt x="3854" y="38889"/>
                    <a:pt x="4186" y="38889"/>
                  </a:cubicBezTo>
                  <a:close/>
                  <a:moveTo>
                    <a:pt x="52376" y="39955"/>
                  </a:moveTo>
                  <a:cubicBezTo>
                    <a:pt x="52458" y="39955"/>
                    <a:pt x="52542" y="39971"/>
                    <a:pt x="52622" y="40003"/>
                  </a:cubicBezTo>
                  <a:cubicBezTo>
                    <a:pt x="52657" y="40018"/>
                    <a:pt x="52693" y="40039"/>
                    <a:pt x="52729" y="40060"/>
                  </a:cubicBezTo>
                  <a:lnTo>
                    <a:pt x="52729" y="40068"/>
                  </a:lnTo>
                  <a:cubicBezTo>
                    <a:pt x="53014" y="40253"/>
                    <a:pt x="53100" y="40632"/>
                    <a:pt x="52922" y="40924"/>
                  </a:cubicBezTo>
                  <a:cubicBezTo>
                    <a:pt x="52801" y="41122"/>
                    <a:pt x="52593" y="41232"/>
                    <a:pt x="52378" y="41232"/>
                  </a:cubicBezTo>
                  <a:cubicBezTo>
                    <a:pt x="52274" y="41232"/>
                    <a:pt x="52169" y="41206"/>
                    <a:pt x="52072" y="41153"/>
                  </a:cubicBezTo>
                  <a:cubicBezTo>
                    <a:pt x="51772" y="40996"/>
                    <a:pt x="51650" y="40625"/>
                    <a:pt x="51800" y="40317"/>
                  </a:cubicBezTo>
                  <a:cubicBezTo>
                    <a:pt x="51907" y="40089"/>
                    <a:pt x="52136" y="39955"/>
                    <a:pt x="52376" y="39955"/>
                  </a:cubicBezTo>
                  <a:close/>
                  <a:moveTo>
                    <a:pt x="11665" y="39955"/>
                  </a:moveTo>
                  <a:cubicBezTo>
                    <a:pt x="11996" y="39955"/>
                    <a:pt x="12311" y="40210"/>
                    <a:pt x="12311" y="40596"/>
                  </a:cubicBezTo>
                  <a:cubicBezTo>
                    <a:pt x="12304" y="40953"/>
                    <a:pt x="12019" y="41232"/>
                    <a:pt x="11669" y="41232"/>
                  </a:cubicBezTo>
                  <a:lnTo>
                    <a:pt x="11669" y="41239"/>
                  </a:lnTo>
                  <a:cubicBezTo>
                    <a:pt x="11090" y="41239"/>
                    <a:pt x="10805" y="40546"/>
                    <a:pt x="11212" y="40146"/>
                  </a:cubicBezTo>
                  <a:cubicBezTo>
                    <a:pt x="11344" y="40014"/>
                    <a:pt x="11506" y="39955"/>
                    <a:pt x="11665" y="39955"/>
                  </a:cubicBezTo>
                  <a:close/>
                  <a:moveTo>
                    <a:pt x="24519" y="39955"/>
                  </a:moveTo>
                  <a:cubicBezTo>
                    <a:pt x="24849" y="39955"/>
                    <a:pt x="25165" y="40210"/>
                    <a:pt x="25165" y="40596"/>
                  </a:cubicBezTo>
                  <a:cubicBezTo>
                    <a:pt x="25158" y="40953"/>
                    <a:pt x="24872" y="41232"/>
                    <a:pt x="24522" y="41232"/>
                  </a:cubicBezTo>
                  <a:lnTo>
                    <a:pt x="24522" y="41239"/>
                  </a:lnTo>
                  <a:cubicBezTo>
                    <a:pt x="23944" y="41239"/>
                    <a:pt x="23658" y="40546"/>
                    <a:pt x="24065" y="40146"/>
                  </a:cubicBezTo>
                  <a:cubicBezTo>
                    <a:pt x="24197" y="40014"/>
                    <a:pt x="24360" y="39955"/>
                    <a:pt x="24519" y="39955"/>
                  </a:cubicBezTo>
                  <a:close/>
                  <a:moveTo>
                    <a:pt x="28803" y="39955"/>
                  </a:moveTo>
                  <a:cubicBezTo>
                    <a:pt x="29134" y="39955"/>
                    <a:pt x="29449" y="40210"/>
                    <a:pt x="29449" y="40596"/>
                  </a:cubicBezTo>
                  <a:cubicBezTo>
                    <a:pt x="29442" y="40953"/>
                    <a:pt x="29157" y="41232"/>
                    <a:pt x="28807" y="41232"/>
                  </a:cubicBezTo>
                  <a:lnTo>
                    <a:pt x="28807" y="41239"/>
                  </a:lnTo>
                  <a:cubicBezTo>
                    <a:pt x="28228" y="41239"/>
                    <a:pt x="27943" y="40546"/>
                    <a:pt x="28350" y="40146"/>
                  </a:cubicBezTo>
                  <a:cubicBezTo>
                    <a:pt x="28482" y="40014"/>
                    <a:pt x="28644" y="39955"/>
                    <a:pt x="28803" y="39955"/>
                  </a:cubicBezTo>
                  <a:close/>
                  <a:moveTo>
                    <a:pt x="37372" y="39955"/>
                  </a:moveTo>
                  <a:cubicBezTo>
                    <a:pt x="37703" y="39955"/>
                    <a:pt x="38019" y="40210"/>
                    <a:pt x="38019" y="40596"/>
                  </a:cubicBezTo>
                  <a:cubicBezTo>
                    <a:pt x="38011" y="40953"/>
                    <a:pt x="37726" y="41232"/>
                    <a:pt x="37376" y="41232"/>
                  </a:cubicBezTo>
                  <a:lnTo>
                    <a:pt x="37376" y="41239"/>
                  </a:lnTo>
                  <a:cubicBezTo>
                    <a:pt x="36797" y="41239"/>
                    <a:pt x="36512" y="40546"/>
                    <a:pt x="36919" y="40146"/>
                  </a:cubicBezTo>
                  <a:cubicBezTo>
                    <a:pt x="37051" y="40014"/>
                    <a:pt x="37213" y="39955"/>
                    <a:pt x="37372" y="39955"/>
                  </a:cubicBezTo>
                  <a:close/>
                  <a:moveTo>
                    <a:pt x="15953" y="39953"/>
                  </a:moveTo>
                  <a:cubicBezTo>
                    <a:pt x="16303" y="39953"/>
                    <a:pt x="16589" y="40239"/>
                    <a:pt x="16596" y="40589"/>
                  </a:cubicBezTo>
                  <a:lnTo>
                    <a:pt x="16596" y="40596"/>
                  </a:lnTo>
                  <a:cubicBezTo>
                    <a:pt x="16596" y="40983"/>
                    <a:pt x="16277" y="41243"/>
                    <a:pt x="15946" y="41243"/>
                  </a:cubicBezTo>
                  <a:cubicBezTo>
                    <a:pt x="15788" y="41243"/>
                    <a:pt x="15627" y="41184"/>
                    <a:pt x="15496" y="41053"/>
                  </a:cubicBezTo>
                  <a:cubicBezTo>
                    <a:pt x="15089" y="40646"/>
                    <a:pt x="15375" y="39953"/>
                    <a:pt x="15953" y="39953"/>
                  </a:cubicBezTo>
                  <a:close/>
                  <a:moveTo>
                    <a:pt x="20238" y="39953"/>
                  </a:moveTo>
                  <a:cubicBezTo>
                    <a:pt x="20588" y="39953"/>
                    <a:pt x="20873" y="40239"/>
                    <a:pt x="20880" y="40589"/>
                  </a:cubicBezTo>
                  <a:lnTo>
                    <a:pt x="20880" y="40596"/>
                  </a:lnTo>
                  <a:cubicBezTo>
                    <a:pt x="20880" y="40983"/>
                    <a:pt x="20562" y="41243"/>
                    <a:pt x="20230" y="41243"/>
                  </a:cubicBezTo>
                  <a:cubicBezTo>
                    <a:pt x="20072" y="41243"/>
                    <a:pt x="19912" y="41184"/>
                    <a:pt x="19781" y="41053"/>
                  </a:cubicBezTo>
                  <a:cubicBezTo>
                    <a:pt x="19374" y="40646"/>
                    <a:pt x="19659" y="39953"/>
                    <a:pt x="20238" y="39953"/>
                  </a:cubicBezTo>
                  <a:close/>
                  <a:moveTo>
                    <a:pt x="33091" y="39953"/>
                  </a:moveTo>
                  <a:cubicBezTo>
                    <a:pt x="33441" y="39953"/>
                    <a:pt x="33727" y="40239"/>
                    <a:pt x="33734" y="40589"/>
                  </a:cubicBezTo>
                  <a:lnTo>
                    <a:pt x="33734" y="40596"/>
                  </a:lnTo>
                  <a:cubicBezTo>
                    <a:pt x="33734" y="40983"/>
                    <a:pt x="33416" y="41243"/>
                    <a:pt x="33084" y="41243"/>
                  </a:cubicBezTo>
                  <a:cubicBezTo>
                    <a:pt x="32926" y="41243"/>
                    <a:pt x="32765" y="41184"/>
                    <a:pt x="32634" y="41053"/>
                  </a:cubicBezTo>
                  <a:cubicBezTo>
                    <a:pt x="32227" y="40646"/>
                    <a:pt x="32513" y="39953"/>
                    <a:pt x="33091" y="39953"/>
                  </a:cubicBezTo>
                  <a:close/>
                  <a:moveTo>
                    <a:pt x="41660" y="39953"/>
                  </a:moveTo>
                  <a:cubicBezTo>
                    <a:pt x="42010" y="39953"/>
                    <a:pt x="42296" y="40239"/>
                    <a:pt x="42303" y="40589"/>
                  </a:cubicBezTo>
                  <a:lnTo>
                    <a:pt x="42303" y="40596"/>
                  </a:lnTo>
                  <a:cubicBezTo>
                    <a:pt x="42303" y="40983"/>
                    <a:pt x="41985" y="41243"/>
                    <a:pt x="41653" y="41243"/>
                  </a:cubicBezTo>
                  <a:cubicBezTo>
                    <a:pt x="41495" y="41243"/>
                    <a:pt x="41334" y="41184"/>
                    <a:pt x="41203" y="41053"/>
                  </a:cubicBezTo>
                  <a:cubicBezTo>
                    <a:pt x="40796" y="40646"/>
                    <a:pt x="41082" y="39953"/>
                    <a:pt x="41660" y="39953"/>
                  </a:cubicBezTo>
                  <a:close/>
                  <a:moveTo>
                    <a:pt x="45945" y="39953"/>
                  </a:moveTo>
                  <a:cubicBezTo>
                    <a:pt x="46295" y="39953"/>
                    <a:pt x="46580" y="40239"/>
                    <a:pt x="46588" y="40589"/>
                  </a:cubicBezTo>
                  <a:lnTo>
                    <a:pt x="46588" y="40596"/>
                  </a:lnTo>
                  <a:cubicBezTo>
                    <a:pt x="46588" y="40983"/>
                    <a:pt x="46269" y="41243"/>
                    <a:pt x="45937" y="41243"/>
                  </a:cubicBezTo>
                  <a:cubicBezTo>
                    <a:pt x="45780" y="41243"/>
                    <a:pt x="45619" y="41184"/>
                    <a:pt x="45488" y="41053"/>
                  </a:cubicBezTo>
                  <a:cubicBezTo>
                    <a:pt x="45081" y="40646"/>
                    <a:pt x="45366" y="39953"/>
                    <a:pt x="45945" y="39953"/>
                  </a:cubicBezTo>
                  <a:close/>
                  <a:moveTo>
                    <a:pt x="50229" y="39953"/>
                  </a:moveTo>
                  <a:cubicBezTo>
                    <a:pt x="50579" y="39953"/>
                    <a:pt x="50865" y="40239"/>
                    <a:pt x="50872" y="40589"/>
                  </a:cubicBezTo>
                  <a:lnTo>
                    <a:pt x="50872" y="40596"/>
                  </a:lnTo>
                  <a:cubicBezTo>
                    <a:pt x="50872" y="40983"/>
                    <a:pt x="50554" y="41243"/>
                    <a:pt x="50222" y="41243"/>
                  </a:cubicBezTo>
                  <a:cubicBezTo>
                    <a:pt x="50064" y="41243"/>
                    <a:pt x="49903" y="41184"/>
                    <a:pt x="49772" y="41053"/>
                  </a:cubicBezTo>
                  <a:cubicBezTo>
                    <a:pt x="49365" y="40646"/>
                    <a:pt x="49651" y="39953"/>
                    <a:pt x="50229" y="39953"/>
                  </a:cubicBezTo>
                  <a:close/>
                  <a:moveTo>
                    <a:pt x="22383" y="39956"/>
                  </a:moveTo>
                  <a:cubicBezTo>
                    <a:pt x="22580" y="39956"/>
                    <a:pt x="22778" y="40044"/>
                    <a:pt x="22908" y="40239"/>
                  </a:cubicBezTo>
                  <a:cubicBezTo>
                    <a:pt x="22980" y="40346"/>
                    <a:pt x="23023" y="40467"/>
                    <a:pt x="23023" y="40589"/>
                  </a:cubicBezTo>
                  <a:lnTo>
                    <a:pt x="23023" y="40596"/>
                  </a:lnTo>
                  <a:cubicBezTo>
                    <a:pt x="23023" y="40767"/>
                    <a:pt x="22951" y="40932"/>
                    <a:pt x="22830" y="41053"/>
                  </a:cubicBezTo>
                  <a:cubicBezTo>
                    <a:pt x="22699" y="41186"/>
                    <a:pt x="22539" y="41244"/>
                    <a:pt x="22382" y="41244"/>
                  </a:cubicBezTo>
                  <a:cubicBezTo>
                    <a:pt x="22033" y="41244"/>
                    <a:pt x="21698" y="40953"/>
                    <a:pt x="21737" y="40539"/>
                  </a:cubicBezTo>
                  <a:cubicBezTo>
                    <a:pt x="21772" y="40173"/>
                    <a:pt x="22076" y="39956"/>
                    <a:pt x="22383" y="39956"/>
                  </a:cubicBezTo>
                  <a:close/>
                  <a:moveTo>
                    <a:pt x="35237" y="39956"/>
                  </a:moveTo>
                  <a:cubicBezTo>
                    <a:pt x="35433" y="39956"/>
                    <a:pt x="35631" y="40044"/>
                    <a:pt x="35762" y="40239"/>
                  </a:cubicBezTo>
                  <a:cubicBezTo>
                    <a:pt x="35833" y="40346"/>
                    <a:pt x="35876" y="40467"/>
                    <a:pt x="35876" y="40589"/>
                  </a:cubicBezTo>
                  <a:lnTo>
                    <a:pt x="35876" y="40596"/>
                  </a:lnTo>
                  <a:cubicBezTo>
                    <a:pt x="35876" y="40767"/>
                    <a:pt x="35805" y="40932"/>
                    <a:pt x="35683" y="41053"/>
                  </a:cubicBezTo>
                  <a:cubicBezTo>
                    <a:pt x="35553" y="41186"/>
                    <a:pt x="35393" y="41244"/>
                    <a:pt x="35236" y="41244"/>
                  </a:cubicBezTo>
                  <a:cubicBezTo>
                    <a:pt x="34886" y="41244"/>
                    <a:pt x="34551" y="40953"/>
                    <a:pt x="34591" y="40539"/>
                  </a:cubicBezTo>
                  <a:cubicBezTo>
                    <a:pt x="34626" y="40173"/>
                    <a:pt x="34929" y="39956"/>
                    <a:pt x="35237" y="39956"/>
                  </a:cubicBezTo>
                  <a:close/>
                  <a:moveTo>
                    <a:pt x="39521" y="39956"/>
                  </a:moveTo>
                  <a:cubicBezTo>
                    <a:pt x="39718" y="39956"/>
                    <a:pt x="39916" y="40044"/>
                    <a:pt x="40047" y="40239"/>
                  </a:cubicBezTo>
                  <a:cubicBezTo>
                    <a:pt x="40118" y="40346"/>
                    <a:pt x="40161" y="40467"/>
                    <a:pt x="40161" y="40589"/>
                  </a:cubicBezTo>
                  <a:lnTo>
                    <a:pt x="40161" y="40596"/>
                  </a:lnTo>
                  <a:cubicBezTo>
                    <a:pt x="40161" y="40767"/>
                    <a:pt x="40089" y="40932"/>
                    <a:pt x="39968" y="41053"/>
                  </a:cubicBezTo>
                  <a:cubicBezTo>
                    <a:pt x="39837" y="41186"/>
                    <a:pt x="39677" y="41244"/>
                    <a:pt x="39521" y="41244"/>
                  </a:cubicBezTo>
                  <a:cubicBezTo>
                    <a:pt x="39171" y="41244"/>
                    <a:pt x="38836" y="40953"/>
                    <a:pt x="38875" y="40539"/>
                  </a:cubicBezTo>
                  <a:cubicBezTo>
                    <a:pt x="38910" y="40173"/>
                    <a:pt x="39214" y="39956"/>
                    <a:pt x="39521" y="39956"/>
                  </a:cubicBezTo>
                  <a:close/>
                  <a:moveTo>
                    <a:pt x="43806" y="39956"/>
                  </a:moveTo>
                  <a:cubicBezTo>
                    <a:pt x="44002" y="39956"/>
                    <a:pt x="44200" y="40044"/>
                    <a:pt x="44331" y="40239"/>
                  </a:cubicBezTo>
                  <a:cubicBezTo>
                    <a:pt x="44402" y="40346"/>
                    <a:pt x="44445" y="40467"/>
                    <a:pt x="44445" y="40589"/>
                  </a:cubicBezTo>
                  <a:lnTo>
                    <a:pt x="44445" y="40596"/>
                  </a:lnTo>
                  <a:cubicBezTo>
                    <a:pt x="44445" y="40767"/>
                    <a:pt x="44374" y="40932"/>
                    <a:pt x="44253" y="41053"/>
                  </a:cubicBezTo>
                  <a:cubicBezTo>
                    <a:pt x="44122" y="41186"/>
                    <a:pt x="43962" y="41244"/>
                    <a:pt x="43805" y="41244"/>
                  </a:cubicBezTo>
                  <a:cubicBezTo>
                    <a:pt x="43455" y="41244"/>
                    <a:pt x="43121" y="40953"/>
                    <a:pt x="43160" y="40539"/>
                  </a:cubicBezTo>
                  <a:cubicBezTo>
                    <a:pt x="43195" y="40173"/>
                    <a:pt x="43498" y="39956"/>
                    <a:pt x="43806" y="39956"/>
                  </a:cubicBezTo>
                  <a:close/>
                  <a:moveTo>
                    <a:pt x="48090" y="39956"/>
                  </a:moveTo>
                  <a:cubicBezTo>
                    <a:pt x="48287" y="39956"/>
                    <a:pt x="48485" y="40044"/>
                    <a:pt x="48616" y="40239"/>
                  </a:cubicBezTo>
                  <a:cubicBezTo>
                    <a:pt x="48687" y="40346"/>
                    <a:pt x="48730" y="40467"/>
                    <a:pt x="48730" y="40589"/>
                  </a:cubicBezTo>
                  <a:lnTo>
                    <a:pt x="48730" y="40596"/>
                  </a:lnTo>
                  <a:cubicBezTo>
                    <a:pt x="48730" y="40767"/>
                    <a:pt x="48658" y="40932"/>
                    <a:pt x="48537" y="41053"/>
                  </a:cubicBezTo>
                  <a:cubicBezTo>
                    <a:pt x="48407" y="41186"/>
                    <a:pt x="48247" y="41244"/>
                    <a:pt x="48090" y="41244"/>
                  </a:cubicBezTo>
                  <a:cubicBezTo>
                    <a:pt x="47740" y="41244"/>
                    <a:pt x="47405" y="40953"/>
                    <a:pt x="47444" y="40539"/>
                  </a:cubicBezTo>
                  <a:cubicBezTo>
                    <a:pt x="47479" y="40173"/>
                    <a:pt x="47783" y="39956"/>
                    <a:pt x="48090" y="39956"/>
                  </a:cubicBezTo>
                  <a:close/>
                  <a:moveTo>
                    <a:pt x="7380" y="39955"/>
                  </a:moveTo>
                  <a:cubicBezTo>
                    <a:pt x="7710" y="39955"/>
                    <a:pt x="8027" y="40212"/>
                    <a:pt x="8027" y="40603"/>
                  </a:cubicBezTo>
                  <a:cubicBezTo>
                    <a:pt x="8020" y="40949"/>
                    <a:pt x="7741" y="41232"/>
                    <a:pt x="7397" y="41232"/>
                  </a:cubicBezTo>
                  <a:cubicBezTo>
                    <a:pt x="7393" y="41232"/>
                    <a:pt x="7388" y="41232"/>
                    <a:pt x="7384" y="41232"/>
                  </a:cubicBezTo>
                  <a:lnTo>
                    <a:pt x="7384" y="41246"/>
                  </a:lnTo>
                  <a:cubicBezTo>
                    <a:pt x="6813" y="41246"/>
                    <a:pt x="6527" y="40553"/>
                    <a:pt x="6927" y="40146"/>
                  </a:cubicBezTo>
                  <a:cubicBezTo>
                    <a:pt x="7059" y="40014"/>
                    <a:pt x="7221" y="39955"/>
                    <a:pt x="7380" y="39955"/>
                  </a:cubicBezTo>
                  <a:close/>
                  <a:moveTo>
                    <a:pt x="5243" y="39942"/>
                  </a:moveTo>
                  <a:cubicBezTo>
                    <a:pt x="5747" y="39942"/>
                    <a:pt x="6161" y="40591"/>
                    <a:pt x="5699" y="41053"/>
                  </a:cubicBezTo>
                  <a:cubicBezTo>
                    <a:pt x="5670" y="41082"/>
                    <a:pt x="5635" y="41103"/>
                    <a:pt x="5599" y="41124"/>
                  </a:cubicBezTo>
                  <a:lnTo>
                    <a:pt x="5606" y="41132"/>
                  </a:lnTo>
                  <a:cubicBezTo>
                    <a:pt x="5481" y="41216"/>
                    <a:pt x="5354" y="41253"/>
                    <a:pt x="5235" y="41253"/>
                  </a:cubicBezTo>
                  <a:cubicBezTo>
                    <a:pt x="4704" y="41253"/>
                    <a:pt x="4321" y="40522"/>
                    <a:pt x="4835" y="40096"/>
                  </a:cubicBezTo>
                  <a:cubicBezTo>
                    <a:pt x="4967" y="39988"/>
                    <a:pt x="5108" y="39942"/>
                    <a:pt x="5243" y="39942"/>
                  </a:cubicBezTo>
                  <a:close/>
                  <a:moveTo>
                    <a:pt x="9522" y="39939"/>
                  </a:moveTo>
                  <a:cubicBezTo>
                    <a:pt x="10025" y="39939"/>
                    <a:pt x="10438" y="40591"/>
                    <a:pt x="9976" y="41053"/>
                  </a:cubicBezTo>
                  <a:cubicBezTo>
                    <a:pt x="9948" y="41082"/>
                    <a:pt x="9919" y="41103"/>
                    <a:pt x="9883" y="41124"/>
                  </a:cubicBezTo>
                  <a:lnTo>
                    <a:pt x="9883" y="41132"/>
                  </a:lnTo>
                  <a:cubicBezTo>
                    <a:pt x="9758" y="41216"/>
                    <a:pt x="9631" y="41253"/>
                    <a:pt x="9512" y="41253"/>
                  </a:cubicBezTo>
                  <a:cubicBezTo>
                    <a:pt x="8979" y="41253"/>
                    <a:pt x="8593" y="40522"/>
                    <a:pt x="9112" y="40096"/>
                  </a:cubicBezTo>
                  <a:cubicBezTo>
                    <a:pt x="9245" y="39986"/>
                    <a:pt x="9387" y="39939"/>
                    <a:pt x="9522" y="39939"/>
                  </a:cubicBezTo>
                  <a:close/>
                  <a:moveTo>
                    <a:pt x="13806" y="39939"/>
                  </a:moveTo>
                  <a:cubicBezTo>
                    <a:pt x="14310" y="39939"/>
                    <a:pt x="14722" y="40591"/>
                    <a:pt x="14261" y="41053"/>
                  </a:cubicBezTo>
                  <a:cubicBezTo>
                    <a:pt x="14232" y="41082"/>
                    <a:pt x="14204" y="41103"/>
                    <a:pt x="14168" y="41124"/>
                  </a:cubicBezTo>
                  <a:lnTo>
                    <a:pt x="14168" y="41132"/>
                  </a:lnTo>
                  <a:cubicBezTo>
                    <a:pt x="14043" y="41216"/>
                    <a:pt x="13916" y="41253"/>
                    <a:pt x="13797" y="41253"/>
                  </a:cubicBezTo>
                  <a:cubicBezTo>
                    <a:pt x="13264" y="41253"/>
                    <a:pt x="12877" y="40522"/>
                    <a:pt x="13397" y="40096"/>
                  </a:cubicBezTo>
                  <a:cubicBezTo>
                    <a:pt x="13530" y="39986"/>
                    <a:pt x="13671" y="39939"/>
                    <a:pt x="13806" y="39939"/>
                  </a:cubicBezTo>
                  <a:close/>
                  <a:moveTo>
                    <a:pt x="18091" y="39939"/>
                  </a:moveTo>
                  <a:cubicBezTo>
                    <a:pt x="18594" y="39939"/>
                    <a:pt x="19007" y="40591"/>
                    <a:pt x="18545" y="41053"/>
                  </a:cubicBezTo>
                  <a:cubicBezTo>
                    <a:pt x="18517" y="41082"/>
                    <a:pt x="18488" y="41103"/>
                    <a:pt x="18452" y="41124"/>
                  </a:cubicBezTo>
                  <a:lnTo>
                    <a:pt x="18452" y="41132"/>
                  </a:lnTo>
                  <a:cubicBezTo>
                    <a:pt x="18327" y="41216"/>
                    <a:pt x="18200" y="41253"/>
                    <a:pt x="18081" y="41253"/>
                  </a:cubicBezTo>
                  <a:cubicBezTo>
                    <a:pt x="17548" y="41253"/>
                    <a:pt x="17162" y="40522"/>
                    <a:pt x="17681" y="40096"/>
                  </a:cubicBezTo>
                  <a:cubicBezTo>
                    <a:pt x="17814" y="39986"/>
                    <a:pt x="17956" y="39939"/>
                    <a:pt x="18091" y="39939"/>
                  </a:cubicBezTo>
                  <a:close/>
                  <a:moveTo>
                    <a:pt x="26658" y="39942"/>
                  </a:moveTo>
                  <a:cubicBezTo>
                    <a:pt x="27162" y="39942"/>
                    <a:pt x="27577" y="40591"/>
                    <a:pt x="27114" y="41053"/>
                  </a:cubicBezTo>
                  <a:cubicBezTo>
                    <a:pt x="27086" y="41082"/>
                    <a:pt x="27057" y="41103"/>
                    <a:pt x="27022" y="41124"/>
                  </a:cubicBezTo>
                  <a:lnTo>
                    <a:pt x="27022" y="41132"/>
                  </a:lnTo>
                  <a:cubicBezTo>
                    <a:pt x="26896" y="41216"/>
                    <a:pt x="26770" y="41253"/>
                    <a:pt x="26651" y="41253"/>
                  </a:cubicBezTo>
                  <a:cubicBezTo>
                    <a:pt x="26120" y="41253"/>
                    <a:pt x="25737" y="40522"/>
                    <a:pt x="26250" y="40096"/>
                  </a:cubicBezTo>
                  <a:cubicBezTo>
                    <a:pt x="26383" y="39988"/>
                    <a:pt x="26524" y="39942"/>
                    <a:pt x="26658" y="39942"/>
                  </a:cubicBezTo>
                  <a:close/>
                  <a:moveTo>
                    <a:pt x="30943" y="39942"/>
                  </a:moveTo>
                  <a:cubicBezTo>
                    <a:pt x="31447" y="39942"/>
                    <a:pt x="31861" y="40591"/>
                    <a:pt x="31399" y="41053"/>
                  </a:cubicBezTo>
                  <a:cubicBezTo>
                    <a:pt x="31370" y="41082"/>
                    <a:pt x="31342" y="41103"/>
                    <a:pt x="31306" y="41124"/>
                  </a:cubicBezTo>
                  <a:lnTo>
                    <a:pt x="31306" y="41132"/>
                  </a:lnTo>
                  <a:cubicBezTo>
                    <a:pt x="31181" y="41216"/>
                    <a:pt x="31054" y="41253"/>
                    <a:pt x="30935" y="41253"/>
                  </a:cubicBezTo>
                  <a:cubicBezTo>
                    <a:pt x="30404" y="41253"/>
                    <a:pt x="30021" y="40522"/>
                    <a:pt x="30535" y="40096"/>
                  </a:cubicBezTo>
                  <a:cubicBezTo>
                    <a:pt x="30667" y="39988"/>
                    <a:pt x="30808" y="39942"/>
                    <a:pt x="30943" y="39942"/>
                  </a:cubicBezTo>
                  <a:close/>
                  <a:moveTo>
                    <a:pt x="10594" y="41026"/>
                  </a:moveTo>
                  <a:cubicBezTo>
                    <a:pt x="10924" y="41026"/>
                    <a:pt x="11240" y="41281"/>
                    <a:pt x="11240" y="41667"/>
                  </a:cubicBezTo>
                  <a:cubicBezTo>
                    <a:pt x="11233" y="42024"/>
                    <a:pt x="10947" y="42303"/>
                    <a:pt x="10597" y="42303"/>
                  </a:cubicBezTo>
                  <a:lnTo>
                    <a:pt x="10597" y="42310"/>
                  </a:lnTo>
                  <a:cubicBezTo>
                    <a:pt x="10019" y="42310"/>
                    <a:pt x="9733" y="41617"/>
                    <a:pt x="10140" y="41217"/>
                  </a:cubicBezTo>
                  <a:cubicBezTo>
                    <a:pt x="10273" y="41085"/>
                    <a:pt x="10435" y="41026"/>
                    <a:pt x="10594" y="41026"/>
                  </a:cubicBezTo>
                  <a:close/>
                  <a:moveTo>
                    <a:pt x="12736" y="41026"/>
                  </a:moveTo>
                  <a:cubicBezTo>
                    <a:pt x="13067" y="41026"/>
                    <a:pt x="13382" y="41281"/>
                    <a:pt x="13382" y="41667"/>
                  </a:cubicBezTo>
                  <a:cubicBezTo>
                    <a:pt x="13375" y="42024"/>
                    <a:pt x="13090" y="42303"/>
                    <a:pt x="12740" y="42303"/>
                  </a:cubicBezTo>
                  <a:lnTo>
                    <a:pt x="12740" y="42310"/>
                  </a:lnTo>
                  <a:cubicBezTo>
                    <a:pt x="12161" y="42310"/>
                    <a:pt x="11876" y="41617"/>
                    <a:pt x="12283" y="41217"/>
                  </a:cubicBezTo>
                  <a:cubicBezTo>
                    <a:pt x="12415" y="41085"/>
                    <a:pt x="12577" y="41026"/>
                    <a:pt x="12736" y="41026"/>
                  </a:cubicBezTo>
                  <a:close/>
                  <a:moveTo>
                    <a:pt x="14878" y="41026"/>
                  </a:moveTo>
                  <a:cubicBezTo>
                    <a:pt x="15209" y="41026"/>
                    <a:pt x="15525" y="41281"/>
                    <a:pt x="15525" y="41667"/>
                  </a:cubicBezTo>
                  <a:cubicBezTo>
                    <a:pt x="15518" y="42024"/>
                    <a:pt x="15232" y="42303"/>
                    <a:pt x="14882" y="42303"/>
                  </a:cubicBezTo>
                  <a:lnTo>
                    <a:pt x="14882" y="42310"/>
                  </a:lnTo>
                  <a:cubicBezTo>
                    <a:pt x="14304" y="42310"/>
                    <a:pt x="14018" y="41617"/>
                    <a:pt x="14425" y="41217"/>
                  </a:cubicBezTo>
                  <a:cubicBezTo>
                    <a:pt x="14557" y="41085"/>
                    <a:pt x="14720" y="41026"/>
                    <a:pt x="14878" y="41026"/>
                  </a:cubicBezTo>
                  <a:close/>
                  <a:moveTo>
                    <a:pt x="17021" y="41026"/>
                  </a:moveTo>
                  <a:cubicBezTo>
                    <a:pt x="17351" y="41026"/>
                    <a:pt x="17667" y="41281"/>
                    <a:pt x="17667" y="41667"/>
                  </a:cubicBezTo>
                  <a:cubicBezTo>
                    <a:pt x="17660" y="42024"/>
                    <a:pt x="17374" y="42303"/>
                    <a:pt x="17024" y="42303"/>
                  </a:cubicBezTo>
                  <a:lnTo>
                    <a:pt x="17024" y="42310"/>
                  </a:lnTo>
                  <a:cubicBezTo>
                    <a:pt x="16446" y="42310"/>
                    <a:pt x="16160" y="41617"/>
                    <a:pt x="16567" y="41217"/>
                  </a:cubicBezTo>
                  <a:cubicBezTo>
                    <a:pt x="16699" y="41085"/>
                    <a:pt x="16862" y="41026"/>
                    <a:pt x="17021" y="41026"/>
                  </a:cubicBezTo>
                  <a:close/>
                  <a:moveTo>
                    <a:pt x="19163" y="41026"/>
                  </a:moveTo>
                  <a:cubicBezTo>
                    <a:pt x="19493" y="41026"/>
                    <a:pt x="19809" y="41281"/>
                    <a:pt x="19809" y="41667"/>
                  </a:cubicBezTo>
                  <a:cubicBezTo>
                    <a:pt x="19802" y="42024"/>
                    <a:pt x="19516" y="42303"/>
                    <a:pt x="19167" y="42303"/>
                  </a:cubicBezTo>
                  <a:lnTo>
                    <a:pt x="19167" y="42310"/>
                  </a:lnTo>
                  <a:cubicBezTo>
                    <a:pt x="18588" y="42310"/>
                    <a:pt x="18302" y="41617"/>
                    <a:pt x="18710" y="41217"/>
                  </a:cubicBezTo>
                  <a:cubicBezTo>
                    <a:pt x="18842" y="41085"/>
                    <a:pt x="19004" y="41026"/>
                    <a:pt x="19163" y="41026"/>
                  </a:cubicBezTo>
                  <a:close/>
                  <a:moveTo>
                    <a:pt x="21305" y="41026"/>
                  </a:moveTo>
                  <a:cubicBezTo>
                    <a:pt x="21636" y="41026"/>
                    <a:pt x="21951" y="41281"/>
                    <a:pt x="21951" y="41667"/>
                  </a:cubicBezTo>
                  <a:cubicBezTo>
                    <a:pt x="21944" y="42024"/>
                    <a:pt x="21659" y="42303"/>
                    <a:pt x="21309" y="42303"/>
                  </a:cubicBezTo>
                  <a:lnTo>
                    <a:pt x="21309" y="42310"/>
                  </a:lnTo>
                  <a:cubicBezTo>
                    <a:pt x="20730" y="42310"/>
                    <a:pt x="20445" y="41617"/>
                    <a:pt x="20852" y="41217"/>
                  </a:cubicBezTo>
                  <a:cubicBezTo>
                    <a:pt x="20984" y="41085"/>
                    <a:pt x="21146" y="41026"/>
                    <a:pt x="21305" y="41026"/>
                  </a:cubicBezTo>
                  <a:close/>
                  <a:moveTo>
                    <a:pt x="23448" y="41026"/>
                  </a:moveTo>
                  <a:cubicBezTo>
                    <a:pt x="23778" y="41026"/>
                    <a:pt x="24094" y="41281"/>
                    <a:pt x="24094" y="41667"/>
                  </a:cubicBezTo>
                  <a:cubicBezTo>
                    <a:pt x="24087" y="42024"/>
                    <a:pt x="23801" y="42303"/>
                    <a:pt x="23451" y="42303"/>
                  </a:cubicBezTo>
                  <a:lnTo>
                    <a:pt x="23451" y="42310"/>
                  </a:lnTo>
                  <a:cubicBezTo>
                    <a:pt x="22873" y="42310"/>
                    <a:pt x="22587" y="41617"/>
                    <a:pt x="22994" y="41217"/>
                  </a:cubicBezTo>
                  <a:cubicBezTo>
                    <a:pt x="23126" y="41085"/>
                    <a:pt x="23289" y="41026"/>
                    <a:pt x="23448" y="41026"/>
                  </a:cubicBezTo>
                  <a:close/>
                  <a:moveTo>
                    <a:pt x="34159" y="41026"/>
                  </a:moveTo>
                  <a:cubicBezTo>
                    <a:pt x="34489" y="41026"/>
                    <a:pt x="34805" y="41281"/>
                    <a:pt x="34805" y="41667"/>
                  </a:cubicBezTo>
                  <a:cubicBezTo>
                    <a:pt x="34798" y="42024"/>
                    <a:pt x="34512" y="42303"/>
                    <a:pt x="34162" y="42303"/>
                  </a:cubicBezTo>
                  <a:lnTo>
                    <a:pt x="34162" y="42310"/>
                  </a:lnTo>
                  <a:cubicBezTo>
                    <a:pt x="33584" y="42310"/>
                    <a:pt x="33298" y="41617"/>
                    <a:pt x="33705" y="41217"/>
                  </a:cubicBezTo>
                  <a:cubicBezTo>
                    <a:pt x="33838" y="41085"/>
                    <a:pt x="34000" y="41026"/>
                    <a:pt x="34159" y="41026"/>
                  </a:cubicBezTo>
                  <a:close/>
                  <a:moveTo>
                    <a:pt x="40586" y="41026"/>
                  </a:moveTo>
                  <a:cubicBezTo>
                    <a:pt x="40916" y="41026"/>
                    <a:pt x="41232" y="41281"/>
                    <a:pt x="41232" y="41667"/>
                  </a:cubicBezTo>
                  <a:cubicBezTo>
                    <a:pt x="41225" y="42024"/>
                    <a:pt x="40939" y="42303"/>
                    <a:pt x="40589" y="42303"/>
                  </a:cubicBezTo>
                  <a:lnTo>
                    <a:pt x="40589" y="42310"/>
                  </a:lnTo>
                  <a:cubicBezTo>
                    <a:pt x="40011" y="42310"/>
                    <a:pt x="39725" y="41617"/>
                    <a:pt x="40132" y="41217"/>
                  </a:cubicBezTo>
                  <a:cubicBezTo>
                    <a:pt x="40264" y="41085"/>
                    <a:pt x="40427" y="41026"/>
                    <a:pt x="40586" y="41026"/>
                  </a:cubicBezTo>
                  <a:close/>
                  <a:moveTo>
                    <a:pt x="25593" y="41024"/>
                  </a:moveTo>
                  <a:cubicBezTo>
                    <a:pt x="25943" y="41024"/>
                    <a:pt x="26229" y="41310"/>
                    <a:pt x="26236" y="41660"/>
                  </a:cubicBezTo>
                  <a:lnTo>
                    <a:pt x="26236" y="41667"/>
                  </a:lnTo>
                  <a:cubicBezTo>
                    <a:pt x="26236" y="42054"/>
                    <a:pt x="25918" y="42314"/>
                    <a:pt x="25586" y="42314"/>
                  </a:cubicBezTo>
                  <a:cubicBezTo>
                    <a:pt x="25428" y="42314"/>
                    <a:pt x="25267" y="42255"/>
                    <a:pt x="25136" y="42124"/>
                  </a:cubicBezTo>
                  <a:cubicBezTo>
                    <a:pt x="24729" y="41717"/>
                    <a:pt x="25015" y="41024"/>
                    <a:pt x="25593" y="41024"/>
                  </a:cubicBezTo>
                  <a:close/>
                  <a:moveTo>
                    <a:pt x="27736" y="41024"/>
                  </a:moveTo>
                  <a:cubicBezTo>
                    <a:pt x="28086" y="41024"/>
                    <a:pt x="28371" y="41310"/>
                    <a:pt x="28378" y="41660"/>
                  </a:cubicBezTo>
                  <a:lnTo>
                    <a:pt x="28378" y="41667"/>
                  </a:lnTo>
                  <a:cubicBezTo>
                    <a:pt x="28378" y="42054"/>
                    <a:pt x="28060" y="42314"/>
                    <a:pt x="27728" y="42314"/>
                  </a:cubicBezTo>
                  <a:cubicBezTo>
                    <a:pt x="27570" y="42314"/>
                    <a:pt x="27410" y="42255"/>
                    <a:pt x="27279" y="42124"/>
                  </a:cubicBezTo>
                  <a:cubicBezTo>
                    <a:pt x="26872" y="41717"/>
                    <a:pt x="27157" y="41024"/>
                    <a:pt x="27736" y="41024"/>
                  </a:cubicBezTo>
                  <a:close/>
                  <a:moveTo>
                    <a:pt x="29878" y="41024"/>
                  </a:moveTo>
                  <a:cubicBezTo>
                    <a:pt x="30228" y="41024"/>
                    <a:pt x="30513" y="41310"/>
                    <a:pt x="30521" y="41660"/>
                  </a:cubicBezTo>
                  <a:lnTo>
                    <a:pt x="30521" y="41667"/>
                  </a:lnTo>
                  <a:cubicBezTo>
                    <a:pt x="30521" y="42054"/>
                    <a:pt x="30202" y="42314"/>
                    <a:pt x="29870" y="42314"/>
                  </a:cubicBezTo>
                  <a:cubicBezTo>
                    <a:pt x="29713" y="42314"/>
                    <a:pt x="29552" y="42255"/>
                    <a:pt x="29421" y="42124"/>
                  </a:cubicBezTo>
                  <a:cubicBezTo>
                    <a:pt x="29014" y="41717"/>
                    <a:pt x="29299" y="41024"/>
                    <a:pt x="29878" y="41024"/>
                  </a:cubicBezTo>
                  <a:close/>
                  <a:moveTo>
                    <a:pt x="32020" y="41024"/>
                  </a:moveTo>
                  <a:cubicBezTo>
                    <a:pt x="32370" y="41024"/>
                    <a:pt x="32656" y="41310"/>
                    <a:pt x="32663" y="41660"/>
                  </a:cubicBezTo>
                  <a:lnTo>
                    <a:pt x="32663" y="41667"/>
                  </a:lnTo>
                  <a:cubicBezTo>
                    <a:pt x="32663" y="42054"/>
                    <a:pt x="32344" y="42314"/>
                    <a:pt x="32013" y="42314"/>
                  </a:cubicBezTo>
                  <a:cubicBezTo>
                    <a:pt x="31855" y="42314"/>
                    <a:pt x="31694" y="42255"/>
                    <a:pt x="31563" y="42124"/>
                  </a:cubicBezTo>
                  <a:cubicBezTo>
                    <a:pt x="31156" y="41717"/>
                    <a:pt x="31442" y="41024"/>
                    <a:pt x="32020" y="41024"/>
                  </a:cubicBezTo>
                  <a:close/>
                  <a:moveTo>
                    <a:pt x="36305" y="41024"/>
                  </a:moveTo>
                  <a:cubicBezTo>
                    <a:pt x="36655" y="41024"/>
                    <a:pt x="36940" y="41310"/>
                    <a:pt x="36947" y="41660"/>
                  </a:cubicBezTo>
                  <a:lnTo>
                    <a:pt x="36947" y="41667"/>
                  </a:lnTo>
                  <a:cubicBezTo>
                    <a:pt x="36947" y="42054"/>
                    <a:pt x="36629" y="42314"/>
                    <a:pt x="36297" y="42314"/>
                  </a:cubicBezTo>
                  <a:cubicBezTo>
                    <a:pt x="36139" y="42314"/>
                    <a:pt x="35979" y="42255"/>
                    <a:pt x="35848" y="42124"/>
                  </a:cubicBezTo>
                  <a:cubicBezTo>
                    <a:pt x="35441" y="41717"/>
                    <a:pt x="35726" y="41024"/>
                    <a:pt x="36305" y="41024"/>
                  </a:cubicBezTo>
                  <a:close/>
                  <a:moveTo>
                    <a:pt x="38447" y="41024"/>
                  </a:moveTo>
                  <a:cubicBezTo>
                    <a:pt x="38797" y="41024"/>
                    <a:pt x="39082" y="41310"/>
                    <a:pt x="39090" y="41660"/>
                  </a:cubicBezTo>
                  <a:lnTo>
                    <a:pt x="39090" y="41667"/>
                  </a:lnTo>
                  <a:cubicBezTo>
                    <a:pt x="39090" y="42054"/>
                    <a:pt x="38771" y="42314"/>
                    <a:pt x="38439" y="42314"/>
                  </a:cubicBezTo>
                  <a:cubicBezTo>
                    <a:pt x="38282" y="42314"/>
                    <a:pt x="38121" y="42255"/>
                    <a:pt x="37990" y="42124"/>
                  </a:cubicBezTo>
                  <a:cubicBezTo>
                    <a:pt x="37583" y="41717"/>
                    <a:pt x="37869" y="41024"/>
                    <a:pt x="38447" y="41024"/>
                  </a:cubicBezTo>
                  <a:close/>
                  <a:moveTo>
                    <a:pt x="42731" y="41024"/>
                  </a:moveTo>
                  <a:cubicBezTo>
                    <a:pt x="43081" y="41024"/>
                    <a:pt x="43367" y="41310"/>
                    <a:pt x="43374" y="41660"/>
                  </a:cubicBezTo>
                  <a:lnTo>
                    <a:pt x="43374" y="41667"/>
                  </a:lnTo>
                  <a:cubicBezTo>
                    <a:pt x="43374" y="42054"/>
                    <a:pt x="43056" y="42314"/>
                    <a:pt x="42724" y="42314"/>
                  </a:cubicBezTo>
                  <a:cubicBezTo>
                    <a:pt x="42566" y="42314"/>
                    <a:pt x="42406" y="42255"/>
                    <a:pt x="42274" y="42124"/>
                  </a:cubicBezTo>
                  <a:cubicBezTo>
                    <a:pt x="41867" y="41717"/>
                    <a:pt x="42153" y="41024"/>
                    <a:pt x="42731" y="41024"/>
                  </a:cubicBezTo>
                  <a:close/>
                  <a:moveTo>
                    <a:pt x="44874" y="41024"/>
                  </a:moveTo>
                  <a:cubicBezTo>
                    <a:pt x="45224" y="41024"/>
                    <a:pt x="45509" y="41310"/>
                    <a:pt x="45516" y="41660"/>
                  </a:cubicBezTo>
                  <a:lnTo>
                    <a:pt x="45516" y="41667"/>
                  </a:lnTo>
                  <a:cubicBezTo>
                    <a:pt x="45516" y="42054"/>
                    <a:pt x="45198" y="42314"/>
                    <a:pt x="44866" y="42314"/>
                  </a:cubicBezTo>
                  <a:cubicBezTo>
                    <a:pt x="44709" y="42314"/>
                    <a:pt x="44548" y="42255"/>
                    <a:pt x="44417" y="42124"/>
                  </a:cubicBezTo>
                  <a:cubicBezTo>
                    <a:pt x="44010" y="41717"/>
                    <a:pt x="44295" y="41024"/>
                    <a:pt x="44874" y="41024"/>
                  </a:cubicBezTo>
                  <a:close/>
                  <a:moveTo>
                    <a:pt x="47016" y="41024"/>
                  </a:moveTo>
                  <a:cubicBezTo>
                    <a:pt x="47366" y="41024"/>
                    <a:pt x="47652" y="41310"/>
                    <a:pt x="47659" y="41660"/>
                  </a:cubicBezTo>
                  <a:lnTo>
                    <a:pt x="47659" y="41667"/>
                  </a:lnTo>
                  <a:cubicBezTo>
                    <a:pt x="47659" y="42054"/>
                    <a:pt x="47340" y="42314"/>
                    <a:pt x="47008" y="42314"/>
                  </a:cubicBezTo>
                  <a:cubicBezTo>
                    <a:pt x="46851" y="42314"/>
                    <a:pt x="46690" y="42255"/>
                    <a:pt x="46559" y="42124"/>
                  </a:cubicBezTo>
                  <a:cubicBezTo>
                    <a:pt x="46152" y="41717"/>
                    <a:pt x="46438" y="41024"/>
                    <a:pt x="47016" y="41024"/>
                  </a:cubicBezTo>
                  <a:close/>
                  <a:moveTo>
                    <a:pt x="49158" y="41024"/>
                  </a:moveTo>
                  <a:cubicBezTo>
                    <a:pt x="49508" y="41024"/>
                    <a:pt x="49794" y="41310"/>
                    <a:pt x="49801" y="41660"/>
                  </a:cubicBezTo>
                  <a:lnTo>
                    <a:pt x="49801" y="41667"/>
                  </a:lnTo>
                  <a:cubicBezTo>
                    <a:pt x="49801" y="42054"/>
                    <a:pt x="49483" y="42314"/>
                    <a:pt x="49151" y="42314"/>
                  </a:cubicBezTo>
                  <a:cubicBezTo>
                    <a:pt x="48993" y="42314"/>
                    <a:pt x="48832" y="42255"/>
                    <a:pt x="48701" y="42124"/>
                  </a:cubicBezTo>
                  <a:cubicBezTo>
                    <a:pt x="48294" y="41717"/>
                    <a:pt x="48580" y="41024"/>
                    <a:pt x="49158" y="41024"/>
                  </a:cubicBezTo>
                  <a:close/>
                  <a:moveTo>
                    <a:pt x="51301" y="41032"/>
                  </a:moveTo>
                  <a:cubicBezTo>
                    <a:pt x="51650" y="41032"/>
                    <a:pt x="51936" y="41310"/>
                    <a:pt x="51943" y="41660"/>
                  </a:cubicBezTo>
                  <a:lnTo>
                    <a:pt x="51943" y="41674"/>
                  </a:lnTo>
                  <a:cubicBezTo>
                    <a:pt x="51943" y="42060"/>
                    <a:pt x="51627" y="42315"/>
                    <a:pt x="51297" y="42315"/>
                  </a:cubicBezTo>
                  <a:cubicBezTo>
                    <a:pt x="51138" y="42315"/>
                    <a:pt x="50976" y="42256"/>
                    <a:pt x="50844" y="42124"/>
                  </a:cubicBezTo>
                  <a:cubicBezTo>
                    <a:pt x="50444" y="41724"/>
                    <a:pt x="50729" y="41032"/>
                    <a:pt x="51301" y="41032"/>
                  </a:cubicBezTo>
                  <a:close/>
                  <a:moveTo>
                    <a:pt x="6316" y="41026"/>
                  </a:moveTo>
                  <a:cubicBezTo>
                    <a:pt x="6646" y="41026"/>
                    <a:pt x="6963" y="41283"/>
                    <a:pt x="6963" y="41674"/>
                  </a:cubicBezTo>
                  <a:cubicBezTo>
                    <a:pt x="6956" y="42020"/>
                    <a:pt x="6670" y="42303"/>
                    <a:pt x="6326" y="42303"/>
                  </a:cubicBezTo>
                  <a:cubicBezTo>
                    <a:pt x="6322" y="42303"/>
                    <a:pt x="6317" y="42303"/>
                    <a:pt x="6313" y="42303"/>
                  </a:cubicBezTo>
                  <a:lnTo>
                    <a:pt x="6313" y="42303"/>
                  </a:lnTo>
                  <a:lnTo>
                    <a:pt x="6320" y="42317"/>
                  </a:lnTo>
                  <a:cubicBezTo>
                    <a:pt x="5749" y="42317"/>
                    <a:pt x="5456" y="41624"/>
                    <a:pt x="5863" y="41217"/>
                  </a:cubicBezTo>
                  <a:cubicBezTo>
                    <a:pt x="5995" y="41085"/>
                    <a:pt x="6157" y="41026"/>
                    <a:pt x="6316" y="41026"/>
                  </a:cubicBezTo>
                  <a:close/>
                  <a:moveTo>
                    <a:pt x="8451" y="41026"/>
                  </a:moveTo>
                  <a:cubicBezTo>
                    <a:pt x="8781" y="41026"/>
                    <a:pt x="9098" y="41283"/>
                    <a:pt x="9098" y="41674"/>
                  </a:cubicBezTo>
                  <a:cubicBezTo>
                    <a:pt x="9091" y="42020"/>
                    <a:pt x="8812" y="42303"/>
                    <a:pt x="8468" y="42303"/>
                  </a:cubicBezTo>
                  <a:cubicBezTo>
                    <a:pt x="8464" y="42303"/>
                    <a:pt x="8459" y="42303"/>
                    <a:pt x="8455" y="42303"/>
                  </a:cubicBezTo>
                  <a:lnTo>
                    <a:pt x="8455" y="42317"/>
                  </a:lnTo>
                  <a:cubicBezTo>
                    <a:pt x="7884" y="42317"/>
                    <a:pt x="7598" y="41624"/>
                    <a:pt x="7998" y="41217"/>
                  </a:cubicBezTo>
                  <a:cubicBezTo>
                    <a:pt x="8130" y="41085"/>
                    <a:pt x="8292" y="41026"/>
                    <a:pt x="8451" y="41026"/>
                  </a:cubicBezTo>
                  <a:close/>
                  <a:moveTo>
                    <a:pt x="53442" y="41031"/>
                  </a:moveTo>
                  <a:cubicBezTo>
                    <a:pt x="53774" y="41031"/>
                    <a:pt x="54093" y="41287"/>
                    <a:pt x="54093" y="41674"/>
                  </a:cubicBezTo>
                  <a:cubicBezTo>
                    <a:pt x="54086" y="42027"/>
                    <a:pt x="53800" y="42303"/>
                    <a:pt x="53456" y="42303"/>
                  </a:cubicBezTo>
                  <a:cubicBezTo>
                    <a:pt x="53452" y="42303"/>
                    <a:pt x="53447" y="42303"/>
                    <a:pt x="53443" y="42303"/>
                  </a:cubicBezTo>
                  <a:lnTo>
                    <a:pt x="53443" y="42303"/>
                  </a:lnTo>
                  <a:lnTo>
                    <a:pt x="53450" y="42317"/>
                  </a:lnTo>
                  <a:cubicBezTo>
                    <a:pt x="52879" y="42317"/>
                    <a:pt x="52593" y="41624"/>
                    <a:pt x="52993" y="41217"/>
                  </a:cubicBezTo>
                  <a:cubicBezTo>
                    <a:pt x="53124" y="41089"/>
                    <a:pt x="53285" y="41031"/>
                    <a:pt x="53442" y="41031"/>
                  </a:cubicBezTo>
                  <a:close/>
                  <a:moveTo>
                    <a:pt x="4171" y="41024"/>
                  </a:moveTo>
                  <a:lnTo>
                    <a:pt x="4178" y="41032"/>
                  </a:lnTo>
                  <a:cubicBezTo>
                    <a:pt x="4749" y="41032"/>
                    <a:pt x="5035" y="41724"/>
                    <a:pt x="4635" y="42131"/>
                  </a:cubicBezTo>
                  <a:cubicBezTo>
                    <a:pt x="4504" y="42260"/>
                    <a:pt x="4343" y="42318"/>
                    <a:pt x="4186" y="42318"/>
                  </a:cubicBezTo>
                  <a:cubicBezTo>
                    <a:pt x="3854" y="42318"/>
                    <a:pt x="3535" y="42062"/>
                    <a:pt x="3535" y="41674"/>
                  </a:cubicBezTo>
                  <a:cubicBezTo>
                    <a:pt x="3528" y="41317"/>
                    <a:pt x="3814" y="41024"/>
                    <a:pt x="4171" y="41024"/>
                  </a:cubicBezTo>
                  <a:close/>
                  <a:moveTo>
                    <a:pt x="11665" y="42097"/>
                  </a:moveTo>
                  <a:cubicBezTo>
                    <a:pt x="11996" y="42097"/>
                    <a:pt x="12311" y="42353"/>
                    <a:pt x="12311" y="42738"/>
                  </a:cubicBezTo>
                  <a:cubicBezTo>
                    <a:pt x="12304" y="43095"/>
                    <a:pt x="12019" y="43374"/>
                    <a:pt x="11669" y="43374"/>
                  </a:cubicBezTo>
                  <a:lnTo>
                    <a:pt x="11669" y="43381"/>
                  </a:lnTo>
                  <a:cubicBezTo>
                    <a:pt x="11090" y="43381"/>
                    <a:pt x="10805" y="42688"/>
                    <a:pt x="11212" y="42288"/>
                  </a:cubicBezTo>
                  <a:cubicBezTo>
                    <a:pt x="11344" y="42156"/>
                    <a:pt x="11506" y="42097"/>
                    <a:pt x="11665" y="42097"/>
                  </a:cubicBezTo>
                  <a:close/>
                  <a:moveTo>
                    <a:pt x="24519" y="42097"/>
                  </a:moveTo>
                  <a:cubicBezTo>
                    <a:pt x="24849" y="42097"/>
                    <a:pt x="25165" y="42353"/>
                    <a:pt x="25165" y="42738"/>
                  </a:cubicBezTo>
                  <a:cubicBezTo>
                    <a:pt x="25158" y="43095"/>
                    <a:pt x="24872" y="43374"/>
                    <a:pt x="24522" y="43374"/>
                  </a:cubicBezTo>
                  <a:lnTo>
                    <a:pt x="24522" y="43381"/>
                  </a:lnTo>
                  <a:cubicBezTo>
                    <a:pt x="23944" y="43381"/>
                    <a:pt x="23658" y="42688"/>
                    <a:pt x="24065" y="42288"/>
                  </a:cubicBezTo>
                  <a:cubicBezTo>
                    <a:pt x="24197" y="42156"/>
                    <a:pt x="24360" y="42097"/>
                    <a:pt x="24519" y="42097"/>
                  </a:cubicBezTo>
                  <a:close/>
                  <a:moveTo>
                    <a:pt x="28803" y="42097"/>
                  </a:moveTo>
                  <a:cubicBezTo>
                    <a:pt x="29134" y="42097"/>
                    <a:pt x="29449" y="42353"/>
                    <a:pt x="29449" y="42738"/>
                  </a:cubicBezTo>
                  <a:cubicBezTo>
                    <a:pt x="29442" y="43095"/>
                    <a:pt x="29157" y="43374"/>
                    <a:pt x="28807" y="43374"/>
                  </a:cubicBezTo>
                  <a:lnTo>
                    <a:pt x="28807" y="43381"/>
                  </a:lnTo>
                  <a:cubicBezTo>
                    <a:pt x="28228" y="43381"/>
                    <a:pt x="27943" y="42688"/>
                    <a:pt x="28350" y="42288"/>
                  </a:cubicBezTo>
                  <a:cubicBezTo>
                    <a:pt x="28482" y="42156"/>
                    <a:pt x="28644" y="42097"/>
                    <a:pt x="28803" y="42097"/>
                  </a:cubicBezTo>
                  <a:close/>
                  <a:moveTo>
                    <a:pt x="37372" y="42097"/>
                  </a:moveTo>
                  <a:cubicBezTo>
                    <a:pt x="37703" y="42097"/>
                    <a:pt x="38019" y="42353"/>
                    <a:pt x="38019" y="42738"/>
                  </a:cubicBezTo>
                  <a:cubicBezTo>
                    <a:pt x="38011" y="43095"/>
                    <a:pt x="37726" y="43374"/>
                    <a:pt x="37376" y="43374"/>
                  </a:cubicBezTo>
                  <a:lnTo>
                    <a:pt x="37376" y="43381"/>
                  </a:lnTo>
                  <a:cubicBezTo>
                    <a:pt x="36797" y="43381"/>
                    <a:pt x="36512" y="42688"/>
                    <a:pt x="36919" y="42288"/>
                  </a:cubicBezTo>
                  <a:cubicBezTo>
                    <a:pt x="37051" y="42156"/>
                    <a:pt x="37213" y="42097"/>
                    <a:pt x="37372" y="42097"/>
                  </a:cubicBezTo>
                  <a:close/>
                  <a:moveTo>
                    <a:pt x="15953" y="42096"/>
                  </a:moveTo>
                  <a:cubicBezTo>
                    <a:pt x="16303" y="42096"/>
                    <a:pt x="16589" y="42381"/>
                    <a:pt x="16596" y="42731"/>
                  </a:cubicBezTo>
                  <a:lnTo>
                    <a:pt x="16596" y="42738"/>
                  </a:lnTo>
                  <a:cubicBezTo>
                    <a:pt x="16596" y="43126"/>
                    <a:pt x="16277" y="43385"/>
                    <a:pt x="15946" y="43385"/>
                  </a:cubicBezTo>
                  <a:cubicBezTo>
                    <a:pt x="15788" y="43385"/>
                    <a:pt x="15627" y="43326"/>
                    <a:pt x="15496" y="43195"/>
                  </a:cubicBezTo>
                  <a:cubicBezTo>
                    <a:pt x="15089" y="42788"/>
                    <a:pt x="15375" y="42096"/>
                    <a:pt x="15953" y="42096"/>
                  </a:cubicBezTo>
                  <a:close/>
                  <a:moveTo>
                    <a:pt x="20238" y="42096"/>
                  </a:moveTo>
                  <a:cubicBezTo>
                    <a:pt x="20588" y="42096"/>
                    <a:pt x="20873" y="42381"/>
                    <a:pt x="20880" y="42731"/>
                  </a:cubicBezTo>
                  <a:lnTo>
                    <a:pt x="20880" y="42738"/>
                  </a:lnTo>
                  <a:cubicBezTo>
                    <a:pt x="20880" y="43126"/>
                    <a:pt x="20562" y="43385"/>
                    <a:pt x="20230" y="43385"/>
                  </a:cubicBezTo>
                  <a:cubicBezTo>
                    <a:pt x="20072" y="43385"/>
                    <a:pt x="19912" y="43326"/>
                    <a:pt x="19781" y="43195"/>
                  </a:cubicBezTo>
                  <a:cubicBezTo>
                    <a:pt x="19374" y="42788"/>
                    <a:pt x="19659" y="42096"/>
                    <a:pt x="20238" y="42096"/>
                  </a:cubicBezTo>
                  <a:close/>
                  <a:moveTo>
                    <a:pt x="33091" y="42096"/>
                  </a:moveTo>
                  <a:cubicBezTo>
                    <a:pt x="33441" y="42096"/>
                    <a:pt x="33727" y="42381"/>
                    <a:pt x="33734" y="42731"/>
                  </a:cubicBezTo>
                  <a:lnTo>
                    <a:pt x="33734" y="42738"/>
                  </a:lnTo>
                  <a:cubicBezTo>
                    <a:pt x="33734" y="43126"/>
                    <a:pt x="33416" y="43385"/>
                    <a:pt x="33084" y="43385"/>
                  </a:cubicBezTo>
                  <a:cubicBezTo>
                    <a:pt x="32926" y="43385"/>
                    <a:pt x="32765" y="43326"/>
                    <a:pt x="32634" y="43195"/>
                  </a:cubicBezTo>
                  <a:cubicBezTo>
                    <a:pt x="32227" y="42788"/>
                    <a:pt x="32513" y="42096"/>
                    <a:pt x="33091" y="42096"/>
                  </a:cubicBezTo>
                  <a:close/>
                  <a:moveTo>
                    <a:pt x="41660" y="42096"/>
                  </a:moveTo>
                  <a:cubicBezTo>
                    <a:pt x="42010" y="42096"/>
                    <a:pt x="42296" y="42381"/>
                    <a:pt x="42303" y="42731"/>
                  </a:cubicBezTo>
                  <a:lnTo>
                    <a:pt x="42303" y="42738"/>
                  </a:lnTo>
                  <a:cubicBezTo>
                    <a:pt x="42303" y="43126"/>
                    <a:pt x="41985" y="43385"/>
                    <a:pt x="41653" y="43385"/>
                  </a:cubicBezTo>
                  <a:cubicBezTo>
                    <a:pt x="41495" y="43385"/>
                    <a:pt x="41334" y="43326"/>
                    <a:pt x="41203" y="43195"/>
                  </a:cubicBezTo>
                  <a:cubicBezTo>
                    <a:pt x="40796" y="42788"/>
                    <a:pt x="41082" y="42096"/>
                    <a:pt x="41660" y="42096"/>
                  </a:cubicBezTo>
                  <a:close/>
                  <a:moveTo>
                    <a:pt x="45945" y="42096"/>
                  </a:moveTo>
                  <a:cubicBezTo>
                    <a:pt x="46295" y="42096"/>
                    <a:pt x="46580" y="42381"/>
                    <a:pt x="46588" y="42731"/>
                  </a:cubicBezTo>
                  <a:lnTo>
                    <a:pt x="46588" y="42738"/>
                  </a:lnTo>
                  <a:cubicBezTo>
                    <a:pt x="46588" y="43126"/>
                    <a:pt x="46269" y="43385"/>
                    <a:pt x="45937" y="43385"/>
                  </a:cubicBezTo>
                  <a:cubicBezTo>
                    <a:pt x="45780" y="43385"/>
                    <a:pt x="45619" y="43326"/>
                    <a:pt x="45488" y="43195"/>
                  </a:cubicBezTo>
                  <a:cubicBezTo>
                    <a:pt x="45081" y="42788"/>
                    <a:pt x="45366" y="42096"/>
                    <a:pt x="45945" y="42096"/>
                  </a:cubicBezTo>
                  <a:close/>
                  <a:moveTo>
                    <a:pt x="50229" y="42103"/>
                  </a:moveTo>
                  <a:cubicBezTo>
                    <a:pt x="50579" y="42103"/>
                    <a:pt x="50865" y="42381"/>
                    <a:pt x="50872" y="42731"/>
                  </a:cubicBezTo>
                  <a:lnTo>
                    <a:pt x="50872" y="42745"/>
                  </a:lnTo>
                  <a:cubicBezTo>
                    <a:pt x="50872" y="43131"/>
                    <a:pt x="50556" y="43387"/>
                    <a:pt x="50226" y="43387"/>
                  </a:cubicBezTo>
                  <a:cubicBezTo>
                    <a:pt x="50067" y="43387"/>
                    <a:pt x="49905" y="43327"/>
                    <a:pt x="49772" y="43195"/>
                  </a:cubicBezTo>
                  <a:cubicBezTo>
                    <a:pt x="49373" y="42795"/>
                    <a:pt x="49658" y="42103"/>
                    <a:pt x="50229" y="42103"/>
                  </a:cubicBezTo>
                  <a:close/>
                  <a:moveTo>
                    <a:pt x="22383" y="42098"/>
                  </a:moveTo>
                  <a:cubicBezTo>
                    <a:pt x="22580" y="42098"/>
                    <a:pt x="22778" y="42186"/>
                    <a:pt x="22908" y="42381"/>
                  </a:cubicBezTo>
                  <a:cubicBezTo>
                    <a:pt x="22980" y="42488"/>
                    <a:pt x="23023" y="42610"/>
                    <a:pt x="23023" y="42731"/>
                  </a:cubicBezTo>
                  <a:lnTo>
                    <a:pt x="23023" y="42738"/>
                  </a:lnTo>
                  <a:cubicBezTo>
                    <a:pt x="23023" y="42910"/>
                    <a:pt x="22951" y="43074"/>
                    <a:pt x="22830" y="43195"/>
                  </a:cubicBezTo>
                  <a:cubicBezTo>
                    <a:pt x="22699" y="43328"/>
                    <a:pt x="22539" y="43387"/>
                    <a:pt x="22382" y="43387"/>
                  </a:cubicBezTo>
                  <a:cubicBezTo>
                    <a:pt x="22033" y="43387"/>
                    <a:pt x="21698" y="43095"/>
                    <a:pt x="21737" y="42681"/>
                  </a:cubicBezTo>
                  <a:cubicBezTo>
                    <a:pt x="21772" y="42315"/>
                    <a:pt x="22076" y="42098"/>
                    <a:pt x="22383" y="42098"/>
                  </a:cubicBezTo>
                  <a:close/>
                  <a:moveTo>
                    <a:pt x="35237" y="42098"/>
                  </a:moveTo>
                  <a:cubicBezTo>
                    <a:pt x="35433" y="42098"/>
                    <a:pt x="35631" y="42186"/>
                    <a:pt x="35762" y="42381"/>
                  </a:cubicBezTo>
                  <a:cubicBezTo>
                    <a:pt x="35833" y="42488"/>
                    <a:pt x="35876" y="42610"/>
                    <a:pt x="35876" y="42731"/>
                  </a:cubicBezTo>
                  <a:lnTo>
                    <a:pt x="35876" y="42738"/>
                  </a:lnTo>
                  <a:cubicBezTo>
                    <a:pt x="35876" y="42910"/>
                    <a:pt x="35805" y="43074"/>
                    <a:pt x="35683" y="43195"/>
                  </a:cubicBezTo>
                  <a:cubicBezTo>
                    <a:pt x="35553" y="43328"/>
                    <a:pt x="35393" y="43387"/>
                    <a:pt x="35236" y="43387"/>
                  </a:cubicBezTo>
                  <a:cubicBezTo>
                    <a:pt x="34886" y="43387"/>
                    <a:pt x="34551" y="43095"/>
                    <a:pt x="34591" y="42681"/>
                  </a:cubicBezTo>
                  <a:cubicBezTo>
                    <a:pt x="34626" y="42315"/>
                    <a:pt x="34929" y="42098"/>
                    <a:pt x="35237" y="42098"/>
                  </a:cubicBezTo>
                  <a:close/>
                  <a:moveTo>
                    <a:pt x="39521" y="42098"/>
                  </a:moveTo>
                  <a:cubicBezTo>
                    <a:pt x="39718" y="42098"/>
                    <a:pt x="39916" y="42186"/>
                    <a:pt x="40047" y="42381"/>
                  </a:cubicBezTo>
                  <a:cubicBezTo>
                    <a:pt x="40118" y="42488"/>
                    <a:pt x="40161" y="42610"/>
                    <a:pt x="40161" y="42731"/>
                  </a:cubicBezTo>
                  <a:lnTo>
                    <a:pt x="40161" y="42738"/>
                  </a:lnTo>
                  <a:cubicBezTo>
                    <a:pt x="40161" y="42910"/>
                    <a:pt x="40089" y="43074"/>
                    <a:pt x="39968" y="43195"/>
                  </a:cubicBezTo>
                  <a:cubicBezTo>
                    <a:pt x="39837" y="43328"/>
                    <a:pt x="39677" y="43387"/>
                    <a:pt x="39521" y="43387"/>
                  </a:cubicBezTo>
                  <a:cubicBezTo>
                    <a:pt x="39171" y="43387"/>
                    <a:pt x="38836" y="43095"/>
                    <a:pt x="38875" y="42681"/>
                  </a:cubicBezTo>
                  <a:cubicBezTo>
                    <a:pt x="38910" y="42315"/>
                    <a:pt x="39214" y="42098"/>
                    <a:pt x="39521" y="42098"/>
                  </a:cubicBezTo>
                  <a:close/>
                  <a:moveTo>
                    <a:pt x="43806" y="42098"/>
                  </a:moveTo>
                  <a:cubicBezTo>
                    <a:pt x="44002" y="42098"/>
                    <a:pt x="44200" y="42186"/>
                    <a:pt x="44331" y="42381"/>
                  </a:cubicBezTo>
                  <a:cubicBezTo>
                    <a:pt x="44402" y="42488"/>
                    <a:pt x="44445" y="42610"/>
                    <a:pt x="44445" y="42731"/>
                  </a:cubicBezTo>
                  <a:lnTo>
                    <a:pt x="44445" y="42738"/>
                  </a:lnTo>
                  <a:cubicBezTo>
                    <a:pt x="44445" y="42910"/>
                    <a:pt x="44374" y="43074"/>
                    <a:pt x="44253" y="43195"/>
                  </a:cubicBezTo>
                  <a:cubicBezTo>
                    <a:pt x="44122" y="43328"/>
                    <a:pt x="43962" y="43387"/>
                    <a:pt x="43805" y="43387"/>
                  </a:cubicBezTo>
                  <a:cubicBezTo>
                    <a:pt x="43455" y="43387"/>
                    <a:pt x="43121" y="43095"/>
                    <a:pt x="43160" y="42681"/>
                  </a:cubicBezTo>
                  <a:cubicBezTo>
                    <a:pt x="43195" y="42315"/>
                    <a:pt x="43498" y="42098"/>
                    <a:pt x="43806" y="42098"/>
                  </a:cubicBezTo>
                  <a:close/>
                  <a:moveTo>
                    <a:pt x="48090" y="42098"/>
                  </a:moveTo>
                  <a:cubicBezTo>
                    <a:pt x="48287" y="42098"/>
                    <a:pt x="48485" y="42186"/>
                    <a:pt x="48616" y="42381"/>
                  </a:cubicBezTo>
                  <a:cubicBezTo>
                    <a:pt x="48687" y="42488"/>
                    <a:pt x="48730" y="42610"/>
                    <a:pt x="48730" y="42731"/>
                  </a:cubicBezTo>
                  <a:lnTo>
                    <a:pt x="48730" y="42738"/>
                  </a:lnTo>
                  <a:cubicBezTo>
                    <a:pt x="48730" y="42910"/>
                    <a:pt x="48658" y="43074"/>
                    <a:pt x="48537" y="43195"/>
                  </a:cubicBezTo>
                  <a:cubicBezTo>
                    <a:pt x="48407" y="43328"/>
                    <a:pt x="48247" y="43387"/>
                    <a:pt x="48090" y="43387"/>
                  </a:cubicBezTo>
                  <a:cubicBezTo>
                    <a:pt x="47740" y="43387"/>
                    <a:pt x="47405" y="43095"/>
                    <a:pt x="47444" y="42681"/>
                  </a:cubicBezTo>
                  <a:cubicBezTo>
                    <a:pt x="47479" y="42315"/>
                    <a:pt x="47783" y="42098"/>
                    <a:pt x="48090" y="42098"/>
                  </a:cubicBezTo>
                  <a:close/>
                  <a:moveTo>
                    <a:pt x="7387" y="42097"/>
                  </a:moveTo>
                  <a:cubicBezTo>
                    <a:pt x="7717" y="42097"/>
                    <a:pt x="8034" y="42354"/>
                    <a:pt x="8034" y="42745"/>
                  </a:cubicBezTo>
                  <a:cubicBezTo>
                    <a:pt x="8027" y="43091"/>
                    <a:pt x="7741" y="43374"/>
                    <a:pt x="7397" y="43374"/>
                  </a:cubicBezTo>
                  <a:cubicBezTo>
                    <a:pt x="7393" y="43374"/>
                    <a:pt x="7388" y="43374"/>
                    <a:pt x="7384" y="43374"/>
                  </a:cubicBezTo>
                  <a:lnTo>
                    <a:pt x="7384" y="43374"/>
                  </a:lnTo>
                  <a:lnTo>
                    <a:pt x="7391" y="43388"/>
                  </a:lnTo>
                  <a:cubicBezTo>
                    <a:pt x="6820" y="43388"/>
                    <a:pt x="6527" y="42695"/>
                    <a:pt x="6934" y="42288"/>
                  </a:cubicBezTo>
                  <a:cubicBezTo>
                    <a:pt x="7066" y="42156"/>
                    <a:pt x="7228" y="42097"/>
                    <a:pt x="7387" y="42097"/>
                  </a:cubicBezTo>
                  <a:close/>
                  <a:moveTo>
                    <a:pt x="9525" y="42104"/>
                  </a:moveTo>
                  <a:cubicBezTo>
                    <a:pt x="9801" y="42104"/>
                    <a:pt x="10054" y="42280"/>
                    <a:pt x="10140" y="42553"/>
                  </a:cubicBezTo>
                  <a:cubicBezTo>
                    <a:pt x="10233" y="42867"/>
                    <a:pt x="10076" y="43210"/>
                    <a:pt x="9776" y="43331"/>
                  </a:cubicBezTo>
                  <a:cubicBezTo>
                    <a:pt x="9711" y="43361"/>
                    <a:pt x="9640" y="43376"/>
                    <a:pt x="9569" y="43376"/>
                  </a:cubicBezTo>
                  <a:cubicBezTo>
                    <a:pt x="9555" y="43376"/>
                    <a:pt x="9541" y="43375"/>
                    <a:pt x="9526" y="43374"/>
                  </a:cubicBezTo>
                  <a:lnTo>
                    <a:pt x="9526" y="43388"/>
                  </a:lnTo>
                  <a:cubicBezTo>
                    <a:pt x="8755" y="43388"/>
                    <a:pt x="8641" y="42274"/>
                    <a:pt x="9398" y="42117"/>
                  </a:cubicBezTo>
                  <a:cubicBezTo>
                    <a:pt x="9440" y="42108"/>
                    <a:pt x="9483" y="42104"/>
                    <a:pt x="9525" y="42104"/>
                  </a:cubicBezTo>
                  <a:close/>
                  <a:moveTo>
                    <a:pt x="52385" y="42109"/>
                  </a:moveTo>
                  <a:cubicBezTo>
                    <a:pt x="52658" y="42109"/>
                    <a:pt x="52907" y="42290"/>
                    <a:pt x="52993" y="42560"/>
                  </a:cubicBezTo>
                  <a:cubicBezTo>
                    <a:pt x="53086" y="42874"/>
                    <a:pt x="52929" y="43210"/>
                    <a:pt x="52629" y="43338"/>
                  </a:cubicBezTo>
                  <a:cubicBezTo>
                    <a:pt x="52564" y="43362"/>
                    <a:pt x="52489" y="43376"/>
                    <a:pt x="52416" y="43376"/>
                  </a:cubicBezTo>
                  <a:cubicBezTo>
                    <a:pt x="52401" y="43376"/>
                    <a:pt x="52386" y="43375"/>
                    <a:pt x="52372" y="43374"/>
                  </a:cubicBezTo>
                  <a:lnTo>
                    <a:pt x="52372" y="43374"/>
                  </a:lnTo>
                  <a:lnTo>
                    <a:pt x="52379" y="43388"/>
                  </a:lnTo>
                  <a:cubicBezTo>
                    <a:pt x="51608" y="43388"/>
                    <a:pt x="51501" y="42274"/>
                    <a:pt x="52250" y="42124"/>
                  </a:cubicBezTo>
                  <a:cubicBezTo>
                    <a:pt x="52295" y="42114"/>
                    <a:pt x="52341" y="42109"/>
                    <a:pt x="52385" y="42109"/>
                  </a:cubicBezTo>
                  <a:close/>
                  <a:moveTo>
                    <a:pt x="5257" y="42102"/>
                  </a:moveTo>
                  <a:cubicBezTo>
                    <a:pt x="5414" y="42102"/>
                    <a:pt x="5575" y="42160"/>
                    <a:pt x="5706" y="42288"/>
                  </a:cubicBezTo>
                  <a:cubicBezTo>
                    <a:pt x="6106" y="42695"/>
                    <a:pt x="5820" y="43388"/>
                    <a:pt x="5249" y="43388"/>
                  </a:cubicBezTo>
                  <a:cubicBezTo>
                    <a:pt x="5245" y="43388"/>
                    <a:pt x="5240" y="43388"/>
                    <a:pt x="5236" y="43388"/>
                  </a:cubicBezTo>
                  <a:cubicBezTo>
                    <a:pt x="4878" y="43388"/>
                    <a:pt x="4592" y="43091"/>
                    <a:pt x="4599" y="42731"/>
                  </a:cubicBezTo>
                  <a:lnTo>
                    <a:pt x="4599" y="42731"/>
                  </a:lnTo>
                  <a:lnTo>
                    <a:pt x="4606" y="42745"/>
                  </a:lnTo>
                  <a:cubicBezTo>
                    <a:pt x="4606" y="42358"/>
                    <a:pt x="4925" y="42102"/>
                    <a:pt x="5257" y="42102"/>
                  </a:cubicBezTo>
                  <a:close/>
                  <a:moveTo>
                    <a:pt x="13806" y="42081"/>
                  </a:moveTo>
                  <a:cubicBezTo>
                    <a:pt x="14310" y="42081"/>
                    <a:pt x="14722" y="42734"/>
                    <a:pt x="14261" y="43195"/>
                  </a:cubicBezTo>
                  <a:cubicBezTo>
                    <a:pt x="14232" y="43224"/>
                    <a:pt x="14204" y="43245"/>
                    <a:pt x="14168" y="43267"/>
                  </a:cubicBezTo>
                  <a:lnTo>
                    <a:pt x="14168" y="43274"/>
                  </a:lnTo>
                  <a:cubicBezTo>
                    <a:pt x="14043" y="43359"/>
                    <a:pt x="13916" y="43395"/>
                    <a:pt x="13797" y="43395"/>
                  </a:cubicBezTo>
                  <a:cubicBezTo>
                    <a:pt x="13264" y="43395"/>
                    <a:pt x="12877" y="42664"/>
                    <a:pt x="13397" y="42238"/>
                  </a:cubicBezTo>
                  <a:cubicBezTo>
                    <a:pt x="13530" y="42128"/>
                    <a:pt x="13671" y="42081"/>
                    <a:pt x="13806" y="42081"/>
                  </a:cubicBezTo>
                  <a:close/>
                  <a:moveTo>
                    <a:pt x="18091" y="42081"/>
                  </a:moveTo>
                  <a:cubicBezTo>
                    <a:pt x="18594" y="42081"/>
                    <a:pt x="19007" y="42734"/>
                    <a:pt x="18545" y="43195"/>
                  </a:cubicBezTo>
                  <a:cubicBezTo>
                    <a:pt x="18517" y="43224"/>
                    <a:pt x="18488" y="43245"/>
                    <a:pt x="18452" y="43267"/>
                  </a:cubicBezTo>
                  <a:lnTo>
                    <a:pt x="18452" y="43274"/>
                  </a:lnTo>
                  <a:cubicBezTo>
                    <a:pt x="18327" y="43359"/>
                    <a:pt x="18200" y="43395"/>
                    <a:pt x="18081" y="43395"/>
                  </a:cubicBezTo>
                  <a:cubicBezTo>
                    <a:pt x="17548" y="43395"/>
                    <a:pt x="17162" y="42664"/>
                    <a:pt x="17681" y="42238"/>
                  </a:cubicBezTo>
                  <a:cubicBezTo>
                    <a:pt x="17814" y="42128"/>
                    <a:pt x="17956" y="42081"/>
                    <a:pt x="18091" y="42081"/>
                  </a:cubicBezTo>
                  <a:close/>
                  <a:moveTo>
                    <a:pt x="26658" y="42084"/>
                  </a:moveTo>
                  <a:cubicBezTo>
                    <a:pt x="27162" y="42084"/>
                    <a:pt x="27577" y="42733"/>
                    <a:pt x="27114" y="43195"/>
                  </a:cubicBezTo>
                  <a:cubicBezTo>
                    <a:pt x="27086" y="43224"/>
                    <a:pt x="27057" y="43245"/>
                    <a:pt x="27022" y="43267"/>
                  </a:cubicBezTo>
                  <a:lnTo>
                    <a:pt x="27022" y="43274"/>
                  </a:lnTo>
                  <a:cubicBezTo>
                    <a:pt x="26896" y="43359"/>
                    <a:pt x="26770" y="43395"/>
                    <a:pt x="26651" y="43395"/>
                  </a:cubicBezTo>
                  <a:cubicBezTo>
                    <a:pt x="26120" y="43395"/>
                    <a:pt x="25737" y="42664"/>
                    <a:pt x="26250" y="42238"/>
                  </a:cubicBezTo>
                  <a:cubicBezTo>
                    <a:pt x="26383" y="42130"/>
                    <a:pt x="26524" y="42084"/>
                    <a:pt x="26658" y="42084"/>
                  </a:cubicBezTo>
                  <a:close/>
                  <a:moveTo>
                    <a:pt x="30943" y="42084"/>
                  </a:moveTo>
                  <a:cubicBezTo>
                    <a:pt x="31447" y="42084"/>
                    <a:pt x="31861" y="42733"/>
                    <a:pt x="31399" y="43195"/>
                  </a:cubicBezTo>
                  <a:cubicBezTo>
                    <a:pt x="31370" y="43224"/>
                    <a:pt x="31342" y="43245"/>
                    <a:pt x="31306" y="43267"/>
                  </a:cubicBezTo>
                  <a:lnTo>
                    <a:pt x="31306" y="43274"/>
                  </a:lnTo>
                  <a:cubicBezTo>
                    <a:pt x="31181" y="43359"/>
                    <a:pt x="31054" y="43395"/>
                    <a:pt x="30935" y="43395"/>
                  </a:cubicBezTo>
                  <a:cubicBezTo>
                    <a:pt x="30404" y="43395"/>
                    <a:pt x="30021" y="42664"/>
                    <a:pt x="30535" y="42238"/>
                  </a:cubicBezTo>
                  <a:cubicBezTo>
                    <a:pt x="30667" y="42130"/>
                    <a:pt x="30808" y="42084"/>
                    <a:pt x="30943" y="42084"/>
                  </a:cubicBezTo>
                  <a:close/>
                  <a:moveTo>
                    <a:pt x="12736" y="43168"/>
                  </a:moveTo>
                  <a:cubicBezTo>
                    <a:pt x="13067" y="43168"/>
                    <a:pt x="13382" y="43424"/>
                    <a:pt x="13382" y="43809"/>
                  </a:cubicBezTo>
                  <a:cubicBezTo>
                    <a:pt x="13375" y="44166"/>
                    <a:pt x="13090" y="44445"/>
                    <a:pt x="12740" y="44445"/>
                  </a:cubicBezTo>
                  <a:lnTo>
                    <a:pt x="12740" y="44452"/>
                  </a:lnTo>
                  <a:cubicBezTo>
                    <a:pt x="12161" y="44452"/>
                    <a:pt x="11876" y="43759"/>
                    <a:pt x="12283" y="43360"/>
                  </a:cubicBezTo>
                  <a:cubicBezTo>
                    <a:pt x="12415" y="43227"/>
                    <a:pt x="12577" y="43168"/>
                    <a:pt x="12736" y="43168"/>
                  </a:cubicBezTo>
                  <a:close/>
                  <a:moveTo>
                    <a:pt x="14878" y="43168"/>
                  </a:moveTo>
                  <a:cubicBezTo>
                    <a:pt x="15209" y="43168"/>
                    <a:pt x="15525" y="43424"/>
                    <a:pt x="15525" y="43809"/>
                  </a:cubicBezTo>
                  <a:cubicBezTo>
                    <a:pt x="15518" y="44166"/>
                    <a:pt x="15232" y="44445"/>
                    <a:pt x="14882" y="44445"/>
                  </a:cubicBezTo>
                  <a:lnTo>
                    <a:pt x="14882" y="44452"/>
                  </a:lnTo>
                  <a:cubicBezTo>
                    <a:pt x="14304" y="44452"/>
                    <a:pt x="14018" y="43759"/>
                    <a:pt x="14425" y="43360"/>
                  </a:cubicBezTo>
                  <a:cubicBezTo>
                    <a:pt x="14557" y="43227"/>
                    <a:pt x="14720" y="43168"/>
                    <a:pt x="14878" y="43168"/>
                  </a:cubicBezTo>
                  <a:close/>
                  <a:moveTo>
                    <a:pt x="17021" y="43168"/>
                  </a:moveTo>
                  <a:cubicBezTo>
                    <a:pt x="17351" y="43168"/>
                    <a:pt x="17667" y="43424"/>
                    <a:pt x="17667" y="43809"/>
                  </a:cubicBezTo>
                  <a:cubicBezTo>
                    <a:pt x="17660" y="44166"/>
                    <a:pt x="17374" y="44445"/>
                    <a:pt x="17024" y="44445"/>
                  </a:cubicBezTo>
                  <a:lnTo>
                    <a:pt x="17024" y="44452"/>
                  </a:lnTo>
                  <a:cubicBezTo>
                    <a:pt x="16446" y="44452"/>
                    <a:pt x="16160" y="43759"/>
                    <a:pt x="16567" y="43360"/>
                  </a:cubicBezTo>
                  <a:cubicBezTo>
                    <a:pt x="16699" y="43227"/>
                    <a:pt x="16862" y="43168"/>
                    <a:pt x="17021" y="43168"/>
                  </a:cubicBezTo>
                  <a:close/>
                  <a:moveTo>
                    <a:pt x="19163" y="43168"/>
                  </a:moveTo>
                  <a:cubicBezTo>
                    <a:pt x="19493" y="43168"/>
                    <a:pt x="19809" y="43424"/>
                    <a:pt x="19809" y="43809"/>
                  </a:cubicBezTo>
                  <a:cubicBezTo>
                    <a:pt x="19802" y="44166"/>
                    <a:pt x="19516" y="44445"/>
                    <a:pt x="19167" y="44445"/>
                  </a:cubicBezTo>
                  <a:lnTo>
                    <a:pt x="19167" y="44452"/>
                  </a:lnTo>
                  <a:cubicBezTo>
                    <a:pt x="18588" y="44452"/>
                    <a:pt x="18302" y="43759"/>
                    <a:pt x="18710" y="43360"/>
                  </a:cubicBezTo>
                  <a:cubicBezTo>
                    <a:pt x="18842" y="43227"/>
                    <a:pt x="19004" y="43168"/>
                    <a:pt x="19163" y="43168"/>
                  </a:cubicBezTo>
                  <a:close/>
                  <a:moveTo>
                    <a:pt x="21305" y="43168"/>
                  </a:moveTo>
                  <a:cubicBezTo>
                    <a:pt x="21636" y="43168"/>
                    <a:pt x="21951" y="43424"/>
                    <a:pt x="21951" y="43809"/>
                  </a:cubicBezTo>
                  <a:cubicBezTo>
                    <a:pt x="21944" y="44166"/>
                    <a:pt x="21659" y="44445"/>
                    <a:pt x="21309" y="44445"/>
                  </a:cubicBezTo>
                  <a:lnTo>
                    <a:pt x="21309" y="44452"/>
                  </a:lnTo>
                  <a:cubicBezTo>
                    <a:pt x="20730" y="44452"/>
                    <a:pt x="20445" y="43759"/>
                    <a:pt x="20852" y="43360"/>
                  </a:cubicBezTo>
                  <a:cubicBezTo>
                    <a:pt x="20984" y="43227"/>
                    <a:pt x="21146" y="43168"/>
                    <a:pt x="21305" y="43168"/>
                  </a:cubicBezTo>
                  <a:close/>
                  <a:moveTo>
                    <a:pt x="23448" y="43168"/>
                  </a:moveTo>
                  <a:cubicBezTo>
                    <a:pt x="23778" y="43168"/>
                    <a:pt x="24094" y="43424"/>
                    <a:pt x="24094" y="43809"/>
                  </a:cubicBezTo>
                  <a:cubicBezTo>
                    <a:pt x="24087" y="44166"/>
                    <a:pt x="23801" y="44445"/>
                    <a:pt x="23451" y="44445"/>
                  </a:cubicBezTo>
                  <a:lnTo>
                    <a:pt x="23451" y="44452"/>
                  </a:lnTo>
                  <a:cubicBezTo>
                    <a:pt x="22873" y="44452"/>
                    <a:pt x="22587" y="43759"/>
                    <a:pt x="22994" y="43360"/>
                  </a:cubicBezTo>
                  <a:cubicBezTo>
                    <a:pt x="23126" y="43227"/>
                    <a:pt x="23289" y="43168"/>
                    <a:pt x="23448" y="43168"/>
                  </a:cubicBezTo>
                  <a:close/>
                  <a:moveTo>
                    <a:pt x="34159" y="43168"/>
                  </a:moveTo>
                  <a:cubicBezTo>
                    <a:pt x="34489" y="43168"/>
                    <a:pt x="34805" y="43424"/>
                    <a:pt x="34805" y="43809"/>
                  </a:cubicBezTo>
                  <a:cubicBezTo>
                    <a:pt x="34798" y="44166"/>
                    <a:pt x="34512" y="44445"/>
                    <a:pt x="34162" y="44445"/>
                  </a:cubicBezTo>
                  <a:lnTo>
                    <a:pt x="34162" y="44452"/>
                  </a:lnTo>
                  <a:cubicBezTo>
                    <a:pt x="33584" y="44452"/>
                    <a:pt x="33298" y="43759"/>
                    <a:pt x="33705" y="43360"/>
                  </a:cubicBezTo>
                  <a:cubicBezTo>
                    <a:pt x="33838" y="43227"/>
                    <a:pt x="34000" y="43168"/>
                    <a:pt x="34159" y="43168"/>
                  </a:cubicBezTo>
                  <a:close/>
                  <a:moveTo>
                    <a:pt x="40586" y="43168"/>
                  </a:moveTo>
                  <a:cubicBezTo>
                    <a:pt x="40916" y="43168"/>
                    <a:pt x="41232" y="43424"/>
                    <a:pt x="41232" y="43809"/>
                  </a:cubicBezTo>
                  <a:cubicBezTo>
                    <a:pt x="41225" y="44166"/>
                    <a:pt x="40939" y="44445"/>
                    <a:pt x="40589" y="44445"/>
                  </a:cubicBezTo>
                  <a:lnTo>
                    <a:pt x="40589" y="44452"/>
                  </a:lnTo>
                  <a:cubicBezTo>
                    <a:pt x="40011" y="44452"/>
                    <a:pt x="39725" y="43759"/>
                    <a:pt x="40132" y="43360"/>
                  </a:cubicBezTo>
                  <a:cubicBezTo>
                    <a:pt x="40264" y="43227"/>
                    <a:pt x="40427" y="43168"/>
                    <a:pt x="40586" y="43168"/>
                  </a:cubicBezTo>
                  <a:close/>
                  <a:moveTo>
                    <a:pt x="10597" y="43167"/>
                  </a:moveTo>
                  <a:cubicBezTo>
                    <a:pt x="10947" y="43167"/>
                    <a:pt x="11233" y="43452"/>
                    <a:pt x="11240" y="43802"/>
                  </a:cubicBezTo>
                  <a:lnTo>
                    <a:pt x="11240" y="43809"/>
                  </a:lnTo>
                  <a:cubicBezTo>
                    <a:pt x="11240" y="44197"/>
                    <a:pt x="10922" y="44456"/>
                    <a:pt x="10590" y="44456"/>
                  </a:cubicBezTo>
                  <a:cubicBezTo>
                    <a:pt x="10432" y="44456"/>
                    <a:pt x="10272" y="44397"/>
                    <a:pt x="10140" y="44266"/>
                  </a:cubicBezTo>
                  <a:cubicBezTo>
                    <a:pt x="9733" y="43859"/>
                    <a:pt x="10019" y="43167"/>
                    <a:pt x="10597" y="43167"/>
                  </a:cubicBezTo>
                  <a:close/>
                  <a:moveTo>
                    <a:pt x="25593" y="43167"/>
                  </a:moveTo>
                  <a:cubicBezTo>
                    <a:pt x="25943" y="43167"/>
                    <a:pt x="26229" y="43452"/>
                    <a:pt x="26236" y="43802"/>
                  </a:cubicBezTo>
                  <a:lnTo>
                    <a:pt x="26236" y="43809"/>
                  </a:lnTo>
                  <a:cubicBezTo>
                    <a:pt x="26236" y="44197"/>
                    <a:pt x="25918" y="44456"/>
                    <a:pt x="25586" y="44456"/>
                  </a:cubicBezTo>
                  <a:cubicBezTo>
                    <a:pt x="25428" y="44456"/>
                    <a:pt x="25267" y="44397"/>
                    <a:pt x="25136" y="44266"/>
                  </a:cubicBezTo>
                  <a:cubicBezTo>
                    <a:pt x="24729" y="43859"/>
                    <a:pt x="25015" y="43167"/>
                    <a:pt x="25593" y="43167"/>
                  </a:cubicBezTo>
                  <a:close/>
                  <a:moveTo>
                    <a:pt x="27736" y="43167"/>
                  </a:moveTo>
                  <a:cubicBezTo>
                    <a:pt x="28086" y="43167"/>
                    <a:pt x="28371" y="43452"/>
                    <a:pt x="28378" y="43802"/>
                  </a:cubicBezTo>
                  <a:lnTo>
                    <a:pt x="28378" y="43809"/>
                  </a:lnTo>
                  <a:cubicBezTo>
                    <a:pt x="28378" y="44197"/>
                    <a:pt x="28060" y="44456"/>
                    <a:pt x="27728" y="44456"/>
                  </a:cubicBezTo>
                  <a:cubicBezTo>
                    <a:pt x="27570" y="44456"/>
                    <a:pt x="27410" y="44397"/>
                    <a:pt x="27279" y="44266"/>
                  </a:cubicBezTo>
                  <a:cubicBezTo>
                    <a:pt x="26872" y="43859"/>
                    <a:pt x="27157" y="43167"/>
                    <a:pt x="27736" y="43167"/>
                  </a:cubicBezTo>
                  <a:close/>
                  <a:moveTo>
                    <a:pt x="29878" y="43167"/>
                  </a:moveTo>
                  <a:cubicBezTo>
                    <a:pt x="30228" y="43167"/>
                    <a:pt x="30513" y="43452"/>
                    <a:pt x="30521" y="43802"/>
                  </a:cubicBezTo>
                  <a:lnTo>
                    <a:pt x="30521" y="43809"/>
                  </a:lnTo>
                  <a:cubicBezTo>
                    <a:pt x="30521" y="44197"/>
                    <a:pt x="30202" y="44456"/>
                    <a:pt x="29870" y="44456"/>
                  </a:cubicBezTo>
                  <a:cubicBezTo>
                    <a:pt x="29713" y="44456"/>
                    <a:pt x="29552" y="44397"/>
                    <a:pt x="29421" y="44266"/>
                  </a:cubicBezTo>
                  <a:cubicBezTo>
                    <a:pt x="29014" y="43859"/>
                    <a:pt x="29299" y="43167"/>
                    <a:pt x="29878" y="43167"/>
                  </a:cubicBezTo>
                  <a:close/>
                  <a:moveTo>
                    <a:pt x="32020" y="43167"/>
                  </a:moveTo>
                  <a:cubicBezTo>
                    <a:pt x="32370" y="43167"/>
                    <a:pt x="32656" y="43452"/>
                    <a:pt x="32663" y="43802"/>
                  </a:cubicBezTo>
                  <a:lnTo>
                    <a:pt x="32663" y="43809"/>
                  </a:lnTo>
                  <a:cubicBezTo>
                    <a:pt x="32663" y="44197"/>
                    <a:pt x="32344" y="44456"/>
                    <a:pt x="32013" y="44456"/>
                  </a:cubicBezTo>
                  <a:cubicBezTo>
                    <a:pt x="31855" y="44456"/>
                    <a:pt x="31694" y="44397"/>
                    <a:pt x="31563" y="44266"/>
                  </a:cubicBezTo>
                  <a:cubicBezTo>
                    <a:pt x="31156" y="43859"/>
                    <a:pt x="31442" y="43167"/>
                    <a:pt x="32020" y="43167"/>
                  </a:cubicBezTo>
                  <a:close/>
                  <a:moveTo>
                    <a:pt x="36305" y="43167"/>
                  </a:moveTo>
                  <a:cubicBezTo>
                    <a:pt x="36655" y="43167"/>
                    <a:pt x="36940" y="43452"/>
                    <a:pt x="36947" y="43802"/>
                  </a:cubicBezTo>
                  <a:lnTo>
                    <a:pt x="36947" y="43809"/>
                  </a:lnTo>
                  <a:cubicBezTo>
                    <a:pt x="36947" y="44197"/>
                    <a:pt x="36629" y="44456"/>
                    <a:pt x="36297" y="44456"/>
                  </a:cubicBezTo>
                  <a:cubicBezTo>
                    <a:pt x="36139" y="44456"/>
                    <a:pt x="35979" y="44397"/>
                    <a:pt x="35848" y="44266"/>
                  </a:cubicBezTo>
                  <a:cubicBezTo>
                    <a:pt x="35441" y="43859"/>
                    <a:pt x="35726" y="43167"/>
                    <a:pt x="36305" y="43167"/>
                  </a:cubicBezTo>
                  <a:close/>
                  <a:moveTo>
                    <a:pt x="38447" y="43167"/>
                  </a:moveTo>
                  <a:cubicBezTo>
                    <a:pt x="38797" y="43167"/>
                    <a:pt x="39082" y="43452"/>
                    <a:pt x="39090" y="43802"/>
                  </a:cubicBezTo>
                  <a:lnTo>
                    <a:pt x="39090" y="43809"/>
                  </a:lnTo>
                  <a:cubicBezTo>
                    <a:pt x="39090" y="44197"/>
                    <a:pt x="38771" y="44456"/>
                    <a:pt x="38439" y="44456"/>
                  </a:cubicBezTo>
                  <a:cubicBezTo>
                    <a:pt x="38282" y="44456"/>
                    <a:pt x="38121" y="44397"/>
                    <a:pt x="37990" y="44266"/>
                  </a:cubicBezTo>
                  <a:cubicBezTo>
                    <a:pt x="37583" y="43859"/>
                    <a:pt x="37869" y="43167"/>
                    <a:pt x="38447" y="43167"/>
                  </a:cubicBezTo>
                  <a:close/>
                  <a:moveTo>
                    <a:pt x="42731" y="43167"/>
                  </a:moveTo>
                  <a:cubicBezTo>
                    <a:pt x="43081" y="43167"/>
                    <a:pt x="43367" y="43452"/>
                    <a:pt x="43374" y="43802"/>
                  </a:cubicBezTo>
                  <a:lnTo>
                    <a:pt x="43374" y="43809"/>
                  </a:lnTo>
                  <a:cubicBezTo>
                    <a:pt x="43374" y="44197"/>
                    <a:pt x="43056" y="44456"/>
                    <a:pt x="42724" y="44456"/>
                  </a:cubicBezTo>
                  <a:cubicBezTo>
                    <a:pt x="42566" y="44456"/>
                    <a:pt x="42406" y="44397"/>
                    <a:pt x="42274" y="44266"/>
                  </a:cubicBezTo>
                  <a:cubicBezTo>
                    <a:pt x="41867" y="43859"/>
                    <a:pt x="42153" y="43167"/>
                    <a:pt x="42731" y="43167"/>
                  </a:cubicBezTo>
                  <a:close/>
                  <a:moveTo>
                    <a:pt x="44874" y="43167"/>
                  </a:moveTo>
                  <a:cubicBezTo>
                    <a:pt x="45224" y="43167"/>
                    <a:pt x="45509" y="43452"/>
                    <a:pt x="45516" y="43802"/>
                  </a:cubicBezTo>
                  <a:lnTo>
                    <a:pt x="45516" y="43809"/>
                  </a:lnTo>
                  <a:cubicBezTo>
                    <a:pt x="45516" y="44197"/>
                    <a:pt x="45198" y="44456"/>
                    <a:pt x="44866" y="44456"/>
                  </a:cubicBezTo>
                  <a:cubicBezTo>
                    <a:pt x="44709" y="44456"/>
                    <a:pt x="44548" y="44397"/>
                    <a:pt x="44417" y="44266"/>
                  </a:cubicBezTo>
                  <a:cubicBezTo>
                    <a:pt x="44010" y="43859"/>
                    <a:pt x="44295" y="43167"/>
                    <a:pt x="44874" y="43167"/>
                  </a:cubicBezTo>
                  <a:close/>
                  <a:moveTo>
                    <a:pt x="47016" y="43167"/>
                  </a:moveTo>
                  <a:cubicBezTo>
                    <a:pt x="47366" y="43167"/>
                    <a:pt x="47652" y="43452"/>
                    <a:pt x="47659" y="43802"/>
                  </a:cubicBezTo>
                  <a:lnTo>
                    <a:pt x="47659" y="43809"/>
                  </a:lnTo>
                  <a:cubicBezTo>
                    <a:pt x="47659" y="44197"/>
                    <a:pt x="47340" y="44456"/>
                    <a:pt x="47008" y="44456"/>
                  </a:cubicBezTo>
                  <a:cubicBezTo>
                    <a:pt x="46851" y="44456"/>
                    <a:pt x="46690" y="44397"/>
                    <a:pt x="46559" y="44266"/>
                  </a:cubicBezTo>
                  <a:cubicBezTo>
                    <a:pt x="46152" y="43859"/>
                    <a:pt x="46438" y="43167"/>
                    <a:pt x="47016" y="43167"/>
                  </a:cubicBezTo>
                  <a:close/>
                  <a:moveTo>
                    <a:pt x="49158" y="43174"/>
                  </a:moveTo>
                  <a:cubicBezTo>
                    <a:pt x="49508" y="43174"/>
                    <a:pt x="49794" y="43452"/>
                    <a:pt x="49801" y="43802"/>
                  </a:cubicBezTo>
                  <a:lnTo>
                    <a:pt x="49801" y="43817"/>
                  </a:lnTo>
                  <a:cubicBezTo>
                    <a:pt x="49801" y="44202"/>
                    <a:pt x="49485" y="44458"/>
                    <a:pt x="49155" y="44458"/>
                  </a:cubicBezTo>
                  <a:cubicBezTo>
                    <a:pt x="48996" y="44458"/>
                    <a:pt x="48833" y="44399"/>
                    <a:pt x="48701" y="44266"/>
                  </a:cubicBezTo>
                  <a:cubicBezTo>
                    <a:pt x="48301" y="43867"/>
                    <a:pt x="48587" y="43174"/>
                    <a:pt x="49158" y="43174"/>
                  </a:cubicBezTo>
                  <a:close/>
                  <a:moveTo>
                    <a:pt x="8458" y="43168"/>
                  </a:moveTo>
                  <a:cubicBezTo>
                    <a:pt x="8789" y="43168"/>
                    <a:pt x="9105" y="43426"/>
                    <a:pt x="9105" y="43817"/>
                  </a:cubicBezTo>
                  <a:cubicBezTo>
                    <a:pt x="9098" y="44162"/>
                    <a:pt x="8812" y="44445"/>
                    <a:pt x="8468" y="44445"/>
                  </a:cubicBezTo>
                  <a:cubicBezTo>
                    <a:pt x="8464" y="44445"/>
                    <a:pt x="8459" y="44445"/>
                    <a:pt x="8455" y="44445"/>
                  </a:cubicBezTo>
                  <a:lnTo>
                    <a:pt x="8455" y="44445"/>
                  </a:lnTo>
                  <a:lnTo>
                    <a:pt x="8462" y="44459"/>
                  </a:lnTo>
                  <a:cubicBezTo>
                    <a:pt x="7891" y="44459"/>
                    <a:pt x="7598" y="43767"/>
                    <a:pt x="8005" y="43360"/>
                  </a:cubicBezTo>
                  <a:cubicBezTo>
                    <a:pt x="8137" y="43228"/>
                    <a:pt x="8299" y="43168"/>
                    <a:pt x="8458" y="43168"/>
                  </a:cubicBezTo>
                  <a:close/>
                  <a:moveTo>
                    <a:pt x="51300" y="43173"/>
                  </a:moveTo>
                  <a:cubicBezTo>
                    <a:pt x="51632" y="43173"/>
                    <a:pt x="51950" y="43429"/>
                    <a:pt x="51950" y="43817"/>
                  </a:cubicBezTo>
                  <a:cubicBezTo>
                    <a:pt x="51943" y="44169"/>
                    <a:pt x="51658" y="44445"/>
                    <a:pt x="51314" y="44445"/>
                  </a:cubicBezTo>
                  <a:cubicBezTo>
                    <a:pt x="51309" y="44445"/>
                    <a:pt x="51305" y="44445"/>
                    <a:pt x="51301" y="44445"/>
                  </a:cubicBezTo>
                  <a:lnTo>
                    <a:pt x="51301" y="44445"/>
                  </a:lnTo>
                  <a:lnTo>
                    <a:pt x="51308" y="44459"/>
                  </a:lnTo>
                  <a:cubicBezTo>
                    <a:pt x="50736" y="44459"/>
                    <a:pt x="50451" y="43767"/>
                    <a:pt x="50851" y="43360"/>
                  </a:cubicBezTo>
                  <a:cubicBezTo>
                    <a:pt x="50982" y="43231"/>
                    <a:pt x="51142" y="43173"/>
                    <a:pt x="51300" y="43173"/>
                  </a:cubicBezTo>
                  <a:close/>
                  <a:moveTo>
                    <a:pt x="6328" y="43173"/>
                  </a:moveTo>
                  <a:cubicBezTo>
                    <a:pt x="6485" y="43173"/>
                    <a:pt x="6646" y="43231"/>
                    <a:pt x="6777" y="43360"/>
                  </a:cubicBezTo>
                  <a:cubicBezTo>
                    <a:pt x="7177" y="43767"/>
                    <a:pt x="6891" y="44459"/>
                    <a:pt x="6320" y="44459"/>
                  </a:cubicBezTo>
                  <a:cubicBezTo>
                    <a:pt x="6316" y="44459"/>
                    <a:pt x="6312" y="44459"/>
                    <a:pt x="6307" y="44459"/>
                  </a:cubicBezTo>
                  <a:cubicBezTo>
                    <a:pt x="5949" y="44459"/>
                    <a:pt x="5663" y="44162"/>
                    <a:pt x="5670" y="43802"/>
                  </a:cubicBezTo>
                  <a:lnTo>
                    <a:pt x="5670" y="43802"/>
                  </a:lnTo>
                  <a:lnTo>
                    <a:pt x="5677" y="43817"/>
                  </a:lnTo>
                  <a:cubicBezTo>
                    <a:pt x="5677" y="43429"/>
                    <a:pt x="5996" y="43173"/>
                    <a:pt x="6328" y="43173"/>
                  </a:cubicBezTo>
                  <a:close/>
                  <a:moveTo>
                    <a:pt x="11665" y="44239"/>
                  </a:moveTo>
                  <a:cubicBezTo>
                    <a:pt x="11996" y="44239"/>
                    <a:pt x="12311" y="44495"/>
                    <a:pt x="12311" y="44881"/>
                  </a:cubicBezTo>
                  <a:cubicBezTo>
                    <a:pt x="12304" y="45238"/>
                    <a:pt x="12019" y="45516"/>
                    <a:pt x="11669" y="45516"/>
                  </a:cubicBezTo>
                  <a:lnTo>
                    <a:pt x="11669" y="45523"/>
                  </a:lnTo>
                  <a:cubicBezTo>
                    <a:pt x="11090" y="45523"/>
                    <a:pt x="10805" y="44831"/>
                    <a:pt x="11212" y="44431"/>
                  </a:cubicBezTo>
                  <a:cubicBezTo>
                    <a:pt x="11344" y="44298"/>
                    <a:pt x="11506" y="44239"/>
                    <a:pt x="11665" y="44239"/>
                  </a:cubicBezTo>
                  <a:close/>
                  <a:moveTo>
                    <a:pt x="24519" y="44239"/>
                  </a:moveTo>
                  <a:cubicBezTo>
                    <a:pt x="24849" y="44239"/>
                    <a:pt x="25165" y="44495"/>
                    <a:pt x="25165" y="44881"/>
                  </a:cubicBezTo>
                  <a:cubicBezTo>
                    <a:pt x="25158" y="45238"/>
                    <a:pt x="24872" y="45516"/>
                    <a:pt x="24522" y="45516"/>
                  </a:cubicBezTo>
                  <a:lnTo>
                    <a:pt x="24522" y="45523"/>
                  </a:lnTo>
                  <a:cubicBezTo>
                    <a:pt x="23944" y="45523"/>
                    <a:pt x="23658" y="44831"/>
                    <a:pt x="24065" y="44431"/>
                  </a:cubicBezTo>
                  <a:cubicBezTo>
                    <a:pt x="24197" y="44298"/>
                    <a:pt x="24360" y="44239"/>
                    <a:pt x="24519" y="44239"/>
                  </a:cubicBezTo>
                  <a:close/>
                  <a:moveTo>
                    <a:pt x="28803" y="44239"/>
                  </a:moveTo>
                  <a:cubicBezTo>
                    <a:pt x="29134" y="44239"/>
                    <a:pt x="29449" y="44495"/>
                    <a:pt x="29449" y="44881"/>
                  </a:cubicBezTo>
                  <a:cubicBezTo>
                    <a:pt x="29442" y="45238"/>
                    <a:pt x="29157" y="45516"/>
                    <a:pt x="28807" y="45516"/>
                  </a:cubicBezTo>
                  <a:lnTo>
                    <a:pt x="28807" y="45523"/>
                  </a:lnTo>
                  <a:cubicBezTo>
                    <a:pt x="28228" y="45523"/>
                    <a:pt x="27943" y="44831"/>
                    <a:pt x="28350" y="44431"/>
                  </a:cubicBezTo>
                  <a:cubicBezTo>
                    <a:pt x="28482" y="44298"/>
                    <a:pt x="28644" y="44239"/>
                    <a:pt x="28803" y="44239"/>
                  </a:cubicBezTo>
                  <a:close/>
                  <a:moveTo>
                    <a:pt x="37372" y="44239"/>
                  </a:moveTo>
                  <a:cubicBezTo>
                    <a:pt x="37703" y="44239"/>
                    <a:pt x="38019" y="44495"/>
                    <a:pt x="38019" y="44881"/>
                  </a:cubicBezTo>
                  <a:cubicBezTo>
                    <a:pt x="38011" y="45238"/>
                    <a:pt x="37726" y="45516"/>
                    <a:pt x="37376" y="45516"/>
                  </a:cubicBezTo>
                  <a:lnTo>
                    <a:pt x="37376" y="45523"/>
                  </a:lnTo>
                  <a:cubicBezTo>
                    <a:pt x="36797" y="45523"/>
                    <a:pt x="36512" y="44831"/>
                    <a:pt x="36919" y="44431"/>
                  </a:cubicBezTo>
                  <a:cubicBezTo>
                    <a:pt x="37051" y="44298"/>
                    <a:pt x="37213" y="44239"/>
                    <a:pt x="37372" y="44239"/>
                  </a:cubicBezTo>
                  <a:close/>
                  <a:moveTo>
                    <a:pt x="15953" y="44238"/>
                  </a:moveTo>
                  <a:cubicBezTo>
                    <a:pt x="16303" y="44238"/>
                    <a:pt x="16589" y="44523"/>
                    <a:pt x="16596" y="44873"/>
                  </a:cubicBezTo>
                  <a:lnTo>
                    <a:pt x="16596" y="44881"/>
                  </a:lnTo>
                  <a:cubicBezTo>
                    <a:pt x="16596" y="45268"/>
                    <a:pt x="16277" y="45527"/>
                    <a:pt x="15946" y="45527"/>
                  </a:cubicBezTo>
                  <a:cubicBezTo>
                    <a:pt x="15788" y="45527"/>
                    <a:pt x="15627" y="45469"/>
                    <a:pt x="15496" y="45338"/>
                  </a:cubicBezTo>
                  <a:cubicBezTo>
                    <a:pt x="15089" y="44930"/>
                    <a:pt x="15375" y="44238"/>
                    <a:pt x="15953" y="44238"/>
                  </a:cubicBezTo>
                  <a:close/>
                  <a:moveTo>
                    <a:pt x="20238" y="44238"/>
                  </a:moveTo>
                  <a:cubicBezTo>
                    <a:pt x="20588" y="44238"/>
                    <a:pt x="20873" y="44523"/>
                    <a:pt x="20880" y="44873"/>
                  </a:cubicBezTo>
                  <a:lnTo>
                    <a:pt x="20880" y="44881"/>
                  </a:lnTo>
                  <a:cubicBezTo>
                    <a:pt x="20880" y="45268"/>
                    <a:pt x="20562" y="45527"/>
                    <a:pt x="20230" y="45527"/>
                  </a:cubicBezTo>
                  <a:cubicBezTo>
                    <a:pt x="20072" y="45527"/>
                    <a:pt x="19912" y="45469"/>
                    <a:pt x="19781" y="45338"/>
                  </a:cubicBezTo>
                  <a:cubicBezTo>
                    <a:pt x="19374" y="44930"/>
                    <a:pt x="19659" y="44238"/>
                    <a:pt x="20238" y="44238"/>
                  </a:cubicBezTo>
                  <a:close/>
                  <a:moveTo>
                    <a:pt x="33091" y="44238"/>
                  </a:moveTo>
                  <a:cubicBezTo>
                    <a:pt x="33441" y="44238"/>
                    <a:pt x="33727" y="44523"/>
                    <a:pt x="33734" y="44873"/>
                  </a:cubicBezTo>
                  <a:lnTo>
                    <a:pt x="33734" y="44881"/>
                  </a:lnTo>
                  <a:cubicBezTo>
                    <a:pt x="33734" y="45268"/>
                    <a:pt x="33416" y="45527"/>
                    <a:pt x="33084" y="45527"/>
                  </a:cubicBezTo>
                  <a:cubicBezTo>
                    <a:pt x="32926" y="45527"/>
                    <a:pt x="32765" y="45469"/>
                    <a:pt x="32634" y="45338"/>
                  </a:cubicBezTo>
                  <a:cubicBezTo>
                    <a:pt x="32227" y="44930"/>
                    <a:pt x="32513" y="44238"/>
                    <a:pt x="33091" y="44238"/>
                  </a:cubicBezTo>
                  <a:close/>
                  <a:moveTo>
                    <a:pt x="41660" y="44238"/>
                  </a:moveTo>
                  <a:cubicBezTo>
                    <a:pt x="42010" y="44238"/>
                    <a:pt x="42296" y="44523"/>
                    <a:pt x="42303" y="44873"/>
                  </a:cubicBezTo>
                  <a:lnTo>
                    <a:pt x="42303" y="44881"/>
                  </a:lnTo>
                  <a:cubicBezTo>
                    <a:pt x="42303" y="45268"/>
                    <a:pt x="41985" y="45527"/>
                    <a:pt x="41653" y="45527"/>
                  </a:cubicBezTo>
                  <a:cubicBezTo>
                    <a:pt x="41495" y="45527"/>
                    <a:pt x="41334" y="45469"/>
                    <a:pt x="41203" y="45338"/>
                  </a:cubicBezTo>
                  <a:cubicBezTo>
                    <a:pt x="40796" y="44930"/>
                    <a:pt x="41082" y="44238"/>
                    <a:pt x="41660" y="44238"/>
                  </a:cubicBezTo>
                  <a:close/>
                  <a:moveTo>
                    <a:pt x="45945" y="44238"/>
                  </a:moveTo>
                  <a:cubicBezTo>
                    <a:pt x="46295" y="44238"/>
                    <a:pt x="46580" y="44523"/>
                    <a:pt x="46588" y="44873"/>
                  </a:cubicBezTo>
                  <a:lnTo>
                    <a:pt x="46588" y="44881"/>
                  </a:lnTo>
                  <a:cubicBezTo>
                    <a:pt x="46588" y="45268"/>
                    <a:pt x="46269" y="45527"/>
                    <a:pt x="45937" y="45527"/>
                  </a:cubicBezTo>
                  <a:cubicBezTo>
                    <a:pt x="45780" y="45527"/>
                    <a:pt x="45619" y="45469"/>
                    <a:pt x="45488" y="45338"/>
                  </a:cubicBezTo>
                  <a:cubicBezTo>
                    <a:pt x="45081" y="44930"/>
                    <a:pt x="45366" y="44238"/>
                    <a:pt x="45945" y="44238"/>
                  </a:cubicBezTo>
                  <a:close/>
                  <a:moveTo>
                    <a:pt x="22383" y="44240"/>
                  </a:moveTo>
                  <a:cubicBezTo>
                    <a:pt x="22580" y="44240"/>
                    <a:pt x="22778" y="44329"/>
                    <a:pt x="22908" y="44523"/>
                  </a:cubicBezTo>
                  <a:cubicBezTo>
                    <a:pt x="22980" y="44631"/>
                    <a:pt x="23023" y="44752"/>
                    <a:pt x="23023" y="44873"/>
                  </a:cubicBezTo>
                  <a:lnTo>
                    <a:pt x="23023" y="44881"/>
                  </a:lnTo>
                  <a:cubicBezTo>
                    <a:pt x="23023" y="45052"/>
                    <a:pt x="22951" y="45216"/>
                    <a:pt x="22830" y="45338"/>
                  </a:cubicBezTo>
                  <a:cubicBezTo>
                    <a:pt x="22699" y="45470"/>
                    <a:pt x="22539" y="45529"/>
                    <a:pt x="22382" y="45529"/>
                  </a:cubicBezTo>
                  <a:cubicBezTo>
                    <a:pt x="22033" y="45529"/>
                    <a:pt x="21698" y="45237"/>
                    <a:pt x="21737" y="44823"/>
                  </a:cubicBezTo>
                  <a:cubicBezTo>
                    <a:pt x="21772" y="44457"/>
                    <a:pt x="22076" y="44240"/>
                    <a:pt x="22383" y="44240"/>
                  </a:cubicBezTo>
                  <a:close/>
                  <a:moveTo>
                    <a:pt x="35237" y="44240"/>
                  </a:moveTo>
                  <a:cubicBezTo>
                    <a:pt x="35433" y="44240"/>
                    <a:pt x="35631" y="44329"/>
                    <a:pt x="35762" y="44523"/>
                  </a:cubicBezTo>
                  <a:cubicBezTo>
                    <a:pt x="35833" y="44631"/>
                    <a:pt x="35876" y="44752"/>
                    <a:pt x="35876" y="44873"/>
                  </a:cubicBezTo>
                  <a:lnTo>
                    <a:pt x="35876" y="44881"/>
                  </a:lnTo>
                  <a:cubicBezTo>
                    <a:pt x="35876" y="45052"/>
                    <a:pt x="35805" y="45216"/>
                    <a:pt x="35683" y="45338"/>
                  </a:cubicBezTo>
                  <a:cubicBezTo>
                    <a:pt x="35553" y="45470"/>
                    <a:pt x="35393" y="45529"/>
                    <a:pt x="35236" y="45529"/>
                  </a:cubicBezTo>
                  <a:cubicBezTo>
                    <a:pt x="34886" y="45529"/>
                    <a:pt x="34551" y="45237"/>
                    <a:pt x="34591" y="44823"/>
                  </a:cubicBezTo>
                  <a:cubicBezTo>
                    <a:pt x="34626" y="44457"/>
                    <a:pt x="34929" y="44240"/>
                    <a:pt x="35237" y="44240"/>
                  </a:cubicBezTo>
                  <a:close/>
                  <a:moveTo>
                    <a:pt x="39521" y="44240"/>
                  </a:moveTo>
                  <a:cubicBezTo>
                    <a:pt x="39718" y="44240"/>
                    <a:pt x="39916" y="44329"/>
                    <a:pt x="40047" y="44523"/>
                  </a:cubicBezTo>
                  <a:cubicBezTo>
                    <a:pt x="40118" y="44631"/>
                    <a:pt x="40161" y="44752"/>
                    <a:pt x="40161" y="44873"/>
                  </a:cubicBezTo>
                  <a:lnTo>
                    <a:pt x="40161" y="44881"/>
                  </a:lnTo>
                  <a:cubicBezTo>
                    <a:pt x="40161" y="45052"/>
                    <a:pt x="40089" y="45216"/>
                    <a:pt x="39968" y="45338"/>
                  </a:cubicBezTo>
                  <a:cubicBezTo>
                    <a:pt x="39837" y="45470"/>
                    <a:pt x="39677" y="45529"/>
                    <a:pt x="39521" y="45529"/>
                  </a:cubicBezTo>
                  <a:cubicBezTo>
                    <a:pt x="39171" y="45529"/>
                    <a:pt x="38836" y="45237"/>
                    <a:pt x="38875" y="44823"/>
                  </a:cubicBezTo>
                  <a:cubicBezTo>
                    <a:pt x="38910" y="44457"/>
                    <a:pt x="39214" y="44240"/>
                    <a:pt x="39521" y="44240"/>
                  </a:cubicBezTo>
                  <a:close/>
                  <a:moveTo>
                    <a:pt x="43806" y="44240"/>
                  </a:moveTo>
                  <a:cubicBezTo>
                    <a:pt x="44002" y="44240"/>
                    <a:pt x="44200" y="44329"/>
                    <a:pt x="44331" y="44523"/>
                  </a:cubicBezTo>
                  <a:cubicBezTo>
                    <a:pt x="44402" y="44631"/>
                    <a:pt x="44445" y="44752"/>
                    <a:pt x="44445" y="44873"/>
                  </a:cubicBezTo>
                  <a:lnTo>
                    <a:pt x="44445" y="44881"/>
                  </a:lnTo>
                  <a:cubicBezTo>
                    <a:pt x="44445" y="45052"/>
                    <a:pt x="44374" y="45216"/>
                    <a:pt x="44253" y="45338"/>
                  </a:cubicBezTo>
                  <a:cubicBezTo>
                    <a:pt x="44122" y="45470"/>
                    <a:pt x="43962" y="45529"/>
                    <a:pt x="43805" y="45529"/>
                  </a:cubicBezTo>
                  <a:cubicBezTo>
                    <a:pt x="43455" y="45529"/>
                    <a:pt x="43121" y="45237"/>
                    <a:pt x="43160" y="44823"/>
                  </a:cubicBezTo>
                  <a:cubicBezTo>
                    <a:pt x="43195" y="44457"/>
                    <a:pt x="43498" y="44240"/>
                    <a:pt x="43806" y="44240"/>
                  </a:cubicBezTo>
                  <a:close/>
                  <a:moveTo>
                    <a:pt x="48094" y="44240"/>
                  </a:moveTo>
                  <a:cubicBezTo>
                    <a:pt x="48291" y="44240"/>
                    <a:pt x="48489" y="44329"/>
                    <a:pt x="48623" y="44523"/>
                  </a:cubicBezTo>
                  <a:cubicBezTo>
                    <a:pt x="48687" y="44631"/>
                    <a:pt x="48730" y="44752"/>
                    <a:pt x="48730" y="44873"/>
                  </a:cubicBezTo>
                  <a:lnTo>
                    <a:pt x="48730" y="44888"/>
                  </a:lnTo>
                  <a:cubicBezTo>
                    <a:pt x="48730" y="45052"/>
                    <a:pt x="48666" y="45216"/>
                    <a:pt x="48544" y="45338"/>
                  </a:cubicBezTo>
                  <a:cubicBezTo>
                    <a:pt x="48411" y="45470"/>
                    <a:pt x="48250" y="45529"/>
                    <a:pt x="48092" y="45529"/>
                  </a:cubicBezTo>
                  <a:cubicBezTo>
                    <a:pt x="47740" y="45529"/>
                    <a:pt x="47405" y="45237"/>
                    <a:pt x="47444" y="44823"/>
                  </a:cubicBezTo>
                  <a:cubicBezTo>
                    <a:pt x="47484" y="44457"/>
                    <a:pt x="47786" y="44240"/>
                    <a:pt x="48094" y="44240"/>
                  </a:cubicBezTo>
                  <a:close/>
                  <a:moveTo>
                    <a:pt x="50229" y="44244"/>
                  </a:moveTo>
                  <a:cubicBezTo>
                    <a:pt x="50561" y="44244"/>
                    <a:pt x="50879" y="44500"/>
                    <a:pt x="50879" y="44888"/>
                  </a:cubicBezTo>
                  <a:cubicBezTo>
                    <a:pt x="50872" y="45240"/>
                    <a:pt x="50587" y="45516"/>
                    <a:pt x="50243" y="45516"/>
                  </a:cubicBezTo>
                  <a:cubicBezTo>
                    <a:pt x="50238" y="45516"/>
                    <a:pt x="50234" y="45516"/>
                    <a:pt x="50229" y="45516"/>
                  </a:cubicBezTo>
                  <a:lnTo>
                    <a:pt x="50229" y="45516"/>
                  </a:lnTo>
                  <a:lnTo>
                    <a:pt x="50237" y="45530"/>
                  </a:lnTo>
                  <a:cubicBezTo>
                    <a:pt x="49665" y="45530"/>
                    <a:pt x="49380" y="44838"/>
                    <a:pt x="49780" y="44431"/>
                  </a:cubicBezTo>
                  <a:cubicBezTo>
                    <a:pt x="49911" y="44302"/>
                    <a:pt x="50071" y="44244"/>
                    <a:pt x="50229" y="44244"/>
                  </a:cubicBezTo>
                  <a:close/>
                  <a:moveTo>
                    <a:pt x="7399" y="44244"/>
                  </a:moveTo>
                  <a:cubicBezTo>
                    <a:pt x="7557" y="44244"/>
                    <a:pt x="7717" y="44302"/>
                    <a:pt x="7848" y="44431"/>
                  </a:cubicBezTo>
                  <a:cubicBezTo>
                    <a:pt x="8248" y="44838"/>
                    <a:pt x="7962" y="45530"/>
                    <a:pt x="7391" y="45530"/>
                  </a:cubicBezTo>
                  <a:cubicBezTo>
                    <a:pt x="7387" y="45530"/>
                    <a:pt x="7383" y="45530"/>
                    <a:pt x="7378" y="45530"/>
                  </a:cubicBezTo>
                  <a:cubicBezTo>
                    <a:pt x="7020" y="45530"/>
                    <a:pt x="6734" y="45233"/>
                    <a:pt x="6741" y="44873"/>
                  </a:cubicBezTo>
                  <a:lnTo>
                    <a:pt x="6741" y="44873"/>
                  </a:lnTo>
                  <a:lnTo>
                    <a:pt x="6749" y="44888"/>
                  </a:lnTo>
                  <a:cubicBezTo>
                    <a:pt x="6749" y="44500"/>
                    <a:pt x="7067" y="44244"/>
                    <a:pt x="7399" y="44244"/>
                  </a:cubicBezTo>
                  <a:close/>
                  <a:moveTo>
                    <a:pt x="9520" y="44226"/>
                  </a:moveTo>
                  <a:cubicBezTo>
                    <a:pt x="10024" y="44226"/>
                    <a:pt x="10438" y="44875"/>
                    <a:pt x="9976" y="45338"/>
                  </a:cubicBezTo>
                  <a:cubicBezTo>
                    <a:pt x="9948" y="45366"/>
                    <a:pt x="9919" y="45388"/>
                    <a:pt x="9883" y="45409"/>
                  </a:cubicBezTo>
                  <a:lnTo>
                    <a:pt x="9883" y="45416"/>
                  </a:lnTo>
                  <a:cubicBezTo>
                    <a:pt x="9758" y="45501"/>
                    <a:pt x="9632" y="45538"/>
                    <a:pt x="9513" y="45538"/>
                  </a:cubicBezTo>
                  <a:cubicBezTo>
                    <a:pt x="8982" y="45538"/>
                    <a:pt x="8599" y="44807"/>
                    <a:pt x="9112" y="44381"/>
                  </a:cubicBezTo>
                  <a:cubicBezTo>
                    <a:pt x="9245" y="44272"/>
                    <a:pt x="9385" y="44226"/>
                    <a:pt x="9520" y="44226"/>
                  </a:cubicBezTo>
                  <a:close/>
                  <a:moveTo>
                    <a:pt x="13806" y="44223"/>
                  </a:moveTo>
                  <a:cubicBezTo>
                    <a:pt x="14310" y="44223"/>
                    <a:pt x="14722" y="44876"/>
                    <a:pt x="14261" y="45338"/>
                  </a:cubicBezTo>
                  <a:cubicBezTo>
                    <a:pt x="14232" y="45366"/>
                    <a:pt x="14204" y="45388"/>
                    <a:pt x="14168" y="45409"/>
                  </a:cubicBezTo>
                  <a:lnTo>
                    <a:pt x="14168" y="45416"/>
                  </a:lnTo>
                  <a:cubicBezTo>
                    <a:pt x="14043" y="45501"/>
                    <a:pt x="13916" y="45538"/>
                    <a:pt x="13797" y="45538"/>
                  </a:cubicBezTo>
                  <a:cubicBezTo>
                    <a:pt x="13264" y="45538"/>
                    <a:pt x="12877" y="44807"/>
                    <a:pt x="13397" y="44381"/>
                  </a:cubicBezTo>
                  <a:cubicBezTo>
                    <a:pt x="13530" y="44270"/>
                    <a:pt x="13671" y="44223"/>
                    <a:pt x="13806" y="44223"/>
                  </a:cubicBezTo>
                  <a:close/>
                  <a:moveTo>
                    <a:pt x="18091" y="44223"/>
                  </a:moveTo>
                  <a:cubicBezTo>
                    <a:pt x="18594" y="44223"/>
                    <a:pt x="19007" y="44876"/>
                    <a:pt x="18545" y="45338"/>
                  </a:cubicBezTo>
                  <a:cubicBezTo>
                    <a:pt x="18517" y="45366"/>
                    <a:pt x="18488" y="45388"/>
                    <a:pt x="18452" y="45409"/>
                  </a:cubicBezTo>
                  <a:lnTo>
                    <a:pt x="18452" y="45416"/>
                  </a:lnTo>
                  <a:cubicBezTo>
                    <a:pt x="18327" y="45501"/>
                    <a:pt x="18200" y="45538"/>
                    <a:pt x="18081" y="45538"/>
                  </a:cubicBezTo>
                  <a:cubicBezTo>
                    <a:pt x="17548" y="45538"/>
                    <a:pt x="17162" y="44807"/>
                    <a:pt x="17681" y="44381"/>
                  </a:cubicBezTo>
                  <a:cubicBezTo>
                    <a:pt x="17814" y="44270"/>
                    <a:pt x="17956" y="44223"/>
                    <a:pt x="18091" y="44223"/>
                  </a:cubicBezTo>
                  <a:close/>
                  <a:moveTo>
                    <a:pt x="26658" y="44226"/>
                  </a:moveTo>
                  <a:cubicBezTo>
                    <a:pt x="27162" y="44226"/>
                    <a:pt x="27577" y="44875"/>
                    <a:pt x="27114" y="45338"/>
                  </a:cubicBezTo>
                  <a:cubicBezTo>
                    <a:pt x="27086" y="45366"/>
                    <a:pt x="27057" y="45388"/>
                    <a:pt x="27022" y="45409"/>
                  </a:cubicBezTo>
                  <a:lnTo>
                    <a:pt x="27022" y="45416"/>
                  </a:lnTo>
                  <a:cubicBezTo>
                    <a:pt x="26896" y="45501"/>
                    <a:pt x="26770" y="45538"/>
                    <a:pt x="26651" y="45538"/>
                  </a:cubicBezTo>
                  <a:cubicBezTo>
                    <a:pt x="26120" y="45538"/>
                    <a:pt x="25737" y="44807"/>
                    <a:pt x="26250" y="44381"/>
                  </a:cubicBezTo>
                  <a:cubicBezTo>
                    <a:pt x="26383" y="44272"/>
                    <a:pt x="26524" y="44226"/>
                    <a:pt x="26658" y="44226"/>
                  </a:cubicBezTo>
                  <a:close/>
                  <a:moveTo>
                    <a:pt x="30943" y="44226"/>
                  </a:moveTo>
                  <a:cubicBezTo>
                    <a:pt x="31447" y="44226"/>
                    <a:pt x="31861" y="44875"/>
                    <a:pt x="31399" y="45338"/>
                  </a:cubicBezTo>
                  <a:cubicBezTo>
                    <a:pt x="31370" y="45366"/>
                    <a:pt x="31342" y="45388"/>
                    <a:pt x="31306" y="45409"/>
                  </a:cubicBezTo>
                  <a:lnTo>
                    <a:pt x="31306" y="45416"/>
                  </a:lnTo>
                  <a:cubicBezTo>
                    <a:pt x="31181" y="45501"/>
                    <a:pt x="31054" y="45538"/>
                    <a:pt x="30935" y="45538"/>
                  </a:cubicBezTo>
                  <a:cubicBezTo>
                    <a:pt x="30404" y="45538"/>
                    <a:pt x="30021" y="44807"/>
                    <a:pt x="30535" y="44381"/>
                  </a:cubicBezTo>
                  <a:cubicBezTo>
                    <a:pt x="30667" y="44272"/>
                    <a:pt x="30808" y="44226"/>
                    <a:pt x="30943" y="44226"/>
                  </a:cubicBezTo>
                  <a:close/>
                  <a:moveTo>
                    <a:pt x="12736" y="45310"/>
                  </a:moveTo>
                  <a:cubicBezTo>
                    <a:pt x="13067" y="45310"/>
                    <a:pt x="13382" y="45566"/>
                    <a:pt x="13382" y="45952"/>
                  </a:cubicBezTo>
                  <a:cubicBezTo>
                    <a:pt x="13375" y="46309"/>
                    <a:pt x="13090" y="46587"/>
                    <a:pt x="12740" y="46587"/>
                  </a:cubicBezTo>
                  <a:lnTo>
                    <a:pt x="12740" y="46594"/>
                  </a:lnTo>
                  <a:cubicBezTo>
                    <a:pt x="12161" y="46594"/>
                    <a:pt x="11876" y="45902"/>
                    <a:pt x="12283" y="45502"/>
                  </a:cubicBezTo>
                  <a:cubicBezTo>
                    <a:pt x="12415" y="45370"/>
                    <a:pt x="12577" y="45310"/>
                    <a:pt x="12736" y="45310"/>
                  </a:cubicBezTo>
                  <a:close/>
                  <a:moveTo>
                    <a:pt x="14878" y="45310"/>
                  </a:moveTo>
                  <a:cubicBezTo>
                    <a:pt x="15209" y="45310"/>
                    <a:pt x="15525" y="45566"/>
                    <a:pt x="15525" y="45952"/>
                  </a:cubicBezTo>
                  <a:cubicBezTo>
                    <a:pt x="15518" y="46309"/>
                    <a:pt x="15232" y="46587"/>
                    <a:pt x="14882" y="46587"/>
                  </a:cubicBezTo>
                  <a:lnTo>
                    <a:pt x="14882" y="46594"/>
                  </a:lnTo>
                  <a:cubicBezTo>
                    <a:pt x="14304" y="46594"/>
                    <a:pt x="14018" y="45902"/>
                    <a:pt x="14425" y="45502"/>
                  </a:cubicBezTo>
                  <a:cubicBezTo>
                    <a:pt x="14557" y="45370"/>
                    <a:pt x="14720" y="45310"/>
                    <a:pt x="14878" y="45310"/>
                  </a:cubicBezTo>
                  <a:close/>
                  <a:moveTo>
                    <a:pt x="17021" y="45310"/>
                  </a:moveTo>
                  <a:cubicBezTo>
                    <a:pt x="17351" y="45310"/>
                    <a:pt x="17667" y="45566"/>
                    <a:pt x="17667" y="45952"/>
                  </a:cubicBezTo>
                  <a:cubicBezTo>
                    <a:pt x="17660" y="46309"/>
                    <a:pt x="17374" y="46587"/>
                    <a:pt x="17024" y="46587"/>
                  </a:cubicBezTo>
                  <a:lnTo>
                    <a:pt x="17024" y="46594"/>
                  </a:lnTo>
                  <a:cubicBezTo>
                    <a:pt x="16446" y="46594"/>
                    <a:pt x="16160" y="45902"/>
                    <a:pt x="16567" y="45502"/>
                  </a:cubicBezTo>
                  <a:cubicBezTo>
                    <a:pt x="16699" y="45370"/>
                    <a:pt x="16862" y="45310"/>
                    <a:pt x="17021" y="45310"/>
                  </a:cubicBezTo>
                  <a:close/>
                  <a:moveTo>
                    <a:pt x="19163" y="45310"/>
                  </a:moveTo>
                  <a:cubicBezTo>
                    <a:pt x="19493" y="45310"/>
                    <a:pt x="19809" y="45566"/>
                    <a:pt x="19809" y="45952"/>
                  </a:cubicBezTo>
                  <a:cubicBezTo>
                    <a:pt x="19802" y="46309"/>
                    <a:pt x="19516" y="46587"/>
                    <a:pt x="19167" y="46587"/>
                  </a:cubicBezTo>
                  <a:lnTo>
                    <a:pt x="19167" y="46594"/>
                  </a:lnTo>
                  <a:cubicBezTo>
                    <a:pt x="18588" y="46594"/>
                    <a:pt x="18302" y="45902"/>
                    <a:pt x="18710" y="45502"/>
                  </a:cubicBezTo>
                  <a:cubicBezTo>
                    <a:pt x="18842" y="45370"/>
                    <a:pt x="19004" y="45310"/>
                    <a:pt x="19163" y="45310"/>
                  </a:cubicBezTo>
                  <a:close/>
                  <a:moveTo>
                    <a:pt x="21305" y="45310"/>
                  </a:moveTo>
                  <a:cubicBezTo>
                    <a:pt x="21636" y="45310"/>
                    <a:pt x="21951" y="45566"/>
                    <a:pt x="21951" y="45952"/>
                  </a:cubicBezTo>
                  <a:cubicBezTo>
                    <a:pt x="21944" y="46309"/>
                    <a:pt x="21659" y="46587"/>
                    <a:pt x="21309" y="46587"/>
                  </a:cubicBezTo>
                  <a:lnTo>
                    <a:pt x="21309" y="46594"/>
                  </a:lnTo>
                  <a:cubicBezTo>
                    <a:pt x="20730" y="46594"/>
                    <a:pt x="20445" y="45902"/>
                    <a:pt x="20852" y="45502"/>
                  </a:cubicBezTo>
                  <a:cubicBezTo>
                    <a:pt x="20984" y="45370"/>
                    <a:pt x="21146" y="45310"/>
                    <a:pt x="21305" y="45310"/>
                  </a:cubicBezTo>
                  <a:close/>
                  <a:moveTo>
                    <a:pt x="23448" y="45310"/>
                  </a:moveTo>
                  <a:cubicBezTo>
                    <a:pt x="23778" y="45310"/>
                    <a:pt x="24094" y="45566"/>
                    <a:pt x="24094" y="45952"/>
                  </a:cubicBezTo>
                  <a:cubicBezTo>
                    <a:pt x="24087" y="46309"/>
                    <a:pt x="23801" y="46587"/>
                    <a:pt x="23451" y="46587"/>
                  </a:cubicBezTo>
                  <a:lnTo>
                    <a:pt x="23451" y="46594"/>
                  </a:lnTo>
                  <a:cubicBezTo>
                    <a:pt x="22873" y="46594"/>
                    <a:pt x="22587" y="45902"/>
                    <a:pt x="22994" y="45502"/>
                  </a:cubicBezTo>
                  <a:cubicBezTo>
                    <a:pt x="23126" y="45370"/>
                    <a:pt x="23289" y="45310"/>
                    <a:pt x="23448" y="45310"/>
                  </a:cubicBezTo>
                  <a:close/>
                  <a:moveTo>
                    <a:pt x="34159" y="45310"/>
                  </a:moveTo>
                  <a:cubicBezTo>
                    <a:pt x="34489" y="45310"/>
                    <a:pt x="34805" y="45566"/>
                    <a:pt x="34805" y="45952"/>
                  </a:cubicBezTo>
                  <a:cubicBezTo>
                    <a:pt x="34798" y="46309"/>
                    <a:pt x="34512" y="46587"/>
                    <a:pt x="34162" y="46587"/>
                  </a:cubicBezTo>
                  <a:lnTo>
                    <a:pt x="34162" y="46594"/>
                  </a:lnTo>
                  <a:cubicBezTo>
                    <a:pt x="33584" y="46594"/>
                    <a:pt x="33298" y="45902"/>
                    <a:pt x="33705" y="45502"/>
                  </a:cubicBezTo>
                  <a:cubicBezTo>
                    <a:pt x="33838" y="45370"/>
                    <a:pt x="34000" y="45310"/>
                    <a:pt x="34159" y="45310"/>
                  </a:cubicBezTo>
                  <a:close/>
                  <a:moveTo>
                    <a:pt x="40586" y="45310"/>
                  </a:moveTo>
                  <a:cubicBezTo>
                    <a:pt x="40916" y="45310"/>
                    <a:pt x="41232" y="45566"/>
                    <a:pt x="41232" y="45952"/>
                  </a:cubicBezTo>
                  <a:cubicBezTo>
                    <a:pt x="41225" y="46309"/>
                    <a:pt x="40939" y="46587"/>
                    <a:pt x="40589" y="46587"/>
                  </a:cubicBezTo>
                  <a:lnTo>
                    <a:pt x="40589" y="46594"/>
                  </a:lnTo>
                  <a:cubicBezTo>
                    <a:pt x="40011" y="46594"/>
                    <a:pt x="39725" y="45902"/>
                    <a:pt x="40132" y="45502"/>
                  </a:cubicBezTo>
                  <a:cubicBezTo>
                    <a:pt x="40264" y="45370"/>
                    <a:pt x="40427" y="45310"/>
                    <a:pt x="40586" y="45310"/>
                  </a:cubicBezTo>
                  <a:close/>
                  <a:moveTo>
                    <a:pt x="47015" y="45310"/>
                  </a:moveTo>
                  <a:cubicBezTo>
                    <a:pt x="47343" y="45310"/>
                    <a:pt x="47659" y="45566"/>
                    <a:pt x="47659" y="45952"/>
                  </a:cubicBezTo>
                  <a:cubicBezTo>
                    <a:pt x="47659" y="46304"/>
                    <a:pt x="47373" y="46587"/>
                    <a:pt x="47029" y="46587"/>
                  </a:cubicBezTo>
                  <a:cubicBezTo>
                    <a:pt x="47025" y="46587"/>
                    <a:pt x="47020" y="46587"/>
                    <a:pt x="47016" y="46587"/>
                  </a:cubicBezTo>
                  <a:lnTo>
                    <a:pt x="47016" y="46594"/>
                  </a:lnTo>
                  <a:cubicBezTo>
                    <a:pt x="46445" y="46594"/>
                    <a:pt x="46159" y="45902"/>
                    <a:pt x="46566" y="45502"/>
                  </a:cubicBezTo>
                  <a:cubicBezTo>
                    <a:pt x="46696" y="45370"/>
                    <a:pt x="46857" y="45310"/>
                    <a:pt x="47015" y="45310"/>
                  </a:cubicBezTo>
                  <a:close/>
                  <a:moveTo>
                    <a:pt x="10597" y="45309"/>
                  </a:moveTo>
                  <a:cubicBezTo>
                    <a:pt x="10947" y="45309"/>
                    <a:pt x="11233" y="45595"/>
                    <a:pt x="11240" y="45944"/>
                  </a:cubicBezTo>
                  <a:lnTo>
                    <a:pt x="11240" y="45952"/>
                  </a:lnTo>
                  <a:cubicBezTo>
                    <a:pt x="11240" y="46339"/>
                    <a:pt x="10922" y="46598"/>
                    <a:pt x="10590" y="46598"/>
                  </a:cubicBezTo>
                  <a:cubicBezTo>
                    <a:pt x="10432" y="46598"/>
                    <a:pt x="10272" y="46540"/>
                    <a:pt x="10140" y="46409"/>
                  </a:cubicBezTo>
                  <a:cubicBezTo>
                    <a:pt x="9733" y="46002"/>
                    <a:pt x="10019" y="45309"/>
                    <a:pt x="10597" y="45309"/>
                  </a:cubicBezTo>
                  <a:close/>
                  <a:moveTo>
                    <a:pt x="25593" y="45309"/>
                  </a:moveTo>
                  <a:cubicBezTo>
                    <a:pt x="25943" y="45309"/>
                    <a:pt x="26229" y="45595"/>
                    <a:pt x="26236" y="45944"/>
                  </a:cubicBezTo>
                  <a:lnTo>
                    <a:pt x="26236" y="45952"/>
                  </a:lnTo>
                  <a:cubicBezTo>
                    <a:pt x="26236" y="46339"/>
                    <a:pt x="25918" y="46598"/>
                    <a:pt x="25586" y="46598"/>
                  </a:cubicBezTo>
                  <a:cubicBezTo>
                    <a:pt x="25428" y="46598"/>
                    <a:pt x="25267" y="46540"/>
                    <a:pt x="25136" y="46409"/>
                  </a:cubicBezTo>
                  <a:cubicBezTo>
                    <a:pt x="24729" y="46002"/>
                    <a:pt x="25015" y="45309"/>
                    <a:pt x="25593" y="45309"/>
                  </a:cubicBezTo>
                  <a:close/>
                  <a:moveTo>
                    <a:pt x="27736" y="45309"/>
                  </a:moveTo>
                  <a:cubicBezTo>
                    <a:pt x="28086" y="45309"/>
                    <a:pt x="28371" y="45595"/>
                    <a:pt x="28378" y="45944"/>
                  </a:cubicBezTo>
                  <a:lnTo>
                    <a:pt x="28378" y="45952"/>
                  </a:lnTo>
                  <a:cubicBezTo>
                    <a:pt x="28378" y="46339"/>
                    <a:pt x="28060" y="46598"/>
                    <a:pt x="27728" y="46598"/>
                  </a:cubicBezTo>
                  <a:cubicBezTo>
                    <a:pt x="27570" y="46598"/>
                    <a:pt x="27410" y="46540"/>
                    <a:pt x="27279" y="46409"/>
                  </a:cubicBezTo>
                  <a:cubicBezTo>
                    <a:pt x="26872" y="46002"/>
                    <a:pt x="27157" y="45309"/>
                    <a:pt x="27736" y="45309"/>
                  </a:cubicBezTo>
                  <a:close/>
                  <a:moveTo>
                    <a:pt x="29878" y="45309"/>
                  </a:moveTo>
                  <a:cubicBezTo>
                    <a:pt x="30228" y="45309"/>
                    <a:pt x="30513" y="45595"/>
                    <a:pt x="30521" y="45944"/>
                  </a:cubicBezTo>
                  <a:lnTo>
                    <a:pt x="30521" y="45952"/>
                  </a:lnTo>
                  <a:cubicBezTo>
                    <a:pt x="30521" y="46339"/>
                    <a:pt x="30202" y="46598"/>
                    <a:pt x="29870" y="46598"/>
                  </a:cubicBezTo>
                  <a:cubicBezTo>
                    <a:pt x="29713" y="46598"/>
                    <a:pt x="29552" y="46540"/>
                    <a:pt x="29421" y="46409"/>
                  </a:cubicBezTo>
                  <a:cubicBezTo>
                    <a:pt x="29014" y="46002"/>
                    <a:pt x="29299" y="45309"/>
                    <a:pt x="29878" y="45309"/>
                  </a:cubicBezTo>
                  <a:close/>
                  <a:moveTo>
                    <a:pt x="32020" y="45309"/>
                  </a:moveTo>
                  <a:cubicBezTo>
                    <a:pt x="32370" y="45309"/>
                    <a:pt x="32656" y="45595"/>
                    <a:pt x="32663" y="45944"/>
                  </a:cubicBezTo>
                  <a:lnTo>
                    <a:pt x="32663" y="45952"/>
                  </a:lnTo>
                  <a:cubicBezTo>
                    <a:pt x="32663" y="46339"/>
                    <a:pt x="32344" y="46598"/>
                    <a:pt x="32013" y="46598"/>
                  </a:cubicBezTo>
                  <a:cubicBezTo>
                    <a:pt x="31855" y="46598"/>
                    <a:pt x="31694" y="46540"/>
                    <a:pt x="31563" y="46409"/>
                  </a:cubicBezTo>
                  <a:cubicBezTo>
                    <a:pt x="31156" y="46002"/>
                    <a:pt x="31442" y="45309"/>
                    <a:pt x="32020" y="45309"/>
                  </a:cubicBezTo>
                  <a:close/>
                  <a:moveTo>
                    <a:pt x="36305" y="45309"/>
                  </a:moveTo>
                  <a:cubicBezTo>
                    <a:pt x="36655" y="45309"/>
                    <a:pt x="36940" y="45595"/>
                    <a:pt x="36947" y="45944"/>
                  </a:cubicBezTo>
                  <a:lnTo>
                    <a:pt x="36947" y="45952"/>
                  </a:lnTo>
                  <a:cubicBezTo>
                    <a:pt x="36947" y="46339"/>
                    <a:pt x="36629" y="46598"/>
                    <a:pt x="36297" y="46598"/>
                  </a:cubicBezTo>
                  <a:cubicBezTo>
                    <a:pt x="36139" y="46598"/>
                    <a:pt x="35979" y="46540"/>
                    <a:pt x="35848" y="46409"/>
                  </a:cubicBezTo>
                  <a:cubicBezTo>
                    <a:pt x="35441" y="46002"/>
                    <a:pt x="35726" y="45309"/>
                    <a:pt x="36305" y="45309"/>
                  </a:cubicBezTo>
                  <a:close/>
                  <a:moveTo>
                    <a:pt x="38447" y="45309"/>
                  </a:moveTo>
                  <a:cubicBezTo>
                    <a:pt x="38797" y="45309"/>
                    <a:pt x="39082" y="45595"/>
                    <a:pt x="39090" y="45944"/>
                  </a:cubicBezTo>
                  <a:lnTo>
                    <a:pt x="39090" y="45952"/>
                  </a:lnTo>
                  <a:cubicBezTo>
                    <a:pt x="39090" y="46339"/>
                    <a:pt x="38771" y="46598"/>
                    <a:pt x="38439" y="46598"/>
                  </a:cubicBezTo>
                  <a:cubicBezTo>
                    <a:pt x="38282" y="46598"/>
                    <a:pt x="38121" y="46540"/>
                    <a:pt x="37990" y="46409"/>
                  </a:cubicBezTo>
                  <a:cubicBezTo>
                    <a:pt x="37583" y="46002"/>
                    <a:pt x="37869" y="45309"/>
                    <a:pt x="38447" y="45309"/>
                  </a:cubicBezTo>
                  <a:close/>
                  <a:moveTo>
                    <a:pt x="42731" y="45309"/>
                  </a:moveTo>
                  <a:cubicBezTo>
                    <a:pt x="43081" y="45309"/>
                    <a:pt x="43367" y="45595"/>
                    <a:pt x="43374" y="45944"/>
                  </a:cubicBezTo>
                  <a:lnTo>
                    <a:pt x="43374" y="45952"/>
                  </a:lnTo>
                  <a:cubicBezTo>
                    <a:pt x="43374" y="46339"/>
                    <a:pt x="43056" y="46598"/>
                    <a:pt x="42724" y="46598"/>
                  </a:cubicBezTo>
                  <a:cubicBezTo>
                    <a:pt x="42566" y="46598"/>
                    <a:pt x="42406" y="46540"/>
                    <a:pt x="42274" y="46409"/>
                  </a:cubicBezTo>
                  <a:cubicBezTo>
                    <a:pt x="41867" y="46002"/>
                    <a:pt x="42153" y="45309"/>
                    <a:pt x="42731" y="45309"/>
                  </a:cubicBezTo>
                  <a:close/>
                  <a:moveTo>
                    <a:pt x="44874" y="45309"/>
                  </a:moveTo>
                  <a:cubicBezTo>
                    <a:pt x="45224" y="45309"/>
                    <a:pt x="45509" y="45595"/>
                    <a:pt x="45516" y="45944"/>
                  </a:cubicBezTo>
                  <a:lnTo>
                    <a:pt x="45516" y="45952"/>
                  </a:lnTo>
                  <a:cubicBezTo>
                    <a:pt x="45516" y="46339"/>
                    <a:pt x="45198" y="46598"/>
                    <a:pt x="44866" y="46598"/>
                  </a:cubicBezTo>
                  <a:cubicBezTo>
                    <a:pt x="44709" y="46598"/>
                    <a:pt x="44548" y="46540"/>
                    <a:pt x="44417" y="46409"/>
                  </a:cubicBezTo>
                  <a:cubicBezTo>
                    <a:pt x="44010" y="46002"/>
                    <a:pt x="44295" y="45309"/>
                    <a:pt x="44874" y="45309"/>
                  </a:cubicBezTo>
                  <a:close/>
                  <a:moveTo>
                    <a:pt x="8458" y="45311"/>
                  </a:moveTo>
                  <a:cubicBezTo>
                    <a:pt x="8789" y="45311"/>
                    <a:pt x="9105" y="45568"/>
                    <a:pt x="9105" y="45959"/>
                  </a:cubicBezTo>
                  <a:cubicBezTo>
                    <a:pt x="9098" y="46304"/>
                    <a:pt x="8812" y="46587"/>
                    <a:pt x="8468" y="46587"/>
                  </a:cubicBezTo>
                  <a:cubicBezTo>
                    <a:pt x="8464" y="46587"/>
                    <a:pt x="8459" y="46587"/>
                    <a:pt x="8455" y="46587"/>
                  </a:cubicBezTo>
                  <a:lnTo>
                    <a:pt x="8455" y="46587"/>
                  </a:lnTo>
                  <a:lnTo>
                    <a:pt x="8462" y="46601"/>
                  </a:lnTo>
                  <a:cubicBezTo>
                    <a:pt x="7891" y="46601"/>
                    <a:pt x="7598" y="45909"/>
                    <a:pt x="8005" y="45502"/>
                  </a:cubicBezTo>
                  <a:cubicBezTo>
                    <a:pt x="8137" y="45370"/>
                    <a:pt x="8299" y="45311"/>
                    <a:pt x="8458" y="45311"/>
                  </a:cubicBezTo>
                  <a:close/>
                  <a:moveTo>
                    <a:pt x="49158" y="45315"/>
                  </a:moveTo>
                  <a:cubicBezTo>
                    <a:pt x="49490" y="45315"/>
                    <a:pt x="49808" y="45571"/>
                    <a:pt x="49808" y="45959"/>
                  </a:cubicBezTo>
                  <a:cubicBezTo>
                    <a:pt x="49801" y="46311"/>
                    <a:pt x="49516" y="46587"/>
                    <a:pt x="49171" y="46587"/>
                  </a:cubicBezTo>
                  <a:cubicBezTo>
                    <a:pt x="49167" y="46587"/>
                    <a:pt x="49163" y="46587"/>
                    <a:pt x="49158" y="46587"/>
                  </a:cubicBezTo>
                  <a:lnTo>
                    <a:pt x="49158" y="46587"/>
                  </a:lnTo>
                  <a:lnTo>
                    <a:pt x="49165" y="46601"/>
                  </a:lnTo>
                  <a:cubicBezTo>
                    <a:pt x="48594" y="46601"/>
                    <a:pt x="48309" y="45909"/>
                    <a:pt x="48708" y="45502"/>
                  </a:cubicBezTo>
                  <a:cubicBezTo>
                    <a:pt x="48839" y="45373"/>
                    <a:pt x="49000" y="45315"/>
                    <a:pt x="49158" y="45315"/>
                  </a:cubicBezTo>
                  <a:close/>
                  <a:moveTo>
                    <a:pt x="48092" y="46382"/>
                  </a:moveTo>
                  <a:cubicBezTo>
                    <a:pt x="48174" y="46382"/>
                    <a:pt x="48257" y="46397"/>
                    <a:pt x="48337" y="46430"/>
                  </a:cubicBezTo>
                  <a:cubicBezTo>
                    <a:pt x="48373" y="46444"/>
                    <a:pt x="48409" y="46466"/>
                    <a:pt x="48444" y="46487"/>
                  </a:cubicBezTo>
                  <a:lnTo>
                    <a:pt x="48444" y="46494"/>
                  </a:lnTo>
                  <a:cubicBezTo>
                    <a:pt x="48730" y="46680"/>
                    <a:pt x="48816" y="47058"/>
                    <a:pt x="48637" y="47351"/>
                  </a:cubicBezTo>
                  <a:cubicBezTo>
                    <a:pt x="48517" y="47549"/>
                    <a:pt x="48308" y="47659"/>
                    <a:pt x="48093" y="47659"/>
                  </a:cubicBezTo>
                  <a:cubicBezTo>
                    <a:pt x="47990" y="47659"/>
                    <a:pt x="47885" y="47633"/>
                    <a:pt x="47787" y="47580"/>
                  </a:cubicBezTo>
                  <a:cubicBezTo>
                    <a:pt x="47487" y="47423"/>
                    <a:pt x="47366" y="47051"/>
                    <a:pt x="47516" y="46744"/>
                  </a:cubicBezTo>
                  <a:cubicBezTo>
                    <a:pt x="47622" y="46515"/>
                    <a:pt x="47852" y="46382"/>
                    <a:pt x="48092" y="46382"/>
                  </a:cubicBezTo>
                  <a:close/>
                  <a:moveTo>
                    <a:pt x="11667" y="46382"/>
                  </a:moveTo>
                  <a:cubicBezTo>
                    <a:pt x="11996" y="46382"/>
                    <a:pt x="12311" y="46637"/>
                    <a:pt x="12311" y="47023"/>
                  </a:cubicBezTo>
                  <a:cubicBezTo>
                    <a:pt x="12311" y="47375"/>
                    <a:pt x="12026" y="47658"/>
                    <a:pt x="11681" y="47658"/>
                  </a:cubicBezTo>
                  <a:cubicBezTo>
                    <a:pt x="11677" y="47658"/>
                    <a:pt x="11673" y="47658"/>
                    <a:pt x="11669" y="47658"/>
                  </a:cubicBezTo>
                  <a:lnTo>
                    <a:pt x="11669" y="47665"/>
                  </a:lnTo>
                  <a:cubicBezTo>
                    <a:pt x="11097" y="47665"/>
                    <a:pt x="10812" y="46973"/>
                    <a:pt x="11219" y="46573"/>
                  </a:cubicBezTo>
                  <a:cubicBezTo>
                    <a:pt x="11349" y="46441"/>
                    <a:pt x="11509" y="46382"/>
                    <a:pt x="11667" y="46382"/>
                  </a:cubicBezTo>
                  <a:close/>
                  <a:moveTo>
                    <a:pt x="24519" y="46382"/>
                  </a:moveTo>
                  <a:cubicBezTo>
                    <a:pt x="24849" y="46382"/>
                    <a:pt x="25165" y="46637"/>
                    <a:pt x="25165" y="47023"/>
                  </a:cubicBezTo>
                  <a:cubicBezTo>
                    <a:pt x="25158" y="47380"/>
                    <a:pt x="24872" y="47658"/>
                    <a:pt x="24522" y="47658"/>
                  </a:cubicBezTo>
                  <a:lnTo>
                    <a:pt x="24522" y="47665"/>
                  </a:lnTo>
                  <a:cubicBezTo>
                    <a:pt x="23944" y="47665"/>
                    <a:pt x="23658" y="46973"/>
                    <a:pt x="24065" y="46573"/>
                  </a:cubicBezTo>
                  <a:cubicBezTo>
                    <a:pt x="24197" y="46441"/>
                    <a:pt x="24360" y="46382"/>
                    <a:pt x="24519" y="46382"/>
                  </a:cubicBezTo>
                  <a:close/>
                  <a:moveTo>
                    <a:pt x="28803" y="46382"/>
                  </a:moveTo>
                  <a:cubicBezTo>
                    <a:pt x="29134" y="46382"/>
                    <a:pt x="29449" y="46637"/>
                    <a:pt x="29449" y="47023"/>
                  </a:cubicBezTo>
                  <a:cubicBezTo>
                    <a:pt x="29442" y="47380"/>
                    <a:pt x="29157" y="47658"/>
                    <a:pt x="28807" y="47658"/>
                  </a:cubicBezTo>
                  <a:lnTo>
                    <a:pt x="28807" y="47665"/>
                  </a:lnTo>
                  <a:cubicBezTo>
                    <a:pt x="28228" y="47665"/>
                    <a:pt x="27943" y="46973"/>
                    <a:pt x="28350" y="46573"/>
                  </a:cubicBezTo>
                  <a:cubicBezTo>
                    <a:pt x="28482" y="46441"/>
                    <a:pt x="28644" y="46382"/>
                    <a:pt x="28803" y="46382"/>
                  </a:cubicBezTo>
                  <a:close/>
                  <a:moveTo>
                    <a:pt x="37372" y="46382"/>
                  </a:moveTo>
                  <a:cubicBezTo>
                    <a:pt x="37703" y="46382"/>
                    <a:pt x="38019" y="46637"/>
                    <a:pt x="38019" y="47023"/>
                  </a:cubicBezTo>
                  <a:cubicBezTo>
                    <a:pt x="38011" y="47380"/>
                    <a:pt x="37726" y="47658"/>
                    <a:pt x="37376" y="47658"/>
                  </a:cubicBezTo>
                  <a:lnTo>
                    <a:pt x="37376" y="47665"/>
                  </a:lnTo>
                  <a:cubicBezTo>
                    <a:pt x="36797" y="47665"/>
                    <a:pt x="36512" y="46973"/>
                    <a:pt x="36919" y="46573"/>
                  </a:cubicBezTo>
                  <a:cubicBezTo>
                    <a:pt x="37051" y="46441"/>
                    <a:pt x="37213" y="46382"/>
                    <a:pt x="37372" y="46382"/>
                  </a:cubicBezTo>
                  <a:close/>
                  <a:moveTo>
                    <a:pt x="15953" y="46380"/>
                  </a:moveTo>
                  <a:cubicBezTo>
                    <a:pt x="16303" y="46380"/>
                    <a:pt x="16589" y="46666"/>
                    <a:pt x="16596" y="47016"/>
                  </a:cubicBezTo>
                  <a:lnTo>
                    <a:pt x="16596" y="47023"/>
                  </a:lnTo>
                  <a:cubicBezTo>
                    <a:pt x="16596" y="47410"/>
                    <a:pt x="16277" y="47669"/>
                    <a:pt x="15946" y="47669"/>
                  </a:cubicBezTo>
                  <a:cubicBezTo>
                    <a:pt x="15788" y="47669"/>
                    <a:pt x="15627" y="47611"/>
                    <a:pt x="15496" y="47480"/>
                  </a:cubicBezTo>
                  <a:cubicBezTo>
                    <a:pt x="15089" y="47073"/>
                    <a:pt x="15375" y="46380"/>
                    <a:pt x="15953" y="46380"/>
                  </a:cubicBezTo>
                  <a:close/>
                  <a:moveTo>
                    <a:pt x="20238" y="46380"/>
                  </a:moveTo>
                  <a:cubicBezTo>
                    <a:pt x="20588" y="46380"/>
                    <a:pt x="20873" y="46666"/>
                    <a:pt x="20880" y="47016"/>
                  </a:cubicBezTo>
                  <a:lnTo>
                    <a:pt x="20880" y="47023"/>
                  </a:lnTo>
                  <a:cubicBezTo>
                    <a:pt x="20880" y="47410"/>
                    <a:pt x="20562" y="47669"/>
                    <a:pt x="20230" y="47669"/>
                  </a:cubicBezTo>
                  <a:cubicBezTo>
                    <a:pt x="20072" y="47669"/>
                    <a:pt x="19912" y="47611"/>
                    <a:pt x="19781" y="47480"/>
                  </a:cubicBezTo>
                  <a:cubicBezTo>
                    <a:pt x="19374" y="47073"/>
                    <a:pt x="19659" y="46380"/>
                    <a:pt x="20238" y="46380"/>
                  </a:cubicBezTo>
                  <a:close/>
                  <a:moveTo>
                    <a:pt x="33091" y="46380"/>
                  </a:moveTo>
                  <a:cubicBezTo>
                    <a:pt x="33441" y="46380"/>
                    <a:pt x="33727" y="46666"/>
                    <a:pt x="33734" y="47016"/>
                  </a:cubicBezTo>
                  <a:lnTo>
                    <a:pt x="33734" y="47023"/>
                  </a:lnTo>
                  <a:cubicBezTo>
                    <a:pt x="33734" y="47410"/>
                    <a:pt x="33416" y="47669"/>
                    <a:pt x="33084" y="47669"/>
                  </a:cubicBezTo>
                  <a:cubicBezTo>
                    <a:pt x="32926" y="47669"/>
                    <a:pt x="32765" y="47611"/>
                    <a:pt x="32634" y="47480"/>
                  </a:cubicBezTo>
                  <a:cubicBezTo>
                    <a:pt x="32227" y="47073"/>
                    <a:pt x="32513" y="46380"/>
                    <a:pt x="33091" y="46380"/>
                  </a:cubicBezTo>
                  <a:close/>
                  <a:moveTo>
                    <a:pt x="41660" y="46380"/>
                  </a:moveTo>
                  <a:cubicBezTo>
                    <a:pt x="42010" y="46380"/>
                    <a:pt x="42296" y="46666"/>
                    <a:pt x="42303" y="47016"/>
                  </a:cubicBezTo>
                  <a:lnTo>
                    <a:pt x="42303" y="47023"/>
                  </a:lnTo>
                  <a:cubicBezTo>
                    <a:pt x="42303" y="47410"/>
                    <a:pt x="41985" y="47669"/>
                    <a:pt x="41653" y="47669"/>
                  </a:cubicBezTo>
                  <a:cubicBezTo>
                    <a:pt x="41495" y="47669"/>
                    <a:pt x="41334" y="47611"/>
                    <a:pt x="41203" y="47480"/>
                  </a:cubicBezTo>
                  <a:cubicBezTo>
                    <a:pt x="40796" y="47073"/>
                    <a:pt x="41082" y="46380"/>
                    <a:pt x="41660" y="46380"/>
                  </a:cubicBezTo>
                  <a:close/>
                  <a:moveTo>
                    <a:pt x="45945" y="46380"/>
                  </a:moveTo>
                  <a:cubicBezTo>
                    <a:pt x="46302" y="46387"/>
                    <a:pt x="46580" y="46666"/>
                    <a:pt x="46588" y="47016"/>
                  </a:cubicBezTo>
                  <a:lnTo>
                    <a:pt x="46588" y="47023"/>
                  </a:lnTo>
                  <a:cubicBezTo>
                    <a:pt x="46588" y="47410"/>
                    <a:pt x="46269" y="47669"/>
                    <a:pt x="45940" y="47669"/>
                  </a:cubicBezTo>
                  <a:cubicBezTo>
                    <a:pt x="45783" y="47669"/>
                    <a:pt x="45624" y="47611"/>
                    <a:pt x="45495" y="47480"/>
                  </a:cubicBezTo>
                  <a:cubicBezTo>
                    <a:pt x="45088" y="47073"/>
                    <a:pt x="45374" y="46380"/>
                    <a:pt x="45945" y="46380"/>
                  </a:cubicBezTo>
                  <a:close/>
                  <a:moveTo>
                    <a:pt x="22383" y="46382"/>
                  </a:moveTo>
                  <a:cubicBezTo>
                    <a:pt x="22580" y="46382"/>
                    <a:pt x="22778" y="46471"/>
                    <a:pt x="22908" y="46666"/>
                  </a:cubicBezTo>
                  <a:cubicBezTo>
                    <a:pt x="22980" y="46773"/>
                    <a:pt x="23023" y="46894"/>
                    <a:pt x="23023" y="47016"/>
                  </a:cubicBezTo>
                  <a:lnTo>
                    <a:pt x="23023" y="47023"/>
                  </a:lnTo>
                  <a:cubicBezTo>
                    <a:pt x="23023" y="47194"/>
                    <a:pt x="22951" y="47358"/>
                    <a:pt x="22830" y="47480"/>
                  </a:cubicBezTo>
                  <a:cubicBezTo>
                    <a:pt x="22699" y="47613"/>
                    <a:pt x="22539" y="47671"/>
                    <a:pt x="22382" y="47671"/>
                  </a:cubicBezTo>
                  <a:cubicBezTo>
                    <a:pt x="22033" y="47671"/>
                    <a:pt x="21698" y="47380"/>
                    <a:pt x="21737" y="46966"/>
                  </a:cubicBezTo>
                  <a:cubicBezTo>
                    <a:pt x="21772" y="46600"/>
                    <a:pt x="22076" y="46382"/>
                    <a:pt x="22383" y="46382"/>
                  </a:cubicBezTo>
                  <a:close/>
                  <a:moveTo>
                    <a:pt x="35237" y="46382"/>
                  </a:moveTo>
                  <a:cubicBezTo>
                    <a:pt x="35433" y="46382"/>
                    <a:pt x="35631" y="46471"/>
                    <a:pt x="35762" y="46666"/>
                  </a:cubicBezTo>
                  <a:cubicBezTo>
                    <a:pt x="35833" y="46773"/>
                    <a:pt x="35876" y="46894"/>
                    <a:pt x="35876" y="47016"/>
                  </a:cubicBezTo>
                  <a:lnTo>
                    <a:pt x="35876" y="47023"/>
                  </a:lnTo>
                  <a:cubicBezTo>
                    <a:pt x="35876" y="47194"/>
                    <a:pt x="35805" y="47358"/>
                    <a:pt x="35683" y="47480"/>
                  </a:cubicBezTo>
                  <a:cubicBezTo>
                    <a:pt x="35553" y="47613"/>
                    <a:pt x="35393" y="47671"/>
                    <a:pt x="35236" y="47671"/>
                  </a:cubicBezTo>
                  <a:cubicBezTo>
                    <a:pt x="34886" y="47671"/>
                    <a:pt x="34551" y="47380"/>
                    <a:pt x="34591" y="46966"/>
                  </a:cubicBezTo>
                  <a:cubicBezTo>
                    <a:pt x="34626" y="46600"/>
                    <a:pt x="34929" y="46382"/>
                    <a:pt x="35237" y="46382"/>
                  </a:cubicBezTo>
                  <a:close/>
                  <a:moveTo>
                    <a:pt x="39521" y="46382"/>
                  </a:moveTo>
                  <a:cubicBezTo>
                    <a:pt x="39718" y="46382"/>
                    <a:pt x="39916" y="46471"/>
                    <a:pt x="40047" y="46666"/>
                  </a:cubicBezTo>
                  <a:cubicBezTo>
                    <a:pt x="40118" y="46773"/>
                    <a:pt x="40161" y="46894"/>
                    <a:pt x="40161" y="47016"/>
                  </a:cubicBezTo>
                  <a:lnTo>
                    <a:pt x="40161" y="47023"/>
                  </a:lnTo>
                  <a:cubicBezTo>
                    <a:pt x="40161" y="47194"/>
                    <a:pt x="40089" y="47358"/>
                    <a:pt x="39968" y="47480"/>
                  </a:cubicBezTo>
                  <a:cubicBezTo>
                    <a:pt x="39837" y="47613"/>
                    <a:pt x="39677" y="47671"/>
                    <a:pt x="39521" y="47671"/>
                  </a:cubicBezTo>
                  <a:cubicBezTo>
                    <a:pt x="39171" y="47671"/>
                    <a:pt x="38836" y="47380"/>
                    <a:pt x="38875" y="46966"/>
                  </a:cubicBezTo>
                  <a:cubicBezTo>
                    <a:pt x="38910" y="46600"/>
                    <a:pt x="39214" y="46382"/>
                    <a:pt x="39521" y="46382"/>
                  </a:cubicBezTo>
                  <a:close/>
                  <a:moveTo>
                    <a:pt x="43806" y="46382"/>
                  </a:moveTo>
                  <a:cubicBezTo>
                    <a:pt x="44002" y="46382"/>
                    <a:pt x="44200" y="46471"/>
                    <a:pt x="44331" y="46666"/>
                  </a:cubicBezTo>
                  <a:cubicBezTo>
                    <a:pt x="44402" y="46773"/>
                    <a:pt x="44445" y="46894"/>
                    <a:pt x="44445" y="47016"/>
                  </a:cubicBezTo>
                  <a:lnTo>
                    <a:pt x="44445" y="47023"/>
                  </a:lnTo>
                  <a:cubicBezTo>
                    <a:pt x="44445" y="47194"/>
                    <a:pt x="44374" y="47358"/>
                    <a:pt x="44253" y="47480"/>
                  </a:cubicBezTo>
                  <a:cubicBezTo>
                    <a:pt x="44122" y="47613"/>
                    <a:pt x="43962" y="47671"/>
                    <a:pt x="43805" y="47671"/>
                  </a:cubicBezTo>
                  <a:cubicBezTo>
                    <a:pt x="43455" y="47671"/>
                    <a:pt x="43121" y="47380"/>
                    <a:pt x="43160" y="46966"/>
                  </a:cubicBezTo>
                  <a:cubicBezTo>
                    <a:pt x="43195" y="46600"/>
                    <a:pt x="43498" y="46382"/>
                    <a:pt x="43806" y="46382"/>
                  </a:cubicBezTo>
                  <a:close/>
                  <a:moveTo>
                    <a:pt x="7384" y="46380"/>
                  </a:moveTo>
                  <a:lnTo>
                    <a:pt x="7391" y="46387"/>
                  </a:lnTo>
                  <a:cubicBezTo>
                    <a:pt x="7962" y="46387"/>
                    <a:pt x="8248" y="47080"/>
                    <a:pt x="7848" y="47487"/>
                  </a:cubicBezTo>
                  <a:cubicBezTo>
                    <a:pt x="7717" y="47616"/>
                    <a:pt x="7557" y="47673"/>
                    <a:pt x="7399" y="47673"/>
                  </a:cubicBezTo>
                  <a:cubicBezTo>
                    <a:pt x="7067" y="47673"/>
                    <a:pt x="6749" y="47417"/>
                    <a:pt x="6749" y="47030"/>
                  </a:cubicBezTo>
                  <a:cubicBezTo>
                    <a:pt x="6741" y="46673"/>
                    <a:pt x="7027" y="46380"/>
                    <a:pt x="7384" y="46380"/>
                  </a:cubicBezTo>
                  <a:close/>
                  <a:moveTo>
                    <a:pt x="9527" y="46368"/>
                  </a:moveTo>
                  <a:cubicBezTo>
                    <a:pt x="10031" y="46368"/>
                    <a:pt x="10446" y="47018"/>
                    <a:pt x="9983" y="47480"/>
                  </a:cubicBezTo>
                  <a:cubicBezTo>
                    <a:pt x="9955" y="47508"/>
                    <a:pt x="9919" y="47530"/>
                    <a:pt x="9883" y="47551"/>
                  </a:cubicBezTo>
                  <a:lnTo>
                    <a:pt x="9891" y="47558"/>
                  </a:lnTo>
                  <a:cubicBezTo>
                    <a:pt x="9765" y="47643"/>
                    <a:pt x="9639" y="47680"/>
                    <a:pt x="9520" y="47680"/>
                  </a:cubicBezTo>
                  <a:cubicBezTo>
                    <a:pt x="8989" y="47680"/>
                    <a:pt x="8606" y="46949"/>
                    <a:pt x="9119" y="46523"/>
                  </a:cubicBezTo>
                  <a:cubicBezTo>
                    <a:pt x="9252" y="46415"/>
                    <a:pt x="9393" y="46368"/>
                    <a:pt x="9527" y="46368"/>
                  </a:cubicBezTo>
                  <a:close/>
                  <a:moveTo>
                    <a:pt x="13806" y="46366"/>
                  </a:moveTo>
                  <a:cubicBezTo>
                    <a:pt x="14310" y="46366"/>
                    <a:pt x="14722" y="47018"/>
                    <a:pt x="14261" y="47480"/>
                  </a:cubicBezTo>
                  <a:cubicBezTo>
                    <a:pt x="14232" y="47508"/>
                    <a:pt x="14204" y="47530"/>
                    <a:pt x="14168" y="47551"/>
                  </a:cubicBezTo>
                  <a:lnTo>
                    <a:pt x="14168" y="47558"/>
                  </a:lnTo>
                  <a:cubicBezTo>
                    <a:pt x="14043" y="47643"/>
                    <a:pt x="13916" y="47680"/>
                    <a:pt x="13797" y="47680"/>
                  </a:cubicBezTo>
                  <a:cubicBezTo>
                    <a:pt x="13264" y="47680"/>
                    <a:pt x="12877" y="46949"/>
                    <a:pt x="13397" y="46523"/>
                  </a:cubicBezTo>
                  <a:cubicBezTo>
                    <a:pt x="13530" y="46413"/>
                    <a:pt x="13671" y="46366"/>
                    <a:pt x="13806" y="46366"/>
                  </a:cubicBezTo>
                  <a:close/>
                  <a:moveTo>
                    <a:pt x="18091" y="46366"/>
                  </a:moveTo>
                  <a:cubicBezTo>
                    <a:pt x="18594" y="46366"/>
                    <a:pt x="19007" y="47018"/>
                    <a:pt x="18545" y="47480"/>
                  </a:cubicBezTo>
                  <a:cubicBezTo>
                    <a:pt x="18517" y="47508"/>
                    <a:pt x="18488" y="47530"/>
                    <a:pt x="18452" y="47551"/>
                  </a:cubicBezTo>
                  <a:lnTo>
                    <a:pt x="18452" y="47558"/>
                  </a:lnTo>
                  <a:cubicBezTo>
                    <a:pt x="18327" y="47643"/>
                    <a:pt x="18200" y="47680"/>
                    <a:pt x="18081" y="47680"/>
                  </a:cubicBezTo>
                  <a:cubicBezTo>
                    <a:pt x="17548" y="47680"/>
                    <a:pt x="17162" y="46949"/>
                    <a:pt x="17681" y="46523"/>
                  </a:cubicBezTo>
                  <a:cubicBezTo>
                    <a:pt x="17814" y="46413"/>
                    <a:pt x="17956" y="46366"/>
                    <a:pt x="18091" y="46366"/>
                  </a:cubicBezTo>
                  <a:close/>
                  <a:moveTo>
                    <a:pt x="26658" y="46368"/>
                  </a:moveTo>
                  <a:cubicBezTo>
                    <a:pt x="27162" y="46368"/>
                    <a:pt x="27577" y="47018"/>
                    <a:pt x="27114" y="47480"/>
                  </a:cubicBezTo>
                  <a:cubicBezTo>
                    <a:pt x="27086" y="47508"/>
                    <a:pt x="27057" y="47530"/>
                    <a:pt x="27022" y="47551"/>
                  </a:cubicBezTo>
                  <a:lnTo>
                    <a:pt x="27022" y="47558"/>
                  </a:lnTo>
                  <a:cubicBezTo>
                    <a:pt x="26896" y="47643"/>
                    <a:pt x="26770" y="47680"/>
                    <a:pt x="26651" y="47680"/>
                  </a:cubicBezTo>
                  <a:cubicBezTo>
                    <a:pt x="26120" y="47680"/>
                    <a:pt x="25737" y="46949"/>
                    <a:pt x="26250" y="46523"/>
                  </a:cubicBezTo>
                  <a:cubicBezTo>
                    <a:pt x="26383" y="46415"/>
                    <a:pt x="26524" y="46368"/>
                    <a:pt x="26658" y="46368"/>
                  </a:cubicBezTo>
                  <a:close/>
                  <a:moveTo>
                    <a:pt x="30943" y="46368"/>
                  </a:moveTo>
                  <a:cubicBezTo>
                    <a:pt x="31447" y="46368"/>
                    <a:pt x="31861" y="47018"/>
                    <a:pt x="31399" y="47480"/>
                  </a:cubicBezTo>
                  <a:cubicBezTo>
                    <a:pt x="31370" y="47508"/>
                    <a:pt x="31342" y="47530"/>
                    <a:pt x="31306" y="47551"/>
                  </a:cubicBezTo>
                  <a:lnTo>
                    <a:pt x="31306" y="47558"/>
                  </a:lnTo>
                  <a:cubicBezTo>
                    <a:pt x="31181" y="47643"/>
                    <a:pt x="31054" y="47680"/>
                    <a:pt x="30935" y="47680"/>
                  </a:cubicBezTo>
                  <a:cubicBezTo>
                    <a:pt x="30404" y="47680"/>
                    <a:pt x="30021" y="46949"/>
                    <a:pt x="30535" y="46523"/>
                  </a:cubicBezTo>
                  <a:cubicBezTo>
                    <a:pt x="30667" y="46415"/>
                    <a:pt x="30808" y="46368"/>
                    <a:pt x="30943" y="46368"/>
                  </a:cubicBezTo>
                  <a:close/>
                  <a:moveTo>
                    <a:pt x="12738" y="47453"/>
                  </a:moveTo>
                  <a:cubicBezTo>
                    <a:pt x="13067" y="47453"/>
                    <a:pt x="13382" y="47708"/>
                    <a:pt x="13382" y="48094"/>
                  </a:cubicBezTo>
                  <a:cubicBezTo>
                    <a:pt x="13382" y="48447"/>
                    <a:pt x="13097" y="48730"/>
                    <a:pt x="12753" y="48730"/>
                  </a:cubicBezTo>
                  <a:cubicBezTo>
                    <a:pt x="12748" y="48730"/>
                    <a:pt x="12744" y="48730"/>
                    <a:pt x="12740" y="48729"/>
                  </a:cubicBezTo>
                  <a:lnTo>
                    <a:pt x="12740" y="48737"/>
                  </a:lnTo>
                  <a:cubicBezTo>
                    <a:pt x="12168" y="48737"/>
                    <a:pt x="11883" y="48044"/>
                    <a:pt x="12290" y="47644"/>
                  </a:cubicBezTo>
                  <a:cubicBezTo>
                    <a:pt x="12420" y="47512"/>
                    <a:pt x="12581" y="47453"/>
                    <a:pt x="12738" y="47453"/>
                  </a:cubicBezTo>
                  <a:close/>
                  <a:moveTo>
                    <a:pt x="14878" y="47453"/>
                  </a:moveTo>
                  <a:cubicBezTo>
                    <a:pt x="15209" y="47453"/>
                    <a:pt x="15525" y="47708"/>
                    <a:pt x="15525" y="48094"/>
                  </a:cubicBezTo>
                  <a:cubicBezTo>
                    <a:pt x="15518" y="48451"/>
                    <a:pt x="15232" y="48729"/>
                    <a:pt x="14882" y="48729"/>
                  </a:cubicBezTo>
                  <a:lnTo>
                    <a:pt x="14882" y="48737"/>
                  </a:lnTo>
                  <a:cubicBezTo>
                    <a:pt x="14304" y="48737"/>
                    <a:pt x="14018" y="48044"/>
                    <a:pt x="14425" y="47644"/>
                  </a:cubicBezTo>
                  <a:cubicBezTo>
                    <a:pt x="14557" y="47512"/>
                    <a:pt x="14720" y="47453"/>
                    <a:pt x="14878" y="47453"/>
                  </a:cubicBezTo>
                  <a:close/>
                  <a:moveTo>
                    <a:pt x="17021" y="47453"/>
                  </a:moveTo>
                  <a:cubicBezTo>
                    <a:pt x="17351" y="47453"/>
                    <a:pt x="17667" y="47708"/>
                    <a:pt x="17667" y="48094"/>
                  </a:cubicBezTo>
                  <a:cubicBezTo>
                    <a:pt x="17660" y="48451"/>
                    <a:pt x="17374" y="48729"/>
                    <a:pt x="17024" y="48729"/>
                  </a:cubicBezTo>
                  <a:lnTo>
                    <a:pt x="17024" y="48737"/>
                  </a:lnTo>
                  <a:cubicBezTo>
                    <a:pt x="16446" y="48737"/>
                    <a:pt x="16160" y="48044"/>
                    <a:pt x="16567" y="47644"/>
                  </a:cubicBezTo>
                  <a:cubicBezTo>
                    <a:pt x="16699" y="47512"/>
                    <a:pt x="16862" y="47453"/>
                    <a:pt x="17021" y="47453"/>
                  </a:cubicBezTo>
                  <a:close/>
                  <a:moveTo>
                    <a:pt x="19163" y="47453"/>
                  </a:moveTo>
                  <a:cubicBezTo>
                    <a:pt x="19493" y="47453"/>
                    <a:pt x="19809" y="47708"/>
                    <a:pt x="19809" y="48094"/>
                  </a:cubicBezTo>
                  <a:cubicBezTo>
                    <a:pt x="19802" y="48451"/>
                    <a:pt x="19516" y="48729"/>
                    <a:pt x="19167" y="48729"/>
                  </a:cubicBezTo>
                  <a:lnTo>
                    <a:pt x="19167" y="48737"/>
                  </a:lnTo>
                  <a:cubicBezTo>
                    <a:pt x="18588" y="48737"/>
                    <a:pt x="18302" y="48044"/>
                    <a:pt x="18710" y="47644"/>
                  </a:cubicBezTo>
                  <a:cubicBezTo>
                    <a:pt x="18842" y="47512"/>
                    <a:pt x="19004" y="47453"/>
                    <a:pt x="19163" y="47453"/>
                  </a:cubicBezTo>
                  <a:close/>
                  <a:moveTo>
                    <a:pt x="21305" y="47453"/>
                  </a:moveTo>
                  <a:cubicBezTo>
                    <a:pt x="21636" y="47453"/>
                    <a:pt x="21951" y="47708"/>
                    <a:pt x="21951" y="48094"/>
                  </a:cubicBezTo>
                  <a:cubicBezTo>
                    <a:pt x="21944" y="48451"/>
                    <a:pt x="21659" y="48729"/>
                    <a:pt x="21309" y="48729"/>
                  </a:cubicBezTo>
                  <a:lnTo>
                    <a:pt x="21309" y="48737"/>
                  </a:lnTo>
                  <a:cubicBezTo>
                    <a:pt x="20730" y="48737"/>
                    <a:pt x="20445" y="48044"/>
                    <a:pt x="20852" y="47644"/>
                  </a:cubicBezTo>
                  <a:cubicBezTo>
                    <a:pt x="20984" y="47512"/>
                    <a:pt x="21146" y="47453"/>
                    <a:pt x="21305" y="47453"/>
                  </a:cubicBezTo>
                  <a:close/>
                  <a:moveTo>
                    <a:pt x="23448" y="47453"/>
                  </a:moveTo>
                  <a:cubicBezTo>
                    <a:pt x="23778" y="47453"/>
                    <a:pt x="24094" y="47708"/>
                    <a:pt x="24094" y="48094"/>
                  </a:cubicBezTo>
                  <a:cubicBezTo>
                    <a:pt x="24087" y="48451"/>
                    <a:pt x="23801" y="48729"/>
                    <a:pt x="23451" y="48729"/>
                  </a:cubicBezTo>
                  <a:lnTo>
                    <a:pt x="23451" y="48737"/>
                  </a:lnTo>
                  <a:cubicBezTo>
                    <a:pt x="22873" y="48737"/>
                    <a:pt x="22587" y="48044"/>
                    <a:pt x="22994" y="47644"/>
                  </a:cubicBezTo>
                  <a:cubicBezTo>
                    <a:pt x="23126" y="47512"/>
                    <a:pt x="23289" y="47453"/>
                    <a:pt x="23448" y="47453"/>
                  </a:cubicBezTo>
                  <a:close/>
                  <a:moveTo>
                    <a:pt x="34159" y="47453"/>
                  </a:moveTo>
                  <a:cubicBezTo>
                    <a:pt x="34489" y="47453"/>
                    <a:pt x="34805" y="47708"/>
                    <a:pt x="34805" y="48094"/>
                  </a:cubicBezTo>
                  <a:cubicBezTo>
                    <a:pt x="34798" y="48451"/>
                    <a:pt x="34512" y="48729"/>
                    <a:pt x="34162" y="48729"/>
                  </a:cubicBezTo>
                  <a:lnTo>
                    <a:pt x="34162" y="48737"/>
                  </a:lnTo>
                  <a:cubicBezTo>
                    <a:pt x="33584" y="48737"/>
                    <a:pt x="33298" y="48044"/>
                    <a:pt x="33705" y="47644"/>
                  </a:cubicBezTo>
                  <a:cubicBezTo>
                    <a:pt x="33838" y="47512"/>
                    <a:pt x="34000" y="47453"/>
                    <a:pt x="34159" y="47453"/>
                  </a:cubicBezTo>
                  <a:close/>
                  <a:moveTo>
                    <a:pt x="40586" y="47453"/>
                  </a:moveTo>
                  <a:cubicBezTo>
                    <a:pt x="40916" y="47453"/>
                    <a:pt x="41232" y="47708"/>
                    <a:pt x="41232" y="48094"/>
                  </a:cubicBezTo>
                  <a:cubicBezTo>
                    <a:pt x="41225" y="48451"/>
                    <a:pt x="40939" y="48729"/>
                    <a:pt x="40589" y="48729"/>
                  </a:cubicBezTo>
                  <a:lnTo>
                    <a:pt x="40589" y="48737"/>
                  </a:lnTo>
                  <a:cubicBezTo>
                    <a:pt x="40011" y="48737"/>
                    <a:pt x="39725" y="48044"/>
                    <a:pt x="40132" y="47644"/>
                  </a:cubicBezTo>
                  <a:cubicBezTo>
                    <a:pt x="40264" y="47512"/>
                    <a:pt x="40427" y="47453"/>
                    <a:pt x="40586" y="47453"/>
                  </a:cubicBezTo>
                  <a:close/>
                  <a:moveTo>
                    <a:pt x="10597" y="47451"/>
                  </a:moveTo>
                  <a:cubicBezTo>
                    <a:pt x="10955" y="47458"/>
                    <a:pt x="11233" y="47737"/>
                    <a:pt x="11240" y="48087"/>
                  </a:cubicBezTo>
                  <a:lnTo>
                    <a:pt x="11240" y="48094"/>
                  </a:lnTo>
                  <a:cubicBezTo>
                    <a:pt x="11240" y="48481"/>
                    <a:pt x="10922" y="48740"/>
                    <a:pt x="10592" y="48740"/>
                  </a:cubicBezTo>
                  <a:cubicBezTo>
                    <a:pt x="10436" y="48740"/>
                    <a:pt x="10276" y="48682"/>
                    <a:pt x="10148" y="48551"/>
                  </a:cubicBezTo>
                  <a:cubicBezTo>
                    <a:pt x="9741" y="48144"/>
                    <a:pt x="10026" y="47451"/>
                    <a:pt x="10597" y="47451"/>
                  </a:cubicBezTo>
                  <a:close/>
                  <a:moveTo>
                    <a:pt x="25593" y="47451"/>
                  </a:moveTo>
                  <a:cubicBezTo>
                    <a:pt x="25943" y="47451"/>
                    <a:pt x="26229" y="47737"/>
                    <a:pt x="26236" y="48087"/>
                  </a:cubicBezTo>
                  <a:lnTo>
                    <a:pt x="26236" y="48094"/>
                  </a:lnTo>
                  <a:cubicBezTo>
                    <a:pt x="26236" y="48481"/>
                    <a:pt x="25918" y="48740"/>
                    <a:pt x="25586" y="48740"/>
                  </a:cubicBezTo>
                  <a:cubicBezTo>
                    <a:pt x="25428" y="48740"/>
                    <a:pt x="25267" y="48682"/>
                    <a:pt x="25136" y="48551"/>
                  </a:cubicBezTo>
                  <a:cubicBezTo>
                    <a:pt x="24729" y="48144"/>
                    <a:pt x="25015" y="47451"/>
                    <a:pt x="25593" y="47451"/>
                  </a:cubicBezTo>
                  <a:close/>
                  <a:moveTo>
                    <a:pt x="27736" y="47451"/>
                  </a:moveTo>
                  <a:cubicBezTo>
                    <a:pt x="28086" y="47451"/>
                    <a:pt x="28371" y="47737"/>
                    <a:pt x="28378" y="48087"/>
                  </a:cubicBezTo>
                  <a:lnTo>
                    <a:pt x="28378" y="48094"/>
                  </a:lnTo>
                  <a:cubicBezTo>
                    <a:pt x="28378" y="48481"/>
                    <a:pt x="28060" y="48740"/>
                    <a:pt x="27728" y="48740"/>
                  </a:cubicBezTo>
                  <a:cubicBezTo>
                    <a:pt x="27570" y="48740"/>
                    <a:pt x="27410" y="48682"/>
                    <a:pt x="27279" y="48551"/>
                  </a:cubicBezTo>
                  <a:cubicBezTo>
                    <a:pt x="26872" y="48144"/>
                    <a:pt x="27157" y="47451"/>
                    <a:pt x="27736" y="47451"/>
                  </a:cubicBezTo>
                  <a:close/>
                  <a:moveTo>
                    <a:pt x="29878" y="47451"/>
                  </a:moveTo>
                  <a:cubicBezTo>
                    <a:pt x="30228" y="47451"/>
                    <a:pt x="30513" y="47737"/>
                    <a:pt x="30521" y="48087"/>
                  </a:cubicBezTo>
                  <a:lnTo>
                    <a:pt x="30521" y="48094"/>
                  </a:lnTo>
                  <a:cubicBezTo>
                    <a:pt x="30521" y="48481"/>
                    <a:pt x="30202" y="48740"/>
                    <a:pt x="29870" y="48740"/>
                  </a:cubicBezTo>
                  <a:cubicBezTo>
                    <a:pt x="29713" y="48740"/>
                    <a:pt x="29552" y="48682"/>
                    <a:pt x="29421" y="48551"/>
                  </a:cubicBezTo>
                  <a:cubicBezTo>
                    <a:pt x="29014" y="48144"/>
                    <a:pt x="29299" y="47451"/>
                    <a:pt x="29878" y="47451"/>
                  </a:cubicBezTo>
                  <a:close/>
                  <a:moveTo>
                    <a:pt x="32020" y="47451"/>
                  </a:moveTo>
                  <a:cubicBezTo>
                    <a:pt x="32370" y="47451"/>
                    <a:pt x="32656" y="47737"/>
                    <a:pt x="32663" y="48087"/>
                  </a:cubicBezTo>
                  <a:lnTo>
                    <a:pt x="32663" y="48094"/>
                  </a:lnTo>
                  <a:cubicBezTo>
                    <a:pt x="32663" y="48481"/>
                    <a:pt x="32344" y="48740"/>
                    <a:pt x="32013" y="48740"/>
                  </a:cubicBezTo>
                  <a:cubicBezTo>
                    <a:pt x="31855" y="48740"/>
                    <a:pt x="31694" y="48682"/>
                    <a:pt x="31563" y="48551"/>
                  </a:cubicBezTo>
                  <a:cubicBezTo>
                    <a:pt x="31156" y="48144"/>
                    <a:pt x="31442" y="47451"/>
                    <a:pt x="32020" y="47451"/>
                  </a:cubicBezTo>
                  <a:close/>
                  <a:moveTo>
                    <a:pt x="36305" y="47451"/>
                  </a:moveTo>
                  <a:cubicBezTo>
                    <a:pt x="36655" y="47451"/>
                    <a:pt x="36940" y="47737"/>
                    <a:pt x="36947" y="48087"/>
                  </a:cubicBezTo>
                  <a:lnTo>
                    <a:pt x="36947" y="48094"/>
                  </a:lnTo>
                  <a:cubicBezTo>
                    <a:pt x="36947" y="48481"/>
                    <a:pt x="36629" y="48740"/>
                    <a:pt x="36297" y="48740"/>
                  </a:cubicBezTo>
                  <a:cubicBezTo>
                    <a:pt x="36139" y="48740"/>
                    <a:pt x="35979" y="48682"/>
                    <a:pt x="35848" y="48551"/>
                  </a:cubicBezTo>
                  <a:cubicBezTo>
                    <a:pt x="35441" y="48144"/>
                    <a:pt x="35726" y="47451"/>
                    <a:pt x="36305" y="47451"/>
                  </a:cubicBezTo>
                  <a:close/>
                  <a:moveTo>
                    <a:pt x="38447" y="47451"/>
                  </a:moveTo>
                  <a:cubicBezTo>
                    <a:pt x="38797" y="47451"/>
                    <a:pt x="39082" y="47737"/>
                    <a:pt x="39090" y="48087"/>
                  </a:cubicBezTo>
                  <a:lnTo>
                    <a:pt x="39090" y="48094"/>
                  </a:lnTo>
                  <a:cubicBezTo>
                    <a:pt x="39090" y="48481"/>
                    <a:pt x="38771" y="48740"/>
                    <a:pt x="38439" y="48740"/>
                  </a:cubicBezTo>
                  <a:cubicBezTo>
                    <a:pt x="38282" y="48740"/>
                    <a:pt x="38121" y="48682"/>
                    <a:pt x="37990" y="48551"/>
                  </a:cubicBezTo>
                  <a:cubicBezTo>
                    <a:pt x="37583" y="48144"/>
                    <a:pt x="37869" y="47451"/>
                    <a:pt x="38447" y="47451"/>
                  </a:cubicBezTo>
                  <a:close/>
                  <a:moveTo>
                    <a:pt x="42731" y="47451"/>
                  </a:moveTo>
                  <a:cubicBezTo>
                    <a:pt x="43081" y="47451"/>
                    <a:pt x="43367" y="47737"/>
                    <a:pt x="43374" y="48087"/>
                  </a:cubicBezTo>
                  <a:lnTo>
                    <a:pt x="43374" y="48094"/>
                  </a:lnTo>
                  <a:cubicBezTo>
                    <a:pt x="43374" y="48481"/>
                    <a:pt x="43056" y="48740"/>
                    <a:pt x="42724" y="48740"/>
                  </a:cubicBezTo>
                  <a:cubicBezTo>
                    <a:pt x="42566" y="48740"/>
                    <a:pt x="42406" y="48682"/>
                    <a:pt x="42274" y="48551"/>
                  </a:cubicBezTo>
                  <a:cubicBezTo>
                    <a:pt x="41867" y="48144"/>
                    <a:pt x="42153" y="47451"/>
                    <a:pt x="42731" y="47451"/>
                  </a:cubicBezTo>
                  <a:close/>
                  <a:moveTo>
                    <a:pt x="44874" y="47451"/>
                  </a:moveTo>
                  <a:cubicBezTo>
                    <a:pt x="45231" y="47458"/>
                    <a:pt x="45509" y="47737"/>
                    <a:pt x="45516" y="48087"/>
                  </a:cubicBezTo>
                  <a:lnTo>
                    <a:pt x="45516" y="48094"/>
                  </a:lnTo>
                  <a:cubicBezTo>
                    <a:pt x="45516" y="48481"/>
                    <a:pt x="45198" y="48740"/>
                    <a:pt x="44868" y="48740"/>
                  </a:cubicBezTo>
                  <a:cubicBezTo>
                    <a:pt x="44712" y="48740"/>
                    <a:pt x="44553" y="48682"/>
                    <a:pt x="44424" y="48551"/>
                  </a:cubicBezTo>
                  <a:cubicBezTo>
                    <a:pt x="44017" y="48144"/>
                    <a:pt x="44302" y="47451"/>
                    <a:pt x="44874" y="47451"/>
                  </a:cubicBezTo>
                  <a:close/>
                  <a:moveTo>
                    <a:pt x="47015" y="47458"/>
                  </a:moveTo>
                  <a:cubicBezTo>
                    <a:pt x="47347" y="47458"/>
                    <a:pt x="47666" y="47714"/>
                    <a:pt x="47666" y="48101"/>
                  </a:cubicBezTo>
                  <a:cubicBezTo>
                    <a:pt x="47659" y="48454"/>
                    <a:pt x="47373" y="48730"/>
                    <a:pt x="47029" y="48730"/>
                  </a:cubicBezTo>
                  <a:cubicBezTo>
                    <a:pt x="47025" y="48730"/>
                    <a:pt x="47020" y="48730"/>
                    <a:pt x="47016" y="48729"/>
                  </a:cubicBezTo>
                  <a:lnTo>
                    <a:pt x="47016" y="48729"/>
                  </a:lnTo>
                  <a:lnTo>
                    <a:pt x="47023" y="48744"/>
                  </a:lnTo>
                  <a:cubicBezTo>
                    <a:pt x="46452" y="48744"/>
                    <a:pt x="46166" y="48051"/>
                    <a:pt x="46566" y="47644"/>
                  </a:cubicBezTo>
                  <a:cubicBezTo>
                    <a:pt x="46697" y="47515"/>
                    <a:pt x="46858" y="47458"/>
                    <a:pt x="47015" y="47458"/>
                  </a:cubicBezTo>
                  <a:close/>
                  <a:moveTo>
                    <a:pt x="8470" y="47458"/>
                  </a:moveTo>
                  <a:cubicBezTo>
                    <a:pt x="8628" y="47458"/>
                    <a:pt x="8788" y="47515"/>
                    <a:pt x="8919" y="47644"/>
                  </a:cubicBezTo>
                  <a:cubicBezTo>
                    <a:pt x="9319" y="48051"/>
                    <a:pt x="9034" y="48744"/>
                    <a:pt x="8462" y="48744"/>
                  </a:cubicBezTo>
                  <a:cubicBezTo>
                    <a:pt x="8458" y="48744"/>
                    <a:pt x="8454" y="48744"/>
                    <a:pt x="8450" y="48744"/>
                  </a:cubicBezTo>
                  <a:cubicBezTo>
                    <a:pt x="8091" y="48744"/>
                    <a:pt x="7805" y="48447"/>
                    <a:pt x="7813" y="48087"/>
                  </a:cubicBezTo>
                  <a:lnTo>
                    <a:pt x="7813" y="48087"/>
                  </a:lnTo>
                  <a:lnTo>
                    <a:pt x="7820" y="48101"/>
                  </a:lnTo>
                  <a:cubicBezTo>
                    <a:pt x="7820" y="47714"/>
                    <a:pt x="8138" y="47458"/>
                    <a:pt x="8470" y="47458"/>
                  </a:cubicBezTo>
                  <a:close/>
                  <a:moveTo>
                    <a:pt x="49173" y="47458"/>
                  </a:moveTo>
                  <a:cubicBezTo>
                    <a:pt x="49331" y="47458"/>
                    <a:pt x="49491" y="47515"/>
                    <a:pt x="49622" y="47644"/>
                  </a:cubicBezTo>
                  <a:cubicBezTo>
                    <a:pt x="50022" y="48051"/>
                    <a:pt x="49737" y="48744"/>
                    <a:pt x="49165" y="48744"/>
                  </a:cubicBezTo>
                  <a:cubicBezTo>
                    <a:pt x="49161" y="48744"/>
                    <a:pt x="49157" y="48744"/>
                    <a:pt x="49153" y="48744"/>
                  </a:cubicBezTo>
                  <a:cubicBezTo>
                    <a:pt x="48794" y="48744"/>
                    <a:pt x="48509" y="48447"/>
                    <a:pt x="48516" y="48087"/>
                  </a:cubicBezTo>
                  <a:lnTo>
                    <a:pt x="48516" y="48087"/>
                  </a:lnTo>
                  <a:lnTo>
                    <a:pt x="48523" y="48101"/>
                  </a:lnTo>
                  <a:cubicBezTo>
                    <a:pt x="48523" y="47714"/>
                    <a:pt x="48841" y="47458"/>
                    <a:pt x="49173" y="47458"/>
                  </a:cubicBezTo>
                  <a:close/>
                  <a:moveTo>
                    <a:pt x="24519" y="48524"/>
                  </a:moveTo>
                  <a:cubicBezTo>
                    <a:pt x="24849" y="48524"/>
                    <a:pt x="25165" y="48779"/>
                    <a:pt x="25165" y="49165"/>
                  </a:cubicBezTo>
                  <a:cubicBezTo>
                    <a:pt x="25158" y="49522"/>
                    <a:pt x="24872" y="49801"/>
                    <a:pt x="24522" y="49801"/>
                  </a:cubicBezTo>
                  <a:lnTo>
                    <a:pt x="24522" y="49808"/>
                  </a:lnTo>
                  <a:cubicBezTo>
                    <a:pt x="23944" y="49808"/>
                    <a:pt x="23658" y="49115"/>
                    <a:pt x="24065" y="48715"/>
                  </a:cubicBezTo>
                  <a:cubicBezTo>
                    <a:pt x="24197" y="48583"/>
                    <a:pt x="24360" y="48524"/>
                    <a:pt x="24519" y="48524"/>
                  </a:cubicBezTo>
                  <a:close/>
                  <a:moveTo>
                    <a:pt x="28803" y="48524"/>
                  </a:moveTo>
                  <a:cubicBezTo>
                    <a:pt x="29134" y="48524"/>
                    <a:pt x="29449" y="48779"/>
                    <a:pt x="29449" y="49165"/>
                  </a:cubicBezTo>
                  <a:cubicBezTo>
                    <a:pt x="29442" y="49522"/>
                    <a:pt x="29157" y="49801"/>
                    <a:pt x="28807" y="49801"/>
                  </a:cubicBezTo>
                  <a:lnTo>
                    <a:pt x="28807" y="49808"/>
                  </a:lnTo>
                  <a:cubicBezTo>
                    <a:pt x="28228" y="49808"/>
                    <a:pt x="27943" y="49115"/>
                    <a:pt x="28350" y="48715"/>
                  </a:cubicBezTo>
                  <a:cubicBezTo>
                    <a:pt x="28482" y="48583"/>
                    <a:pt x="28644" y="48524"/>
                    <a:pt x="28803" y="48524"/>
                  </a:cubicBezTo>
                  <a:close/>
                  <a:moveTo>
                    <a:pt x="37372" y="48524"/>
                  </a:moveTo>
                  <a:cubicBezTo>
                    <a:pt x="37703" y="48524"/>
                    <a:pt x="38019" y="48779"/>
                    <a:pt x="38019" y="49165"/>
                  </a:cubicBezTo>
                  <a:cubicBezTo>
                    <a:pt x="38011" y="49522"/>
                    <a:pt x="37726" y="49801"/>
                    <a:pt x="37376" y="49801"/>
                  </a:cubicBezTo>
                  <a:lnTo>
                    <a:pt x="37376" y="49808"/>
                  </a:lnTo>
                  <a:cubicBezTo>
                    <a:pt x="36797" y="49808"/>
                    <a:pt x="36512" y="49115"/>
                    <a:pt x="36919" y="48715"/>
                  </a:cubicBezTo>
                  <a:cubicBezTo>
                    <a:pt x="37051" y="48583"/>
                    <a:pt x="37213" y="48524"/>
                    <a:pt x="37372" y="48524"/>
                  </a:cubicBezTo>
                  <a:close/>
                  <a:moveTo>
                    <a:pt x="15953" y="48522"/>
                  </a:moveTo>
                  <a:cubicBezTo>
                    <a:pt x="16303" y="48522"/>
                    <a:pt x="16589" y="48808"/>
                    <a:pt x="16596" y="49158"/>
                  </a:cubicBezTo>
                  <a:lnTo>
                    <a:pt x="16596" y="49165"/>
                  </a:lnTo>
                  <a:cubicBezTo>
                    <a:pt x="16596" y="49552"/>
                    <a:pt x="16277" y="49812"/>
                    <a:pt x="15946" y="49812"/>
                  </a:cubicBezTo>
                  <a:cubicBezTo>
                    <a:pt x="15788" y="49812"/>
                    <a:pt x="15627" y="49753"/>
                    <a:pt x="15496" y="49622"/>
                  </a:cubicBezTo>
                  <a:cubicBezTo>
                    <a:pt x="15089" y="49215"/>
                    <a:pt x="15375" y="48522"/>
                    <a:pt x="15953" y="48522"/>
                  </a:cubicBezTo>
                  <a:close/>
                  <a:moveTo>
                    <a:pt x="20238" y="48522"/>
                  </a:moveTo>
                  <a:cubicBezTo>
                    <a:pt x="20588" y="48522"/>
                    <a:pt x="20873" y="48808"/>
                    <a:pt x="20880" y="49158"/>
                  </a:cubicBezTo>
                  <a:lnTo>
                    <a:pt x="20880" y="49165"/>
                  </a:lnTo>
                  <a:cubicBezTo>
                    <a:pt x="20880" y="49552"/>
                    <a:pt x="20562" y="49812"/>
                    <a:pt x="20230" y="49812"/>
                  </a:cubicBezTo>
                  <a:cubicBezTo>
                    <a:pt x="20072" y="49812"/>
                    <a:pt x="19912" y="49753"/>
                    <a:pt x="19781" y="49622"/>
                  </a:cubicBezTo>
                  <a:cubicBezTo>
                    <a:pt x="19374" y="49215"/>
                    <a:pt x="19659" y="48522"/>
                    <a:pt x="20238" y="48522"/>
                  </a:cubicBezTo>
                  <a:close/>
                  <a:moveTo>
                    <a:pt x="33091" y="48522"/>
                  </a:moveTo>
                  <a:cubicBezTo>
                    <a:pt x="33441" y="48522"/>
                    <a:pt x="33727" y="48808"/>
                    <a:pt x="33734" y="49158"/>
                  </a:cubicBezTo>
                  <a:lnTo>
                    <a:pt x="33734" y="49165"/>
                  </a:lnTo>
                  <a:cubicBezTo>
                    <a:pt x="33734" y="49552"/>
                    <a:pt x="33416" y="49812"/>
                    <a:pt x="33084" y="49812"/>
                  </a:cubicBezTo>
                  <a:cubicBezTo>
                    <a:pt x="32926" y="49812"/>
                    <a:pt x="32765" y="49753"/>
                    <a:pt x="32634" y="49622"/>
                  </a:cubicBezTo>
                  <a:cubicBezTo>
                    <a:pt x="32227" y="49215"/>
                    <a:pt x="32513" y="48522"/>
                    <a:pt x="33091" y="48522"/>
                  </a:cubicBezTo>
                  <a:close/>
                  <a:moveTo>
                    <a:pt x="41660" y="48522"/>
                  </a:moveTo>
                  <a:cubicBezTo>
                    <a:pt x="42010" y="48522"/>
                    <a:pt x="42296" y="48808"/>
                    <a:pt x="42303" y="49158"/>
                  </a:cubicBezTo>
                  <a:lnTo>
                    <a:pt x="42303" y="49165"/>
                  </a:lnTo>
                  <a:cubicBezTo>
                    <a:pt x="42303" y="49552"/>
                    <a:pt x="41985" y="49812"/>
                    <a:pt x="41653" y="49812"/>
                  </a:cubicBezTo>
                  <a:cubicBezTo>
                    <a:pt x="41495" y="49812"/>
                    <a:pt x="41334" y="49753"/>
                    <a:pt x="41203" y="49622"/>
                  </a:cubicBezTo>
                  <a:cubicBezTo>
                    <a:pt x="40796" y="49215"/>
                    <a:pt x="41082" y="48522"/>
                    <a:pt x="41660" y="48522"/>
                  </a:cubicBezTo>
                  <a:close/>
                  <a:moveTo>
                    <a:pt x="22383" y="48525"/>
                  </a:moveTo>
                  <a:cubicBezTo>
                    <a:pt x="22580" y="48525"/>
                    <a:pt x="22778" y="48613"/>
                    <a:pt x="22908" y="48808"/>
                  </a:cubicBezTo>
                  <a:cubicBezTo>
                    <a:pt x="22980" y="48915"/>
                    <a:pt x="23023" y="49036"/>
                    <a:pt x="23023" y="49158"/>
                  </a:cubicBezTo>
                  <a:lnTo>
                    <a:pt x="23023" y="49165"/>
                  </a:lnTo>
                  <a:cubicBezTo>
                    <a:pt x="23023" y="49336"/>
                    <a:pt x="22951" y="49501"/>
                    <a:pt x="22830" y="49622"/>
                  </a:cubicBezTo>
                  <a:cubicBezTo>
                    <a:pt x="22699" y="49755"/>
                    <a:pt x="22539" y="49813"/>
                    <a:pt x="22382" y="49813"/>
                  </a:cubicBezTo>
                  <a:cubicBezTo>
                    <a:pt x="22033" y="49813"/>
                    <a:pt x="21698" y="49522"/>
                    <a:pt x="21737" y="49108"/>
                  </a:cubicBezTo>
                  <a:cubicBezTo>
                    <a:pt x="21772" y="48742"/>
                    <a:pt x="22076" y="48525"/>
                    <a:pt x="22383" y="48525"/>
                  </a:cubicBezTo>
                  <a:close/>
                  <a:moveTo>
                    <a:pt x="35237" y="48525"/>
                  </a:moveTo>
                  <a:cubicBezTo>
                    <a:pt x="35433" y="48525"/>
                    <a:pt x="35631" y="48613"/>
                    <a:pt x="35762" y="48808"/>
                  </a:cubicBezTo>
                  <a:cubicBezTo>
                    <a:pt x="35833" y="48915"/>
                    <a:pt x="35876" y="49036"/>
                    <a:pt x="35876" y="49158"/>
                  </a:cubicBezTo>
                  <a:lnTo>
                    <a:pt x="35876" y="49165"/>
                  </a:lnTo>
                  <a:cubicBezTo>
                    <a:pt x="35876" y="49336"/>
                    <a:pt x="35805" y="49501"/>
                    <a:pt x="35683" y="49622"/>
                  </a:cubicBezTo>
                  <a:cubicBezTo>
                    <a:pt x="35553" y="49755"/>
                    <a:pt x="35393" y="49813"/>
                    <a:pt x="35236" y="49813"/>
                  </a:cubicBezTo>
                  <a:cubicBezTo>
                    <a:pt x="34886" y="49813"/>
                    <a:pt x="34551" y="49522"/>
                    <a:pt x="34591" y="49108"/>
                  </a:cubicBezTo>
                  <a:cubicBezTo>
                    <a:pt x="34626" y="48742"/>
                    <a:pt x="34929" y="48525"/>
                    <a:pt x="35237" y="48525"/>
                  </a:cubicBezTo>
                  <a:close/>
                  <a:moveTo>
                    <a:pt x="39521" y="48525"/>
                  </a:moveTo>
                  <a:cubicBezTo>
                    <a:pt x="39718" y="48525"/>
                    <a:pt x="39916" y="48613"/>
                    <a:pt x="40047" y="48808"/>
                  </a:cubicBezTo>
                  <a:cubicBezTo>
                    <a:pt x="40118" y="48915"/>
                    <a:pt x="40161" y="49036"/>
                    <a:pt x="40161" y="49158"/>
                  </a:cubicBezTo>
                  <a:lnTo>
                    <a:pt x="40161" y="49165"/>
                  </a:lnTo>
                  <a:cubicBezTo>
                    <a:pt x="40161" y="49336"/>
                    <a:pt x="40089" y="49501"/>
                    <a:pt x="39968" y="49622"/>
                  </a:cubicBezTo>
                  <a:cubicBezTo>
                    <a:pt x="39837" y="49755"/>
                    <a:pt x="39677" y="49813"/>
                    <a:pt x="39521" y="49813"/>
                  </a:cubicBezTo>
                  <a:cubicBezTo>
                    <a:pt x="39171" y="49813"/>
                    <a:pt x="38836" y="49522"/>
                    <a:pt x="38875" y="49108"/>
                  </a:cubicBezTo>
                  <a:cubicBezTo>
                    <a:pt x="38910" y="48742"/>
                    <a:pt x="39214" y="48525"/>
                    <a:pt x="39521" y="48525"/>
                  </a:cubicBezTo>
                  <a:close/>
                  <a:moveTo>
                    <a:pt x="43813" y="48525"/>
                  </a:moveTo>
                  <a:cubicBezTo>
                    <a:pt x="44009" y="48525"/>
                    <a:pt x="44207" y="48613"/>
                    <a:pt x="44338" y="48808"/>
                  </a:cubicBezTo>
                  <a:cubicBezTo>
                    <a:pt x="44410" y="48915"/>
                    <a:pt x="44445" y="49036"/>
                    <a:pt x="44445" y="49158"/>
                  </a:cubicBezTo>
                  <a:lnTo>
                    <a:pt x="44445" y="49165"/>
                  </a:lnTo>
                  <a:cubicBezTo>
                    <a:pt x="44445" y="49336"/>
                    <a:pt x="44381" y="49501"/>
                    <a:pt x="44260" y="49622"/>
                  </a:cubicBezTo>
                  <a:cubicBezTo>
                    <a:pt x="44127" y="49755"/>
                    <a:pt x="43966" y="49813"/>
                    <a:pt x="43809" y="49813"/>
                  </a:cubicBezTo>
                  <a:cubicBezTo>
                    <a:pt x="43459" y="49813"/>
                    <a:pt x="43128" y="49522"/>
                    <a:pt x="43167" y="49108"/>
                  </a:cubicBezTo>
                  <a:cubicBezTo>
                    <a:pt x="43202" y="48742"/>
                    <a:pt x="43505" y="48525"/>
                    <a:pt x="43813" y="48525"/>
                  </a:cubicBezTo>
                  <a:close/>
                  <a:moveTo>
                    <a:pt x="11668" y="48529"/>
                  </a:moveTo>
                  <a:cubicBezTo>
                    <a:pt x="12000" y="48529"/>
                    <a:pt x="12318" y="48785"/>
                    <a:pt x="12318" y="49172"/>
                  </a:cubicBezTo>
                  <a:cubicBezTo>
                    <a:pt x="12311" y="49525"/>
                    <a:pt x="12026" y="49801"/>
                    <a:pt x="11682" y="49801"/>
                  </a:cubicBezTo>
                  <a:cubicBezTo>
                    <a:pt x="11677" y="49801"/>
                    <a:pt x="11673" y="49801"/>
                    <a:pt x="11669" y="49801"/>
                  </a:cubicBezTo>
                  <a:lnTo>
                    <a:pt x="11669" y="49801"/>
                  </a:lnTo>
                  <a:lnTo>
                    <a:pt x="11676" y="49815"/>
                  </a:lnTo>
                  <a:cubicBezTo>
                    <a:pt x="11104" y="49815"/>
                    <a:pt x="10819" y="49122"/>
                    <a:pt x="11219" y="48715"/>
                  </a:cubicBezTo>
                  <a:cubicBezTo>
                    <a:pt x="11350" y="48586"/>
                    <a:pt x="11510" y="48529"/>
                    <a:pt x="11668" y="48529"/>
                  </a:cubicBezTo>
                  <a:close/>
                  <a:moveTo>
                    <a:pt x="45944" y="48529"/>
                  </a:moveTo>
                  <a:cubicBezTo>
                    <a:pt x="46276" y="48529"/>
                    <a:pt x="46595" y="48785"/>
                    <a:pt x="46595" y="49172"/>
                  </a:cubicBezTo>
                  <a:cubicBezTo>
                    <a:pt x="46588" y="49525"/>
                    <a:pt x="46302" y="49801"/>
                    <a:pt x="45958" y="49801"/>
                  </a:cubicBezTo>
                  <a:cubicBezTo>
                    <a:pt x="45954" y="49801"/>
                    <a:pt x="45949" y="49801"/>
                    <a:pt x="45945" y="49801"/>
                  </a:cubicBezTo>
                  <a:lnTo>
                    <a:pt x="45945" y="49801"/>
                  </a:lnTo>
                  <a:lnTo>
                    <a:pt x="45952" y="49815"/>
                  </a:lnTo>
                  <a:cubicBezTo>
                    <a:pt x="45381" y="49815"/>
                    <a:pt x="45095" y="49122"/>
                    <a:pt x="45495" y="48715"/>
                  </a:cubicBezTo>
                  <a:cubicBezTo>
                    <a:pt x="45626" y="48586"/>
                    <a:pt x="45787" y="48529"/>
                    <a:pt x="45944" y="48529"/>
                  </a:cubicBezTo>
                  <a:close/>
                  <a:moveTo>
                    <a:pt x="9541" y="48529"/>
                  </a:moveTo>
                  <a:cubicBezTo>
                    <a:pt x="9699" y="48529"/>
                    <a:pt x="9859" y="48586"/>
                    <a:pt x="9990" y="48715"/>
                  </a:cubicBezTo>
                  <a:cubicBezTo>
                    <a:pt x="10390" y="49122"/>
                    <a:pt x="10105" y="49815"/>
                    <a:pt x="9533" y="49815"/>
                  </a:cubicBezTo>
                  <a:cubicBezTo>
                    <a:pt x="9529" y="49815"/>
                    <a:pt x="9525" y="49815"/>
                    <a:pt x="9521" y="49815"/>
                  </a:cubicBezTo>
                  <a:cubicBezTo>
                    <a:pt x="9162" y="49815"/>
                    <a:pt x="8877" y="49518"/>
                    <a:pt x="8884" y="49158"/>
                  </a:cubicBezTo>
                  <a:lnTo>
                    <a:pt x="8884" y="49158"/>
                  </a:lnTo>
                  <a:lnTo>
                    <a:pt x="8891" y="49172"/>
                  </a:lnTo>
                  <a:cubicBezTo>
                    <a:pt x="8891" y="48785"/>
                    <a:pt x="9209" y="48529"/>
                    <a:pt x="9541" y="48529"/>
                  </a:cubicBezTo>
                  <a:close/>
                  <a:moveTo>
                    <a:pt x="48102" y="48529"/>
                  </a:moveTo>
                  <a:cubicBezTo>
                    <a:pt x="48260" y="48529"/>
                    <a:pt x="48420" y="48586"/>
                    <a:pt x="48551" y="48715"/>
                  </a:cubicBezTo>
                  <a:cubicBezTo>
                    <a:pt x="48951" y="49122"/>
                    <a:pt x="48666" y="49815"/>
                    <a:pt x="48094" y="49815"/>
                  </a:cubicBezTo>
                  <a:cubicBezTo>
                    <a:pt x="48090" y="49815"/>
                    <a:pt x="48086" y="49815"/>
                    <a:pt x="48082" y="49815"/>
                  </a:cubicBezTo>
                  <a:cubicBezTo>
                    <a:pt x="47723" y="49815"/>
                    <a:pt x="47437" y="49518"/>
                    <a:pt x="47444" y="49158"/>
                  </a:cubicBezTo>
                  <a:lnTo>
                    <a:pt x="47444" y="49158"/>
                  </a:lnTo>
                  <a:lnTo>
                    <a:pt x="47452" y="49172"/>
                  </a:lnTo>
                  <a:cubicBezTo>
                    <a:pt x="47452" y="48785"/>
                    <a:pt x="47770" y="48529"/>
                    <a:pt x="48102" y="48529"/>
                  </a:cubicBezTo>
                  <a:close/>
                  <a:moveTo>
                    <a:pt x="13810" y="48508"/>
                  </a:moveTo>
                  <a:cubicBezTo>
                    <a:pt x="14317" y="48508"/>
                    <a:pt x="14730" y="49160"/>
                    <a:pt x="14268" y="49622"/>
                  </a:cubicBezTo>
                  <a:cubicBezTo>
                    <a:pt x="14239" y="49651"/>
                    <a:pt x="14204" y="49672"/>
                    <a:pt x="14168" y="49693"/>
                  </a:cubicBezTo>
                  <a:lnTo>
                    <a:pt x="14168" y="49701"/>
                  </a:lnTo>
                  <a:cubicBezTo>
                    <a:pt x="14043" y="49786"/>
                    <a:pt x="13916" y="49822"/>
                    <a:pt x="13797" y="49822"/>
                  </a:cubicBezTo>
                  <a:cubicBezTo>
                    <a:pt x="13266" y="49822"/>
                    <a:pt x="12883" y="49091"/>
                    <a:pt x="13397" y="48665"/>
                  </a:cubicBezTo>
                  <a:cubicBezTo>
                    <a:pt x="13531" y="48555"/>
                    <a:pt x="13674" y="48508"/>
                    <a:pt x="13810" y="48508"/>
                  </a:cubicBezTo>
                  <a:close/>
                  <a:moveTo>
                    <a:pt x="18091" y="48508"/>
                  </a:moveTo>
                  <a:cubicBezTo>
                    <a:pt x="18594" y="48508"/>
                    <a:pt x="19007" y="49160"/>
                    <a:pt x="18545" y="49622"/>
                  </a:cubicBezTo>
                  <a:cubicBezTo>
                    <a:pt x="18517" y="49651"/>
                    <a:pt x="18488" y="49672"/>
                    <a:pt x="18452" y="49693"/>
                  </a:cubicBezTo>
                  <a:lnTo>
                    <a:pt x="18452" y="49701"/>
                  </a:lnTo>
                  <a:cubicBezTo>
                    <a:pt x="18327" y="49786"/>
                    <a:pt x="18200" y="49822"/>
                    <a:pt x="18081" y="49822"/>
                  </a:cubicBezTo>
                  <a:cubicBezTo>
                    <a:pt x="17548" y="49822"/>
                    <a:pt x="17162" y="49091"/>
                    <a:pt x="17681" y="48665"/>
                  </a:cubicBezTo>
                  <a:cubicBezTo>
                    <a:pt x="17814" y="48555"/>
                    <a:pt x="17956" y="48508"/>
                    <a:pt x="18091" y="48508"/>
                  </a:cubicBezTo>
                  <a:close/>
                  <a:moveTo>
                    <a:pt x="26658" y="48511"/>
                  </a:moveTo>
                  <a:cubicBezTo>
                    <a:pt x="27162" y="48511"/>
                    <a:pt x="27577" y="49160"/>
                    <a:pt x="27114" y="49622"/>
                  </a:cubicBezTo>
                  <a:cubicBezTo>
                    <a:pt x="27086" y="49651"/>
                    <a:pt x="27057" y="49672"/>
                    <a:pt x="27022" y="49693"/>
                  </a:cubicBezTo>
                  <a:lnTo>
                    <a:pt x="27022" y="49701"/>
                  </a:lnTo>
                  <a:cubicBezTo>
                    <a:pt x="26896" y="49786"/>
                    <a:pt x="26770" y="49822"/>
                    <a:pt x="26651" y="49822"/>
                  </a:cubicBezTo>
                  <a:cubicBezTo>
                    <a:pt x="26120" y="49822"/>
                    <a:pt x="25737" y="49091"/>
                    <a:pt x="26250" y="48665"/>
                  </a:cubicBezTo>
                  <a:cubicBezTo>
                    <a:pt x="26383" y="48557"/>
                    <a:pt x="26524" y="48511"/>
                    <a:pt x="26658" y="48511"/>
                  </a:cubicBezTo>
                  <a:close/>
                  <a:moveTo>
                    <a:pt x="30943" y="48511"/>
                  </a:moveTo>
                  <a:cubicBezTo>
                    <a:pt x="31447" y="48511"/>
                    <a:pt x="31861" y="49160"/>
                    <a:pt x="31399" y="49622"/>
                  </a:cubicBezTo>
                  <a:cubicBezTo>
                    <a:pt x="31370" y="49651"/>
                    <a:pt x="31342" y="49672"/>
                    <a:pt x="31306" y="49693"/>
                  </a:cubicBezTo>
                  <a:lnTo>
                    <a:pt x="31306" y="49701"/>
                  </a:lnTo>
                  <a:cubicBezTo>
                    <a:pt x="31181" y="49786"/>
                    <a:pt x="31054" y="49822"/>
                    <a:pt x="30935" y="49822"/>
                  </a:cubicBezTo>
                  <a:cubicBezTo>
                    <a:pt x="30404" y="49822"/>
                    <a:pt x="30021" y="49091"/>
                    <a:pt x="30535" y="48665"/>
                  </a:cubicBezTo>
                  <a:cubicBezTo>
                    <a:pt x="30667" y="48557"/>
                    <a:pt x="30808" y="48511"/>
                    <a:pt x="30943" y="48511"/>
                  </a:cubicBezTo>
                  <a:close/>
                  <a:moveTo>
                    <a:pt x="14881" y="49595"/>
                  </a:moveTo>
                  <a:cubicBezTo>
                    <a:pt x="15209" y="49595"/>
                    <a:pt x="15525" y="49850"/>
                    <a:pt x="15525" y="50236"/>
                  </a:cubicBezTo>
                  <a:cubicBezTo>
                    <a:pt x="15525" y="50589"/>
                    <a:pt x="15239" y="50872"/>
                    <a:pt x="14895" y="50872"/>
                  </a:cubicBezTo>
                  <a:cubicBezTo>
                    <a:pt x="14891" y="50872"/>
                    <a:pt x="14886" y="50872"/>
                    <a:pt x="14882" y="50872"/>
                  </a:cubicBezTo>
                  <a:lnTo>
                    <a:pt x="14882" y="50879"/>
                  </a:lnTo>
                  <a:cubicBezTo>
                    <a:pt x="14311" y="50879"/>
                    <a:pt x="14025" y="50186"/>
                    <a:pt x="14432" y="49786"/>
                  </a:cubicBezTo>
                  <a:cubicBezTo>
                    <a:pt x="14562" y="49654"/>
                    <a:pt x="14723" y="49595"/>
                    <a:pt x="14881" y="49595"/>
                  </a:cubicBezTo>
                  <a:close/>
                  <a:moveTo>
                    <a:pt x="17023" y="49595"/>
                  </a:moveTo>
                  <a:cubicBezTo>
                    <a:pt x="17351" y="49595"/>
                    <a:pt x="17667" y="49850"/>
                    <a:pt x="17667" y="50236"/>
                  </a:cubicBezTo>
                  <a:cubicBezTo>
                    <a:pt x="17667" y="50589"/>
                    <a:pt x="17381" y="50872"/>
                    <a:pt x="17037" y="50872"/>
                  </a:cubicBezTo>
                  <a:cubicBezTo>
                    <a:pt x="17033" y="50872"/>
                    <a:pt x="17029" y="50872"/>
                    <a:pt x="17024" y="50872"/>
                  </a:cubicBezTo>
                  <a:lnTo>
                    <a:pt x="17024" y="50879"/>
                  </a:lnTo>
                  <a:cubicBezTo>
                    <a:pt x="16453" y="50879"/>
                    <a:pt x="16167" y="50186"/>
                    <a:pt x="16574" y="49786"/>
                  </a:cubicBezTo>
                  <a:cubicBezTo>
                    <a:pt x="16704" y="49654"/>
                    <a:pt x="16865" y="49595"/>
                    <a:pt x="17023" y="49595"/>
                  </a:cubicBezTo>
                  <a:close/>
                  <a:moveTo>
                    <a:pt x="19163" y="49595"/>
                  </a:moveTo>
                  <a:cubicBezTo>
                    <a:pt x="19493" y="49595"/>
                    <a:pt x="19809" y="49850"/>
                    <a:pt x="19809" y="50236"/>
                  </a:cubicBezTo>
                  <a:cubicBezTo>
                    <a:pt x="19802" y="50593"/>
                    <a:pt x="19516" y="50872"/>
                    <a:pt x="19167" y="50872"/>
                  </a:cubicBezTo>
                  <a:lnTo>
                    <a:pt x="19167" y="50879"/>
                  </a:lnTo>
                  <a:cubicBezTo>
                    <a:pt x="18588" y="50879"/>
                    <a:pt x="18302" y="50186"/>
                    <a:pt x="18710" y="49786"/>
                  </a:cubicBezTo>
                  <a:cubicBezTo>
                    <a:pt x="18842" y="49654"/>
                    <a:pt x="19004" y="49595"/>
                    <a:pt x="19163" y="49595"/>
                  </a:cubicBezTo>
                  <a:close/>
                  <a:moveTo>
                    <a:pt x="21305" y="49595"/>
                  </a:moveTo>
                  <a:cubicBezTo>
                    <a:pt x="21636" y="49595"/>
                    <a:pt x="21951" y="49850"/>
                    <a:pt x="21951" y="50236"/>
                  </a:cubicBezTo>
                  <a:cubicBezTo>
                    <a:pt x="21944" y="50593"/>
                    <a:pt x="21659" y="50872"/>
                    <a:pt x="21309" y="50872"/>
                  </a:cubicBezTo>
                  <a:lnTo>
                    <a:pt x="21309" y="50879"/>
                  </a:lnTo>
                  <a:cubicBezTo>
                    <a:pt x="20730" y="50879"/>
                    <a:pt x="20445" y="50186"/>
                    <a:pt x="20852" y="49786"/>
                  </a:cubicBezTo>
                  <a:cubicBezTo>
                    <a:pt x="20984" y="49654"/>
                    <a:pt x="21146" y="49595"/>
                    <a:pt x="21305" y="49595"/>
                  </a:cubicBezTo>
                  <a:close/>
                  <a:moveTo>
                    <a:pt x="23448" y="49595"/>
                  </a:moveTo>
                  <a:cubicBezTo>
                    <a:pt x="23778" y="49595"/>
                    <a:pt x="24094" y="49850"/>
                    <a:pt x="24094" y="50236"/>
                  </a:cubicBezTo>
                  <a:cubicBezTo>
                    <a:pt x="24087" y="50593"/>
                    <a:pt x="23801" y="50872"/>
                    <a:pt x="23451" y="50872"/>
                  </a:cubicBezTo>
                  <a:lnTo>
                    <a:pt x="23451" y="50879"/>
                  </a:lnTo>
                  <a:cubicBezTo>
                    <a:pt x="22873" y="50879"/>
                    <a:pt x="22587" y="50186"/>
                    <a:pt x="22994" y="49786"/>
                  </a:cubicBezTo>
                  <a:cubicBezTo>
                    <a:pt x="23126" y="49654"/>
                    <a:pt x="23289" y="49595"/>
                    <a:pt x="23448" y="49595"/>
                  </a:cubicBezTo>
                  <a:close/>
                  <a:moveTo>
                    <a:pt x="34159" y="49595"/>
                  </a:moveTo>
                  <a:cubicBezTo>
                    <a:pt x="34489" y="49595"/>
                    <a:pt x="34805" y="49850"/>
                    <a:pt x="34805" y="50236"/>
                  </a:cubicBezTo>
                  <a:cubicBezTo>
                    <a:pt x="34798" y="50593"/>
                    <a:pt x="34512" y="50872"/>
                    <a:pt x="34162" y="50872"/>
                  </a:cubicBezTo>
                  <a:lnTo>
                    <a:pt x="34162" y="50879"/>
                  </a:lnTo>
                  <a:cubicBezTo>
                    <a:pt x="33584" y="50879"/>
                    <a:pt x="33298" y="50186"/>
                    <a:pt x="33705" y="49786"/>
                  </a:cubicBezTo>
                  <a:cubicBezTo>
                    <a:pt x="33838" y="49654"/>
                    <a:pt x="34000" y="49595"/>
                    <a:pt x="34159" y="49595"/>
                  </a:cubicBezTo>
                  <a:close/>
                  <a:moveTo>
                    <a:pt x="40588" y="49595"/>
                  </a:moveTo>
                  <a:cubicBezTo>
                    <a:pt x="40916" y="49595"/>
                    <a:pt x="41232" y="49850"/>
                    <a:pt x="41232" y="50236"/>
                  </a:cubicBezTo>
                  <a:cubicBezTo>
                    <a:pt x="41232" y="50589"/>
                    <a:pt x="40946" y="50872"/>
                    <a:pt x="40602" y="50872"/>
                  </a:cubicBezTo>
                  <a:cubicBezTo>
                    <a:pt x="40598" y="50872"/>
                    <a:pt x="40594" y="50872"/>
                    <a:pt x="40589" y="50872"/>
                  </a:cubicBezTo>
                  <a:lnTo>
                    <a:pt x="40589" y="50879"/>
                  </a:lnTo>
                  <a:cubicBezTo>
                    <a:pt x="40018" y="50879"/>
                    <a:pt x="39732" y="50186"/>
                    <a:pt x="40139" y="49786"/>
                  </a:cubicBezTo>
                  <a:cubicBezTo>
                    <a:pt x="40269" y="49654"/>
                    <a:pt x="40430" y="49595"/>
                    <a:pt x="40588" y="49595"/>
                  </a:cubicBezTo>
                  <a:close/>
                  <a:moveTo>
                    <a:pt x="25593" y="49593"/>
                  </a:moveTo>
                  <a:cubicBezTo>
                    <a:pt x="25943" y="49593"/>
                    <a:pt x="26229" y="49879"/>
                    <a:pt x="26236" y="50229"/>
                  </a:cubicBezTo>
                  <a:lnTo>
                    <a:pt x="26236" y="50236"/>
                  </a:lnTo>
                  <a:cubicBezTo>
                    <a:pt x="26236" y="50623"/>
                    <a:pt x="25918" y="50883"/>
                    <a:pt x="25586" y="50883"/>
                  </a:cubicBezTo>
                  <a:cubicBezTo>
                    <a:pt x="25428" y="50883"/>
                    <a:pt x="25267" y="50824"/>
                    <a:pt x="25136" y="50693"/>
                  </a:cubicBezTo>
                  <a:cubicBezTo>
                    <a:pt x="24729" y="50286"/>
                    <a:pt x="25015" y="49593"/>
                    <a:pt x="25593" y="49593"/>
                  </a:cubicBezTo>
                  <a:close/>
                  <a:moveTo>
                    <a:pt x="27736" y="49593"/>
                  </a:moveTo>
                  <a:cubicBezTo>
                    <a:pt x="28086" y="49593"/>
                    <a:pt x="28371" y="49879"/>
                    <a:pt x="28378" y="50229"/>
                  </a:cubicBezTo>
                  <a:lnTo>
                    <a:pt x="28378" y="50236"/>
                  </a:lnTo>
                  <a:cubicBezTo>
                    <a:pt x="28378" y="50623"/>
                    <a:pt x="28060" y="50883"/>
                    <a:pt x="27728" y="50883"/>
                  </a:cubicBezTo>
                  <a:cubicBezTo>
                    <a:pt x="27570" y="50883"/>
                    <a:pt x="27410" y="50824"/>
                    <a:pt x="27279" y="50693"/>
                  </a:cubicBezTo>
                  <a:cubicBezTo>
                    <a:pt x="26872" y="50286"/>
                    <a:pt x="27157" y="49593"/>
                    <a:pt x="27736" y="49593"/>
                  </a:cubicBezTo>
                  <a:close/>
                  <a:moveTo>
                    <a:pt x="29878" y="49593"/>
                  </a:moveTo>
                  <a:cubicBezTo>
                    <a:pt x="30228" y="49593"/>
                    <a:pt x="30513" y="49879"/>
                    <a:pt x="30521" y="50229"/>
                  </a:cubicBezTo>
                  <a:lnTo>
                    <a:pt x="30521" y="50236"/>
                  </a:lnTo>
                  <a:cubicBezTo>
                    <a:pt x="30521" y="50623"/>
                    <a:pt x="30202" y="50883"/>
                    <a:pt x="29870" y="50883"/>
                  </a:cubicBezTo>
                  <a:cubicBezTo>
                    <a:pt x="29713" y="50883"/>
                    <a:pt x="29552" y="50824"/>
                    <a:pt x="29421" y="50693"/>
                  </a:cubicBezTo>
                  <a:cubicBezTo>
                    <a:pt x="29014" y="50286"/>
                    <a:pt x="29299" y="49593"/>
                    <a:pt x="29878" y="49593"/>
                  </a:cubicBezTo>
                  <a:close/>
                  <a:moveTo>
                    <a:pt x="32020" y="49593"/>
                  </a:moveTo>
                  <a:cubicBezTo>
                    <a:pt x="32370" y="49593"/>
                    <a:pt x="32656" y="49879"/>
                    <a:pt x="32663" y="50229"/>
                  </a:cubicBezTo>
                  <a:lnTo>
                    <a:pt x="32663" y="50236"/>
                  </a:lnTo>
                  <a:cubicBezTo>
                    <a:pt x="32663" y="50623"/>
                    <a:pt x="32344" y="50883"/>
                    <a:pt x="32013" y="50883"/>
                  </a:cubicBezTo>
                  <a:cubicBezTo>
                    <a:pt x="31855" y="50883"/>
                    <a:pt x="31694" y="50824"/>
                    <a:pt x="31563" y="50693"/>
                  </a:cubicBezTo>
                  <a:cubicBezTo>
                    <a:pt x="31156" y="50286"/>
                    <a:pt x="31442" y="49593"/>
                    <a:pt x="32020" y="49593"/>
                  </a:cubicBezTo>
                  <a:close/>
                  <a:moveTo>
                    <a:pt x="36305" y="49593"/>
                  </a:moveTo>
                  <a:cubicBezTo>
                    <a:pt x="36655" y="49593"/>
                    <a:pt x="36940" y="49879"/>
                    <a:pt x="36947" y="50229"/>
                  </a:cubicBezTo>
                  <a:lnTo>
                    <a:pt x="36947" y="50236"/>
                  </a:lnTo>
                  <a:cubicBezTo>
                    <a:pt x="36947" y="50623"/>
                    <a:pt x="36629" y="50883"/>
                    <a:pt x="36297" y="50883"/>
                  </a:cubicBezTo>
                  <a:cubicBezTo>
                    <a:pt x="36139" y="50883"/>
                    <a:pt x="35979" y="50824"/>
                    <a:pt x="35848" y="50693"/>
                  </a:cubicBezTo>
                  <a:cubicBezTo>
                    <a:pt x="35441" y="50286"/>
                    <a:pt x="35726" y="49593"/>
                    <a:pt x="36305" y="49593"/>
                  </a:cubicBezTo>
                  <a:close/>
                  <a:moveTo>
                    <a:pt x="38447" y="49593"/>
                  </a:moveTo>
                  <a:cubicBezTo>
                    <a:pt x="38797" y="49593"/>
                    <a:pt x="39082" y="49879"/>
                    <a:pt x="39090" y="50229"/>
                  </a:cubicBezTo>
                  <a:lnTo>
                    <a:pt x="39090" y="50236"/>
                  </a:lnTo>
                  <a:cubicBezTo>
                    <a:pt x="39090" y="50623"/>
                    <a:pt x="38771" y="50883"/>
                    <a:pt x="38439" y="50883"/>
                  </a:cubicBezTo>
                  <a:cubicBezTo>
                    <a:pt x="38282" y="50883"/>
                    <a:pt x="38121" y="50824"/>
                    <a:pt x="37990" y="50693"/>
                  </a:cubicBezTo>
                  <a:cubicBezTo>
                    <a:pt x="37583" y="50286"/>
                    <a:pt x="37869" y="49593"/>
                    <a:pt x="38447" y="49593"/>
                  </a:cubicBezTo>
                  <a:close/>
                  <a:moveTo>
                    <a:pt x="42731" y="49593"/>
                  </a:moveTo>
                  <a:cubicBezTo>
                    <a:pt x="43089" y="49601"/>
                    <a:pt x="43367" y="49879"/>
                    <a:pt x="43374" y="50229"/>
                  </a:cubicBezTo>
                  <a:lnTo>
                    <a:pt x="43374" y="50236"/>
                  </a:lnTo>
                  <a:cubicBezTo>
                    <a:pt x="43374" y="50623"/>
                    <a:pt x="43056" y="50883"/>
                    <a:pt x="42726" y="50883"/>
                  </a:cubicBezTo>
                  <a:cubicBezTo>
                    <a:pt x="42570" y="50883"/>
                    <a:pt x="42410" y="50824"/>
                    <a:pt x="42282" y="50693"/>
                  </a:cubicBezTo>
                  <a:cubicBezTo>
                    <a:pt x="41875" y="50286"/>
                    <a:pt x="42160" y="49593"/>
                    <a:pt x="42731" y="49593"/>
                  </a:cubicBezTo>
                  <a:close/>
                  <a:moveTo>
                    <a:pt x="44873" y="49600"/>
                  </a:moveTo>
                  <a:cubicBezTo>
                    <a:pt x="45205" y="49600"/>
                    <a:pt x="45524" y="49856"/>
                    <a:pt x="45524" y="50243"/>
                  </a:cubicBezTo>
                  <a:cubicBezTo>
                    <a:pt x="45517" y="50596"/>
                    <a:pt x="45231" y="50872"/>
                    <a:pt x="44887" y="50872"/>
                  </a:cubicBezTo>
                  <a:cubicBezTo>
                    <a:pt x="44883" y="50872"/>
                    <a:pt x="44878" y="50872"/>
                    <a:pt x="44874" y="50872"/>
                  </a:cubicBezTo>
                  <a:lnTo>
                    <a:pt x="44874" y="50872"/>
                  </a:lnTo>
                  <a:lnTo>
                    <a:pt x="44881" y="50886"/>
                  </a:lnTo>
                  <a:cubicBezTo>
                    <a:pt x="44310" y="50886"/>
                    <a:pt x="44024" y="50193"/>
                    <a:pt x="44424" y="49786"/>
                  </a:cubicBezTo>
                  <a:cubicBezTo>
                    <a:pt x="44555" y="49658"/>
                    <a:pt x="44716" y="49600"/>
                    <a:pt x="44873" y="49600"/>
                  </a:cubicBezTo>
                  <a:close/>
                  <a:moveTo>
                    <a:pt x="10612" y="49600"/>
                  </a:moveTo>
                  <a:cubicBezTo>
                    <a:pt x="10770" y="49600"/>
                    <a:pt x="10931" y="49658"/>
                    <a:pt x="11062" y="49786"/>
                  </a:cubicBezTo>
                  <a:cubicBezTo>
                    <a:pt x="11462" y="50193"/>
                    <a:pt x="11176" y="50886"/>
                    <a:pt x="10605" y="50886"/>
                  </a:cubicBezTo>
                  <a:cubicBezTo>
                    <a:pt x="10600" y="50886"/>
                    <a:pt x="10596" y="50886"/>
                    <a:pt x="10592" y="50886"/>
                  </a:cubicBezTo>
                  <a:cubicBezTo>
                    <a:pt x="10234" y="50886"/>
                    <a:pt x="9948" y="50589"/>
                    <a:pt x="9955" y="50229"/>
                  </a:cubicBezTo>
                  <a:lnTo>
                    <a:pt x="9955" y="50229"/>
                  </a:lnTo>
                  <a:lnTo>
                    <a:pt x="9962" y="50243"/>
                  </a:lnTo>
                  <a:cubicBezTo>
                    <a:pt x="9962" y="49856"/>
                    <a:pt x="10280" y="49600"/>
                    <a:pt x="10612" y="49600"/>
                  </a:cubicBezTo>
                  <a:close/>
                  <a:moveTo>
                    <a:pt x="12755" y="49600"/>
                  </a:moveTo>
                  <a:cubicBezTo>
                    <a:pt x="12912" y="49600"/>
                    <a:pt x="13073" y="49658"/>
                    <a:pt x="13204" y="49786"/>
                  </a:cubicBezTo>
                  <a:cubicBezTo>
                    <a:pt x="13604" y="50193"/>
                    <a:pt x="13318" y="50886"/>
                    <a:pt x="12747" y="50886"/>
                  </a:cubicBezTo>
                  <a:cubicBezTo>
                    <a:pt x="12743" y="50886"/>
                    <a:pt x="12738" y="50886"/>
                    <a:pt x="12734" y="50886"/>
                  </a:cubicBezTo>
                  <a:cubicBezTo>
                    <a:pt x="12376" y="50886"/>
                    <a:pt x="12090" y="50589"/>
                    <a:pt x="12097" y="50229"/>
                  </a:cubicBezTo>
                  <a:lnTo>
                    <a:pt x="12097" y="50229"/>
                  </a:lnTo>
                  <a:lnTo>
                    <a:pt x="12104" y="50243"/>
                  </a:lnTo>
                  <a:cubicBezTo>
                    <a:pt x="12104" y="49856"/>
                    <a:pt x="12423" y="49600"/>
                    <a:pt x="12755" y="49600"/>
                  </a:cubicBezTo>
                  <a:close/>
                  <a:moveTo>
                    <a:pt x="24519" y="50666"/>
                  </a:moveTo>
                  <a:cubicBezTo>
                    <a:pt x="24849" y="50666"/>
                    <a:pt x="25165" y="50922"/>
                    <a:pt x="25165" y="51307"/>
                  </a:cubicBezTo>
                  <a:cubicBezTo>
                    <a:pt x="25158" y="51664"/>
                    <a:pt x="24872" y="51943"/>
                    <a:pt x="24522" y="51943"/>
                  </a:cubicBezTo>
                  <a:lnTo>
                    <a:pt x="24522" y="51950"/>
                  </a:lnTo>
                  <a:cubicBezTo>
                    <a:pt x="23944" y="51950"/>
                    <a:pt x="23658" y="51257"/>
                    <a:pt x="24065" y="50857"/>
                  </a:cubicBezTo>
                  <a:cubicBezTo>
                    <a:pt x="24197" y="50725"/>
                    <a:pt x="24360" y="50666"/>
                    <a:pt x="24519" y="50666"/>
                  </a:cubicBezTo>
                  <a:close/>
                  <a:moveTo>
                    <a:pt x="28803" y="50666"/>
                  </a:moveTo>
                  <a:cubicBezTo>
                    <a:pt x="29134" y="50666"/>
                    <a:pt x="29449" y="50922"/>
                    <a:pt x="29449" y="51307"/>
                  </a:cubicBezTo>
                  <a:cubicBezTo>
                    <a:pt x="29442" y="51664"/>
                    <a:pt x="29157" y="51943"/>
                    <a:pt x="28807" y="51943"/>
                  </a:cubicBezTo>
                  <a:lnTo>
                    <a:pt x="28807" y="51950"/>
                  </a:lnTo>
                  <a:cubicBezTo>
                    <a:pt x="28228" y="51950"/>
                    <a:pt x="27943" y="51257"/>
                    <a:pt x="28350" y="50857"/>
                  </a:cubicBezTo>
                  <a:cubicBezTo>
                    <a:pt x="28482" y="50725"/>
                    <a:pt x="28644" y="50666"/>
                    <a:pt x="28803" y="50666"/>
                  </a:cubicBezTo>
                  <a:close/>
                  <a:moveTo>
                    <a:pt x="37375" y="50666"/>
                  </a:moveTo>
                  <a:cubicBezTo>
                    <a:pt x="37703" y="50666"/>
                    <a:pt x="38019" y="50922"/>
                    <a:pt x="38019" y="51307"/>
                  </a:cubicBezTo>
                  <a:cubicBezTo>
                    <a:pt x="38019" y="51660"/>
                    <a:pt x="37733" y="51943"/>
                    <a:pt x="37389" y="51943"/>
                  </a:cubicBezTo>
                  <a:cubicBezTo>
                    <a:pt x="37384" y="51943"/>
                    <a:pt x="37380" y="51943"/>
                    <a:pt x="37376" y="51943"/>
                  </a:cubicBezTo>
                  <a:lnTo>
                    <a:pt x="37376" y="51950"/>
                  </a:lnTo>
                  <a:cubicBezTo>
                    <a:pt x="36805" y="51950"/>
                    <a:pt x="36519" y="51257"/>
                    <a:pt x="36926" y="50857"/>
                  </a:cubicBezTo>
                  <a:cubicBezTo>
                    <a:pt x="37056" y="50725"/>
                    <a:pt x="37217" y="50666"/>
                    <a:pt x="37375" y="50666"/>
                  </a:cubicBezTo>
                  <a:close/>
                  <a:moveTo>
                    <a:pt x="15953" y="50665"/>
                  </a:moveTo>
                  <a:cubicBezTo>
                    <a:pt x="16310" y="50672"/>
                    <a:pt x="16589" y="50950"/>
                    <a:pt x="16596" y="51300"/>
                  </a:cubicBezTo>
                  <a:lnTo>
                    <a:pt x="16596" y="51307"/>
                  </a:lnTo>
                  <a:cubicBezTo>
                    <a:pt x="16596" y="51695"/>
                    <a:pt x="16277" y="51954"/>
                    <a:pt x="15948" y="51954"/>
                  </a:cubicBezTo>
                  <a:cubicBezTo>
                    <a:pt x="15791" y="51954"/>
                    <a:pt x="15632" y="51895"/>
                    <a:pt x="15503" y="51764"/>
                  </a:cubicBezTo>
                  <a:cubicBezTo>
                    <a:pt x="15096" y="51357"/>
                    <a:pt x="15382" y="50665"/>
                    <a:pt x="15953" y="50665"/>
                  </a:cubicBezTo>
                  <a:close/>
                  <a:moveTo>
                    <a:pt x="20238" y="50665"/>
                  </a:moveTo>
                  <a:cubicBezTo>
                    <a:pt x="20588" y="50665"/>
                    <a:pt x="20873" y="50950"/>
                    <a:pt x="20880" y="51300"/>
                  </a:cubicBezTo>
                  <a:lnTo>
                    <a:pt x="20880" y="51307"/>
                  </a:lnTo>
                  <a:cubicBezTo>
                    <a:pt x="20880" y="51695"/>
                    <a:pt x="20562" y="51954"/>
                    <a:pt x="20230" y="51954"/>
                  </a:cubicBezTo>
                  <a:cubicBezTo>
                    <a:pt x="20072" y="51954"/>
                    <a:pt x="19912" y="51895"/>
                    <a:pt x="19781" y="51764"/>
                  </a:cubicBezTo>
                  <a:cubicBezTo>
                    <a:pt x="19374" y="51357"/>
                    <a:pt x="19659" y="50665"/>
                    <a:pt x="20238" y="50665"/>
                  </a:cubicBezTo>
                  <a:close/>
                  <a:moveTo>
                    <a:pt x="33091" y="50665"/>
                  </a:moveTo>
                  <a:cubicBezTo>
                    <a:pt x="33441" y="50665"/>
                    <a:pt x="33727" y="50950"/>
                    <a:pt x="33734" y="51300"/>
                  </a:cubicBezTo>
                  <a:lnTo>
                    <a:pt x="33734" y="51307"/>
                  </a:lnTo>
                  <a:cubicBezTo>
                    <a:pt x="33734" y="51695"/>
                    <a:pt x="33416" y="51954"/>
                    <a:pt x="33084" y="51954"/>
                  </a:cubicBezTo>
                  <a:cubicBezTo>
                    <a:pt x="32926" y="51954"/>
                    <a:pt x="32765" y="51895"/>
                    <a:pt x="32634" y="51764"/>
                  </a:cubicBezTo>
                  <a:cubicBezTo>
                    <a:pt x="32227" y="51357"/>
                    <a:pt x="32513" y="50665"/>
                    <a:pt x="33091" y="50665"/>
                  </a:cubicBezTo>
                  <a:close/>
                  <a:moveTo>
                    <a:pt x="41660" y="50665"/>
                  </a:moveTo>
                  <a:cubicBezTo>
                    <a:pt x="42017" y="50672"/>
                    <a:pt x="42296" y="50950"/>
                    <a:pt x="42303" y="51300"/>
                  </a:cubicBezTo>
                  <a:lnTo>
                    <a:pt x="42303" y="51307"/>
                  </a:lnTo>
                  <a:cubicBezTo>
                    <a:pt x="42303" y="51695"/>
                    <a:pt x="41985" y="51954"/>
                    <a:pt x="41655" y="51954"/>
                  </a:cubicBezTo>
                  <a:cubicBezTo>
                    <a:pt x="41498" y="51954"/>
                    <a:pt x="41339" y="51895"/>
                    <a:pt x="41210" y="51764"/>
                  </a:cubicBezTo>
                  <a:cubicBezTo>
                    <a:pt x="40803" y="51357"/>
                    <a:pt x="41089" y="50665"/>
                    <a:pt x="41660" y="50665"/>
                  </a:cubicBezTo>
                  <a:close/>
                  <a:moveTo>
                    <a:pt x="22383" y="50667"/>
                  </a:moveTo>
                  <a:cubicBezTo>
                    <a:pt x="22580" y="50667"/>
                    <a:pt x="22778" y="50755"/>
                    <a:pt x="22908" y="50950"/>
                  </a:cubicBezTo>
                  <a:cubicBezTo>
                    <a:pt x="22980" y="51057"/>
                    <a:pt x="23023" y="51179"/>
                    <a:pt x="23023" y="51300"/>
                  </a:cubicBezTo>
                  <a:lnTo>
                    <a:pt x="23023" y="51307"/>
                  </a:lnTo>
                  <a:cubicBezTo>
                    <a:pt x="23023" y="51479"/>
                    <a:pt x="22951" y="51643"/>
                    <a:pt x="22830" y="51764"/>
                  </a:cubicBezTo>
                  <a:cubicBezTo>
                    <a:pt x="22699" y="51897"/>
                    <a:pt x="22539" y="51956"/>
                    <a:pt x="22382" y="51956"/>
                  </a:cubicBezTo>
                  <a:cubicBezTo>
                    <a:pt x="22033" y="51956"/>
                    <a:pt x="21698" y="51664"/>
                    <a:pt x="21737" y="51250"/>
                  </a:cubicBezTo>
                  <a:cubicBezTo>
                    <a:pt x="21772" y="50884"/>
                    <a:pt x="22076" y="50667"/>
                    <a:pt x="22383" y="50667"/>
                  </a:cubicBezTo>
                  <a:close/>
                  <a:moveTo>
                    <a:pt x="35237" y="50667"/>
                  </a:moveTo>
                  <a:cubicBezTo>
                    <a:pt x="35433" y="50667"/>
                    <a:pt x="35631" y="50755"/>
                    <a:pt x="35762" y="50950"/>
                  </a:cubicBezTo>
                  <a:cubicBezTo>
                    <a:pt x="35833" y="51057"/>
                    <a:pt x="35876" y="51179"/>
                    <a:pt x="35876" y="51300"/>
                  </a:cubicBezTo>
                  <a:lnTo>
                    <a:pt x="35876" y="51307"/>
                  </a:lnTo>
                  <a:cubicBezTo>
                    <a:pt x="35876" y="51479"/>
                    <a:pt x="35805" y="51643"/>
                    <a:pt x="35683" y="51764"/>
                  </a:cubicBezTo>
                  <a:cubicBezTo>
                    <a:pt x="35553" y="51897"/>
                    <a:pt x="35393" y="51956"/>
                    <a:pt x="35236" y="51956"/>
                  </a:cubicBezTo>
                  <a:cubicBezTo>
                    <a:pt x="34886" y="51956"/>
                    <a:pt x="34551" y="51664"/>
                    <a:pt x="34591" y="51250"/>
                  </a:cubicBezTo>
                  <a:cubicBezTo>
                    <a:pt x="34626" y="50884"/>
                    <a:pt x="34929" y="50667"/>
                    <a:pt x="35237" y="50667"/>
                  </a:cubicBezTo>
                  <a:close/>
                  <a:moveTo>
                    <a:pt x="39528" y="50667"/>
                  </a:moveTo>
                  <a:cubicBezTo>
                    <a:pt x="39725" y="50667"/>
                    <a:pt x="39923" y="50755"/>
                    <a:pt x="40054" y="50950"/>
                  </a:cubicBezTo>
                  <a:cubicBezTo>
                    <a:pt x="40125" y="51057"/>
                    <a:pt x="40161" y="51179"/>
                    <a:pt x="40161" y="51300"/>
                  </a:cubicBezTo>
                  <a:lnTo>
                    <a:pt x="40161" y="51307"/>
                  </a:lnTo>
                  <a:cubicBezTo>
                    <a:pt x="40161" y="51479"/>
                    <a:pt x="40097" y="51643"/>
                    <a:pt x="39975" y="51764"/>
                  </a:cubicBezTo>
                  <a:cubicBezTo>
                    <a:pt x="39842" y="51897"/>
                    <a:pt x="39682" y="51956"/>
                    <a:pt x="39525" y="51956"/>
                  </a:cubicBezTo>
                  <a:cubicBezTo>
                    <a:pt x="39175" y="51956"/>
                    <a:pt x="38843" y="51664"/>
                    <a:pt x="38883" y="51250"/>
                  </a:cubicBezTo>
                  <a:cubicBezTo>
                    <a:pt x="38917" y="50884"/>
                    <a:pt x="39221" y="50667"/>
                    <a:pt x="39528" y="50667"/>
                  </a:cubicBezTo>
                  <a:close/>
                  <a:moveTo>
                    <a:pt x="43816" y="50678"/>
                  </a:moveTo>
                  <a:cubicBezTo>
                    <a:pt x="44088" y="50678"/>
                    <a:pt x="44338" y="50859"/>
                    <a:pt x="44424" y="51129"/>
                  </a:cubicBezTo>
                  <a:cubicBezTo>
                    <a:pt x="44517" y="51443"/>
                    <a:pt x="44360" y="51779"/>
                    <a:pt x="44060" y="51907"/>
                  </a:cubicBezTo>
                  <a:cubicBezTo>
                    <a:pt x="43995" y="51931"/>
                    <a:pt x="43920" y="51945"/>
                    <a:pt x="43847" y="51945"/>
                  </a:cubicBezTo>
                  <a:cubicBezTo>
                    <a:pt x="43832" y="51945"/>
                    <a:pt x="43817" y="51944"/>
                    <a:pt x="43803" y="51943"/>
                  </a:cubicBezTo>
                  <a:lnTo>
                    <a:pt x="43803" y="51943"/>
                  </a:lnTo>
                  <a:lnTo>
                    <a:pt x="43810" y="51957"/>
                  </a:lnTo>
                  <a:cubicBezTo>
                    <a:pt x="43039" y="51957"/>
                    <a:pt x="42931" y="50843"/>
                    <a:pt x="43681" y="50693"/>
                  </a:cubicBezTo>
                  <a:cubicBezTo>
                    <a:pt x="43726" y="50683"/>
                    <a:pt x="43772" y="50678"/>
                    <a:pt x="43816" y="50678"/>
                  </a:cubicBezTo>
                  <a:close/>
                  <a:moveTo>
                    <a:pt x="13826" y="50671"/>
                  </a:moveTo>
                  <a:cubicBezTo>
                    <a:pt x="13983" y="50671"/>
                    <a:pt x="14144" y="50729"/>
                    <a:pt x="14275" y="50857"/>
                  </a:cubicBezTo>
                  <a:cubicBezTo>
                    <a:pt x="14675" y="51264"/>
                    <a:pt x="14389" y="51957"/>
                    <a:pt x="13818" y="51957"/>
                  </a:cubicBezTo>
                  <a:cubicBezTo>
                    <a:pt x="13814" y="51957"/>
                    <a:pt x="13810" y="51957"/>
                    <a:pt x="13805" y="51957"/>
                  </a:cubicBezTo>
                  <a:cubicBezTo>
                    <a:pt x="13447" y="51957"/>
                    <a:pt x="13161" y="51660"/>
                    <a:pt x="13168" y="51300"/>
                  </a:cubicBezTo>
                  <a:lnTo>
                    <a:pt x="13168" y="51300"/>
                  </a:lnTo>
                  <a:lnTo>
                    <a:pt x="13175" y="51314"/>
                  </a:lnTo>
                  <a:cubicBezTo>
                    <a:pt x="13175" y="50927"/>
                    <a:pt x="13494" y="50671"/>
                    <a:pt x="13826" y="50671"/>
                  </a:cubicBezTo>
                  <a:close/>
                  <a:moveTo>
                    <a:pt x="18095" y="50650"/>
                  </a:moveTo>
                  <a:cubicBezTo>
                    <a:pt x="18601" y="50650"/>
                    <a:pt x="19014" y="51303"/>
                    <a:pt x="18552" y="51764"/>
                  </a:cubicBezTo>
                  <a:cubicBezTo>
                    <a:pt x="18524" y="51793"/>
                    <a:pt x="18488" y="51814"/>
                    <a:pt x="18452" y="51836"/>
                  </a:cubicBezTo>
                  <a:lnTo>
                    <a:pt x="18452" y="51843"/>
                  </a:lnTo>
                  <a:cubicBezTo>
                    <a:pt x="18327" y="51928"/>
                    <a:pt x="18201" y="51964"/>
                    <a:pt x="18082" y="51964"/>
                  </a:cubicBezTo>
                  <a:cubicBezTo>
                    <a:pt x="17551" y="51964"/>
                    <a:pt x="17168" y="51233"/>
                    <a:pt x="17681" y="50807"/>
                  </a:cubicBezTo>
                  <a:cubicBezTo>
                    <a:pt x="17816" y="50697"/>
                    <a:pt x="17958" y="50650"/>
                    <a:pt x="18095" y="50650"/>
                  </a:cubicBezTo>
                  <a:close/>
                  <a:moveTo>
                    <a:pt x="26658" y="50653"/>
                  </a:moveTo>
                  <a:cubicBezTo>
                    <a:pt x="27162" y="50653"/>
                    <a:pt x="27577" y="51302"/>
                    <a:pt x="27114" y="51764"/>
                  </a:cubicBezTo>
                  <a:cubicBezTo>
                    <a:pt x="27086" y="51793"/>
                    <a:pt x="27057" y="51814"/>
                    <a:pt x="27022" y="51836"/>
                  </a:cubicBezTo>
                  <a:lnTo>
                    <a:pt x="27022" y="51843"/>
                  </a:lnTo>
                  <a:cubicBezTo>
                    <a:pt x="26896" y="51928"/>
                    <a:pt x="26770" y="51964"/>
                    <a:pt x="26651" y="51964"/>
                  </a:cubicBezTo>
                  <a:cubicBezTo>
                    <a:pt x="26120" y="51964"/>
                    <a:pt x="25737" y="51233"/>
                    <a:pt x="26250" y="50807"/>
                  </a:cubicBezTo>
                  <a:cubicBezTo>
                    <a:pt x="26383" y="50699"/>
                    <a:pt x="26524" y="50653"/>
                    <a:pt x="26658" y="50653"/>
                  </a:cubicBezTo>
                  <a:close/>
                  <a:moveTo>
                    <a:pt x="30943" y="50653"/>
                  </a:moveTo>
                  <a:cubicBezTo>
                    <a:pt x="31447" y="50653"/>
                    <a:pt x="31861" y="51302"/>
                    <a:pt x="31399" y="51764"/>
                  </a:cubicBezTo>
                  <a:cubicBezTo>
                    <a:pt x="31370" y="51793"/>
                    <a:pt x="31342" y="51814"/>
                    <a:pt x="31306" y="51836"/>
                  </a:cubicBezTo>
                  <a:lnTo>
                    <a:pt x="31306" y="51843"/>
                  </a:lnTo>
                  <a:cubicBezTo>
                    <a:pt x="31181" y="51928"/>
                    <a:pt x="31054" y="51964"/>
                    <a:pt x="30935" y="51964"/>
                  </a:cubicBezTo>
                  <a:cubicBezTo>
                    <a:pt x="30404" y="51964"/>
                    <a:pt x="30021" y="51233"/>
                    <a:pt x="30535" y="50807"/>
                  </a:cubicBezTo>
                  <a:cubicBezTo>
                    <a:pt x="30667" y="50699"/>
                    <a:pt x="30808" y="50653"/>
                    <a:pt x="30943" y="50653"/>
                  </a:cubicBezTo>
                  <a:close/>
                  <a:moveTo>
                    <a:pt x="19165" y="51737"/>
                  </a:moveTo>
                  <a:cubicBezTo>
                    <a:pt x="19493" y="51737"/>
                    <a:pt x="19809" y="51993"/>
                    <a:pt x="19809" y="52378"/>
                  </a:cubicBezTo>
                  <a:cubicBezTo>
                    <a:pt x="19809" y="52731"/>
                    <a:pt x="19524" y="53014"/>
                    <a:pt x="19179" y="53014"/>
                  </a:cubicBezTo>
                  <a:cubicBezTo>
                    <a:pt x="19175" y="53014"/>
                    <a:pt x="19171" y="53014"/>
                    <a:pt x="19167" y="53014"/>
                  </a:cubicBezTo>
                  <a:lnTo>
                    <a:pt x="19167" y="53021"/>
                  </a:lnTo>
                  <a:cubicBezTo>
                    <a:pt x="18595" y="53021"/>
                    <a:pt x="18310" y="52328"/>
                    <a:pt x="18717" y="51929"/>
                  </a:cubicBezTo>
                  <a:cubicBezTo>
                    <a:pt x="18847" y="51796"/>
                    <a:pt x="19007" y="51737"/>
                    <a:pt x="19165" y="51737"/>
                  </a:cubicBezTo>
                  <a:close/>
                  <a:moveTo>
                    <a:pt x="21308" y="51737"/>
                  </a:moveTo>
                  <a:cubicBezTo>
                    <a:pt x="21636" y="51737"/>
                    <a:pt x="21951" y="51993"/>
                    <a:pt x="21951" y="52378"/>
                  </a:cubicBezTo>
                  <a:cubicBezTo>
                    <a:pt x="21951" y="52731"/>
                    <a:pt x="21666" y="53014"/>
                    <a:pt x="21322" y="53014"/>
                  </a:cubicBezTo>
                  <a:cubicBezTo>
                    <a:pt x="21317" y="53014"/>
                    <a:pt x="21313" y="53014"/>
                    <a:pt x="21309" y="53014"/>
                  </a:cubicBezTo>
                  <a:lnTo>
                    <a:pt x="21309" y="53021"/>
                  </a:lnTo>
                  <a:cubicBezTo>
                    <a:pt x="20738" y="53021"/>
                    <a:pt x="20452" y="52328"/>
                    <a:pt x="20859" y="51929"/>
                  </a:cubicBezTo>
                  <a:cubicBezTo>
                    <a:pt x="20989" y="51796"/>
                    <a:pt x="21150" y="51737"/>
                    <a:pt x="21308" y="51737"/>
                  </a:cubicBezTo>
                  <a:close/>
                  <a:moveTo>
                    <a:pt x="23450" y="51737"/>
                  </a:moveTo>
                  <a:cubicBezTo>
                    <a:pt x="23778" y="51737"/>
                    <a:pt x="24094" y="51993"/>
                    <a:pt x="24094" y="52378"/>
                  </a:cubicBezTo>
                  <a:cubicBezTo>
                    <a:pt x="24094" y="52731"/>
                    <a:pt x="23808" y="53014"/>
                    <a:pt x="23464" y="53014"/>
                  </a:cubicBezTo>
                  <a:cubicBezTo>
                    <a:pt x="23460" y="53014"/>
                    <a:pt x="23455" y="53014"/>
                    <a:pt x="23451" y="53014"/>
                  </a:cubicBezTo>
                  <a:lnTo>
                    <a:pt x="23451" y="53021"/>
                  </a:lnTo>
                  <a:cubicBezTo>
                    <a:pt x="22880" y="53021"/>
                    <a:pt x="22594" y="52328"/>
                    <a:pt x="23001" y="51929"/>
                  </a:cubicBezTo>
                  <a:cubicBezTo>
                    <a:pt x="23131" y="51796"/>
                    <a:pt x="23292" y="51737"/>
                    <a:pt x="23450" y="51737"/>
                  </a:cubicBezTo>
                  <a:close/>
                  <a:moveTo>
                    <a:pt x="34161" y="51737"/>
                  </a:moveTo>
                  <a:cubicBezTo>
                    <a:pt x="34489" y="51737"/>
                    <a:pt x="34805" y="51993"/>
                    <a:pt x="34805" y="52378"/>
                  </a:cubicBezTo>
                  <a:cubicBezTo>
                    <a:pt x="34805" y="52731"/>
                    <a:pt x="34519" y="53014"/>
                    <a:pt x="34175" y="53014"/>
                  </a:cubicBezTo>
                  <a:cubicBezTo>
                    <a:pt x="34171" y="53014"/>
                    <a:pt x="34167" y="53014"/>
                    <a:pt x="34162" y="53014"/>
                  </a:cubicBezTo>
                  <a:lnTo>
                    <a:pt x="34162" y="53021"/>
                  </a:lnTo>
                  <a:cubicBezTo>
                    <a:pt x="33591" y="53021"/>
                    <a:pt x="33306" y="52328"/>
                    <a:pt x="33713" y="51929"/>
                  </a:cubicBezTo>
                  <a:cubicBezTo>
                    <a:pt x="33842" y="51796"/>
                    <a:pt x="34003" y="51737"/>
                    <a:pt x="34161" y="51737"/>
                  </a:cubicBezTo>
                  <a:close/>
                  <a:moveTo>
                    <a:pt x="25593" y="51736"/>
                  </a:moveTo>
                  <a:cubicBezTo>
                    <a:pt x="25943" y="51736"/>
                    <a:pt x="26229" y="52021"/>
                    <a:pt x="26236" y="52371"/>
                  </a:cubicBezTo>
                  <a:lnTo>
                    <a:pt x="26236" y="52378"/>
                  </a:lnTo>
                  <a:cubicBezTo>
                    <a:pt x="26236" y="52766"/>
                    <a:pt x="25918" y="53025"/>
                    <a:pt x="25586" y="53025"/>
                  </a:cubicBezTo>
                  <a:cubicBezTo>
                    <a:pt x="25428" y="53025"/>
                    <a:pt x="25267" y="52967"/>
                    <a:pt x="25136" y="52835"/>
                  </a:cubicBezTo>
                  <a:cubicBezTo>
                    <a:pt x="24729" y="52428"/>
                    <a:pt x="25015" y="51736"/>
                    <a:pt x="25593" y="51736"/>
                  </a:cubicBezTo>
                  <a:close/>
                  <a:moveTo>
                    <a:pt x="27736" y="51736"/>
                  </a:moveTo>
                  <a:cubicBezTo>
                    <a:pt x="28086" y="51736"/>
                    <a:pt x="28371" y="52021"/>
                    <a:pt x="28378" y="52371"/>
                  </a:cubicBezTo>
                  <a:lnTo>
                    <a:pt x="28378" y="52378"/>
                  </a:lnTo>
                  <a:cubicBezTo>
                    <a:pt x="28378" y="52766"/>
                    <a:pt x="28060" y="53025"/>
                    <a:pt x="27728" y="53025"/>
                  </a:cubicBezTo>
                  <a:cubicBezTo>
                    <a:pt x="27570" y="53025"/>
                    <a:pt x="27410" y="52967"/>
                    <a:pt x="27279" y="52835"/>
                  </a:cubicBezTo>
                  <a:cubicBezTo>
                    <a:pt x="26872" y="52428"/>
                    <a:pt x="27157" y="51736"/>
                    <a:pt x="27736" y="51736"/>
                  </a:cubicBezTo>
                  <a:close/>
                  <a:moveTo>
                    <a:pt x="29878" y="51736"/>
                  </a:moveTo>
                  <a:cubicBezTo>
                    <a:pt x="30228" y="51736"/>
                    <a:pt x="30513" y="52021"/>
                    <a:pt x="30521" y="52371"/>
                  </a:cubicBezTo>
                  <a:lnTo>
                    <a:pt x="30521" y="52378"/>
                  </a:lnTo>
                  <a:cubicBezTo>
                    <a:pt x="30521" y="52766"/>
                    <a:pt x="30202" y="53025"/>
                    <a:pt x="29870" y="53025"/>
                  </a:cubicBezTo>
                  <a:cubicBezTo>
                    <a:pt x="29713" y="53025"/>
                    <a:pt x="29552" y="52967"/>
                    <a:pt x="29421" y="52835"/>
                  </a:cubicBezTo>
                  <a:cubicBezTo>
                    <a:pt x="29014" y="52428"/>
                    <a:pt x="29299" y="51736"/>
                    <a:pt x="29878" y="51736"/>
                  </a:cubicBezTo>
                  <a:close/>
                  <a:moveTo>
                    <a:pt x="32020" y="51736"/>
                  </a:moveTo>
                  <a:cubicBezTo>
                    <a:pt x="32370" y="51736"/>
                    <a:pt x="32656" y="52021"/>
                    <a:pt x="32663" y="52371"/>
                  </a:cubicBezTo>
                  <a:lnTo>
                    <a:pt x="32663" y="52378"/>
                  </a:lnTo>
                  <a:cubicBezTo>
                    <a:pt x="32663" y="52766"/>
                    <a:pt x="32344" y="53025"/>
                    <a:pt x="32013" y="53025"/>
                  </a:cubicBezTo>
                  <a:cubicBezTo>
                    <a:pt x="31855" y="53025"/>
                    <a:pt x="31694" y="52967"/>
                    <a:pt x="31563" y="52835"/>
                  </a:cubicBezTo>
                  <a:cubicBezTo>
                    <a:pt x="31156" y="52428"/>
                    <a:pt x="31442" y="51736"/>
                    <a:pt x="32020" y="51736"/>
                  </a:cubicBezTo>
                  <a:close/>
                  <a:moveTo>
                    <a:pt x="36305" y="51736"/>
                  </a:moveTo>
                  <a:cubicBezTo>
                    <a:pt x="36662" y="51743"/>
                    <a:pt x="36940" y="52021"/>
                    <a:pt x="36947" y="52371"/>
                  </a:cubicBezTo>
                  <a:lnTo>
                    <a:pt x="36947" y="52378"/>
                  </a:lnTo>
                  <a:cubicBezTo>
                    <a:pt x="36947" y="52766"/>
                    <a:pt x="36629" y="53025"/>
                    <a:pt x="36299" y="53025"/>
                  </a:cubicBezTo>
                  <a:cubicBezTo>
                    <a:pt x="36143" y="53025"/>
                    <a:pt x="35984" y="52967"/>
                    <a:pt x="35855" y="52835"/>
                  </a:cubicBezTo>
                  <a:cubicBezTo>
                    <a:pt x="35448" y="52428"/>
                    <a:pt x="35733" y="51736"/>
                    <a:pt x="36305" y="51736"/>
                  </a:cubicBezTo>
                  <a:close/>
                  <a:moveTo>
                    <a:pt x="38447" y="51736"/>
                  </a:moveTo>
                  <a:cubicBezTo>
                    <a:pt x="38804" y="51743"/>
                    <a:pt x="39082" y="52021"/>
                    <a:pt x="39090" y="52371"/>
                  </a:cubicBezTo>
                  <a:lnTo>
                    <a:pt x="39090" y="52378"/>
                  </a:lnTo>
                  <a:cubicBezTo>
                    <a:pt x="39090" y="52766"/>
                    <a:pt x="38771" y="53025"/>
                    <a:pt x="38442" y="53025"/>
                  </a:cubicBezTo>
                  <a:cubicBezTo>
                    <a:pt x="38285" y="53025"/>
                    <a:pt x="38126" y="52967"/>
                    <a:pt x="37997" y="52835"/>
                  </a:cubicBezTo>
                  <a:cubicBezTo>
                    <a:pt x="37590" y="52428"/>
                    <a:pt x="37876" y="51736"/>
                    <a:pt x="38447" y="51736"/>
                  </a:cubicBezTo>
                  <a:close/>
                  <a:moveTo>
                    <a:pt x="17024" y="51742"/>
                  </a:moveTo>
                  <a:cubicBezTo>
                    <a:pt x="17356" y="51742"/>
                    <a:pt x="17674" y="51998"/>
                    <a:pt x="17674" y="52386"/>
                  </a:cubicBezTo>
                  <a:cubicBezTo>
                    <a:pt x="17667" y="52738"/>
                    <a:pt x="17381" y="53014"/>
                    <a:pt x="17037" y="53014"/>
                  </a:cubicBezTo>
                  <a:cubicBezTo>
                    <a:pt x="17033" y="53014"/>
                    <a:pt x="17029" y="53014"/>
                    <a:pt x="17024" y="53014"/>
                  </a:cubicBezTo>
                  <a:lnTo>
                    <a:pt x="17024" y="53014"/>
                  </a:lnTo>
                  <a:lnTo>
                    <a:pt x="17031" y="53028"/>
                  </a:lnTo>
                  <a:cubicBezTo>
                    <a:pt x="16460" y="53028"/>
                    <a:pt x="16175" y="52336"/>
                    <a:pt x="16574" y="51929"/>
                  </a:cubicBezTo>
                  <a:cubicBezTo>
                    <a:pt x="16705" y="51800"/>
                    <a:pt x="16866" y="51742"/>
                    <a:pt x="17024" y="51742"/>
                  </a:cubicBezTo>
                  <a:close/>
                  <a:moveTo>
                    <a:pt x="40589" y="51742"/>
                  </a:moveTo>
                  <a:cubicBezTo>
                    <a:pt x="40921" y="51742"/>
                    <a:pt x="41239" y="51998"/>
                    <a:pt x="41239" y="52386"/>
                  </a:cubicBezTo>
                  <a:cubicBezTo>
                    <a:pt x="41232" y="52738"/>
                    <a:pt x="40946" y="53014"/>
                    <a:pt x="40602" y="53014"/>
                  </a:cubicBezTo>
                  <a:cubicBezTo>
                    <a:pt x="40598" y="53014"/>
                    <a:pt x="40594" y="53014"/>
                    <a:pt x="40589" y="53014"/>
                  </a:cubicBezTo>
                  <a:lnTo>
                    <a:pt x="40589" y="53014"/>
                  </a:lnTo>
                  <a:lnTo>
                    <a:pt x="40596" y="53028"/>
                  </a:lnTo>
                  <a:cubicBezTo>
                    <a:pt x="40025" y="53028"/>
                    <a:pt x="39739" y="52336"/>
                    <a:pt x="40139" y="51929"/>
                  </a:cubicBezTo>
                  <a:cubicBezTo>
                    <a:pt x="40270" y="51800"/>
                    <a:pt x="40431" y="51742"/>
                    <a:pt x="40589" y="51742"/>
                  </a:cubicBezTo>
                  <a:close/>
                  <a:moveTo>
                    <a:pt x="42731" y="51742"/>
                  </a:moveTo>
                  <a:cubicBezTo>
                    <a:pt x="43063" y="51742"/>
                    <a:pt x="43381" y="51998"/>
                    <a:pt x="43381" y="52386"/>
                  </a:cubicBezTo>
                  <a:cubicBezTo>
                    <a:pt x="43374" y="52738"/>
                    <a:pt x="43089" y="53014"/>
                    <a:pt x="42745" y="53014"/>
                  </a:cubicBezTo>
                  <a:cubicBezTo>
                    <a:pt x="42740" y="53014"/>
                    <a:pt x="42736" y="53014"/>
                    <a:pt x="42731" y="53014"/>
                  </a:cubicBezTo>
                  <a:lnTo>
                    <a:pt x="42731" y="53014"/>
                  </a:lnTo>
                  <a:lnTo>
                    <a:pt x="42739" y="53028"/>
                  </a:lnTo>
                  <a:cubicBezTo>
                    <a:pt x="42167" y="53028"/>
                    <a:pt x="41882" y="52336"/>
                    <a:pt x="42282" y="51929"/>
                  </a:cubicBezTo>
                  <a:cubicBezTo>
                    <a:pt x="42413" y="51800"/>
                    <a:pt x="42573" y="51742"/>
                    <a:pt x="42731" y="51742"/>
                  </a:cubicBezTo>
                  <a:close/>
                  <a:moveTo>
                    <a:pt x="14897" y="51742"/>
                  </a:moveTo>
                  <a:cubicBezTo>
                    <a:pt x="15055" y="51742"/>
                    <a:pt x="15215" y="51800"/>
                    <a:pt x="15346" y="51929"/>
                  </a:cubicBezTo>
                  <a:cubicBezTo>
                    <a:pt x="15746" y="52336"/>
                    <a:pt x="15460" y="53028"/>
                    <a:pt x="14889" y="53028"/>
                  </a:cubicBezTo>
                  <a:cubicBezTo>
                    <a:pt x="14885" y="53028"/>
                    <a:pt x="14881" y="53028"/>
                    <a:pt x="14876" y="53028"/>
                  </a:cubicBezTo>
                  <a:cubicBezTo>
                    <a:pt x="14518" y="53028"/>
                    <a:pt x="14232" y="52731"/>
                    <a:pt x="14239" y="52371"/>
                  </a:cubicBezTo>
                  <a:lnTo>
                    <a:pt x="14239" y="52371"/>
                  </a:lnTo>
                  <a:lnTo>
                    <a:pt x="14246" y="52386"/>
                  </a:lnTo>
                  <a:cubicBezTo>
                    <a:pt x="14246" y="51998"/>
                    <a:pt x="14565" y="51742"/>
                    <a:pt x="14897" y="51742"/>
                  </a:cubicBezTo>
                  <a:close/>
                  <a:moveTo>
                    <a:pt x="24521" y="52808"/>
                  </a:moveTo>
                  <a:cubicBezTo>
                    <a:pt x="24849" y="52808"/>
                    <a:pt x="25165" y="53064"/>
                    <a:pt x="25165" y="53450"/>
                  </a:cubicBezTo>
                  <a:cubicBezTo>
                    <a:pt x="25165" y="53802"/>
                    <a:pt x="24879" y="54085"/>
                    <a:pt x="24535" y="54085"/>
                  </a:cubicBezTo>
                  <a:cubicBezTo>
                    <a:pt x="24531" y="54085"/>
                    <a:pt x="24527" y="54085"/>
                    <a:pt x="24522" y="54085"/>
                  </a:cubicBezTo>
                  <a:lnTo>
                    <a:pt x="24522" y="54092"/>
                  </a:lnTo>
                  <a:cubicBezTo>
                    <a:pt x="23951" y="54092"/>
                    <a:pt x="23665" y="53400"/>
                    <a:pt x="24072" y="53000"/>
                  </a:cubicBezTo>
                  <a:cubicBezTo>
                    <a:pt x="24202" y="52867"/>
                    <a:pt x="24363" y="52808"/>
                    <a:pt x="24521" y="52808"/>
                  </a:cubicBezTo>
                  <a:close/>
                  <a:moveTo>
                    <a:pt x="28805" y="52808"/>
                  </a:moveTo>
                  <a:cubicBezTo>
                    <a:pt x="29134" y="52808"/>
                    <a:pt x="29449" y="53064"/>
                    <a:pt x="29449" y="53450"/>
                  </a:cubicBezTo>
                  <a:cubicBezTo>
                    <a:pt x="29449" y="53802"/>
                    <a:pt x="29164" y="54085"/>
                    <a:pt x="28820" y="54085"/>
                  </a:cubicBezTo>
                  <a:cubicBezTo>
                    <a:pt x="28815" y="54085"/>
                    <a:pt x="28811" y="54085"/>
                    <a:pt x="28807" y="54085"/>
                  </a:cubicBezTo>
                  <a:lnTo>
                    <a:pt x="28807" y="54092"/>
                  </a:lnTo>
                  <a:cubicBezTo>
                    <a:pt x="28235" y="54092"/>
                    <a:pt x="27950" y="53400"/>
                    <a:pt x="28357" y="53000"/>
                  </a:cubicBezTo>
                  <a:cubicBezTo>
                    <a:pt x="28487" y="52867"/>
                    <a:pt x="28648" y="52808"/>
                    <a:pt x="28805" y="52808"/>
                  </a:cubicBezTo>
                  <a:close/>
                  <a:moveTo>
                    <a:pt x="20238" y="52807"/>
                  </a:moveTo>
                  <a:cubicBezTo>
                    <a:pt x="20595" y="52814"/>
                    <a:pt x="20873" y="53093"/>
                    <a:pt x="20880" y="53442"/>
                  </a:cubicBezTo>
                  <a:lnTo>
                    <a:pt x="20880" y="53450"/>
                  </a:lnTo>
                  <a:cubicBezTo>
                    <a:pt x="20880" y="53837"/>
                    <a:pt x="20562" y="54096"/>
                    <a:pt x="20232" y="54096"/>
                  </a:cubicBezTo>
                  <a:cubicBezTo>
                    <a:pt x="20076" y="54096"/>
                    <a:pt x="19917" y="54038"/>
                    <a:pt x="19788" y="53907"/>
                  </a:cubicBezTo>
                  <a:cubicBezTo>
                    <a:pt x="19381" y="53500"/>
                    <a:pt x="19666" y="52807"/>
                    <a:pt x="20238" y="52807"/>
                  </a:cubicBezTo>
                  <a:close/>
                  <a:moveTo>
                    <a:pt x="33091" y="52807"/>
                  </a:moveTo>
                  <a:cubicBezTo>
                    <a:pt x="33448" y="52814"/>
                    <a:pt x="33727" y="53093"/>
                    <a:pt x="33734" y="53442"/>
                  </a:cubicBezTo>
                  <a:lnTo>
                    <a:pt x="33734" y="53450"/>
                  </a:lnTo>
                  <a:cubicBezTo>
                    <a:pt x="33734" y="53837"/>
                    <a:pt x="33416" y="54096"/>
                    <a:pt x="33086" y="54096"/>
                  </a:cubicBezTo>
                  <a:cubicBezTo>
                    <a:pt x="32929" y="54096"/>
                    <a:pt x="32770" y="54038"/>
                    <a:pt x="32641" y="53907"/>
                  </a:cubicBezTo>
                  <a:cubicBezTo>
                    <a:pt x="32234" y="53500"/>
                    <a:pt x="32520" y="52807"/>
                    <a:pt x="33091" y="52807"/>
                  </a:cubicBezTo>
                  <a:close/>
                  <a:moveTo>
                    <a:pt x="22390" y="52809"/>
                  </a:moveTo>
                  <a:cubicBezTo>
                    <a:pt x="22587" y="52809"/>
                    <a:pt x="22785" y="52898"/>
                    <a:pt x="22916" y="53093"/>
                  </a:cubicBezTo>
                  <a:cubicBezTo>
                    <a:pt x="22987" y="53200"/>
                    <a:pt x="23023" y="53321"/>
                    <a:pt x="23023" y="53442"/>
                  </a:cubicBezTo>
                  <a:lnTo>
                    <a:pt x="23023" y="53450"/>
                  </a:lnTo>
                  <a:cubicBezTo>
                    <a:pt x="23023" y="53621"/>
                    <a:pt x="22958" y="53785"/>
                    <a:pt x="22837" y="53907"/>
                  </a:cubicBezTo>
                  <a:cubicBezTo>
                    <a:pt x="22704" y="54039"/>
                    <a:pt x="22543" y="54098"/>
                    <a:pt x="22386" y="54098"/>
                  </a:cubicBezTo>
                  <a:cubicBezTo>
                    <a:pt x="22036" y="54098"/>
                    <a:pt x="21705" y="53806"/>
                    <a:pt x="21744" y="53392"/>
                  </a:cubicBezTo>
                  <a:cubicBezTo>
                    <a:pt x="21779" y="53026"/>
                    <a:pt x="22083" y="52809"/>
                    <a:pt x="22390" y="52809"/>
                  </a:cubicBezTo>
                  <a:close/>
                  <a:moveTo>
                    <a:pt x="35244" y="52809"/>
                  </a:moveTo>
                  <a:cubicBezTo>
                    <a:pt x="35440" y="52809"/>
                    <a:pt x="35638" y="52898"/>
                    <a:pt x="35769" y="53093"/>
                  </a:cubicBezTo>
                  <a:cubicBezTo>
                    <a:pt x="35841" y="53200"/>
                    <a:pt x="35876" y="53321"/>
                    <a:pt x="35876" y="53442"/>
                  </a:cubicBezTo>
                  <a:lnTo>
                    <a:pt x="35876" y="53450"/>
                  </a:lnTo>
                  <a:cubicBezTo>
                    <a:pt x="35876" y="53621"/>
                    <a:pt x="35812" y="53785"/>
                    <a:pt x="35691" y="53907"/>
                  </a:cubicBezTo>
                  <a:cubicBezTo>
                    <a:pt x="35558" y="54039"/>
                    <a:pt x="35397" y="54098"/>
                    <a:pt x="35240" y="54098"/>
                  </a:cubicBezTo>
                  <a:cubicBezTo>
                    <a:pt x="34890" y="54098"/>
                    <a:pt x="34559" y="53806"/>
                    <a:pt x="34598" y="53392"/>
                  </a:cubicBezTo>
                  <a:cubicBezTo>
                    <a:pt x="34633" y="53026"/>
                    <a:pt x="34936" y="52809"/>
                    <a:pt x="35244" y="52809"/>
                  </a:cubicBezTo>
                  <a:close/>
                  <a:moveTo>
                    <a:pt x="37375" y="52813"/>
                  </a:moveTo>
                  <a:cubicBezTo>
                    <a:pt x="37707" y="52813"/>
                    <a:pt x="38026" y="53069"/>
                    <a:pt x="38026" y="53457"/>
                  </a:cubicBezTo>
                  <a:cubicBezTo>
                    <a:pt x="38019" y="53809"/>
                    <a:pt x="37733" y="54085"/>
                    <a:pt x="37389" y="54085"/>
                  </a:cubicBezTo>
                  <a:cubicBezTo>
                    <a:pt x="37385" y="54085"/>
                    <a:pt x="37380" y="54085"/>
                    <a:pt x="37376" y="54085"/>
                  </a:cubicBezTo>
                  <a:lnTo>
                    <a:pt x="37376" y="54085"/>
                  </a:lnTo>
                  <a:lnTo>
                    <a:pt x="37383" y="54099"/>
                  </a:lnTo>
                  <a:cubicBezTo>
                    <a:pt x="36812" y="54099"/>
                    <a:pt x="36526" y="53407"/>
                    <a:pt x="36926" y="53000"/>
                  </a:cubicBezTo>
                  <a:cubicBezTo>
                    <a:pt x="37057" y="52871"/>
                    <a:pt x="37218" y="52813"/>
                    <a:pt x="37375" y="52813"/>
                  </a:cubicBezTo>
                  <a:close/>
                  <a:moveTo>
                    <a:pt x="39531" y="52821"/>
                  </a:moveTo>
                  <a:cubicBezTo>
                    <a:pt x="39804" y="52821"/>
                    <a:pt x="40053" y="53001"/>
                    <a:pt x="40139" y="53271"/>
                  </a:cubicBezTo>
                  <a:cubicBezTo>
                    <a:pt x="40232" y="53585"/>
                    <a:pt x="40075" y="53921"/>
                    <a:pt x="39775" y="54049"/>
                  </a:cubicBezTo>
                  <a:cubicBezTo>
                    <a:pt x="39710" y="54073"/>
                    <a:pt x="39635" y="54087"/>
                    <a:pt x="39563" y="54087"/>
                  </a:cubicBezTo>
                  <a:cubicBezTo>
                    <a:pt x="39548" y="54087"/>
                    <a:pt x="39533" y="54086"/>
                    <a:pt x="39518" y="54085"/>
                  </a:cubicBezTo>
                  <a:lnTo>
                    <a:pt x="39518" y="54085"/>
                  </a:lnTo>
                  <a:lnTo>
                    <a:pt x="39525" y="54099"/>
                  </a:lnTo>
                  <a:cubicBezTo>
                    <a:pt x="38754" y="54099"/>
                    <a:pt x="38647" y="52985"/>
                    <a:pt x="39397" y="52835"/>
                  </a:cubicBezTo>
                  <a:cubicBezTo>
                    <a:pt x="39442" y="52825"/>
                    <a:pt x="39487" y="52821"/>
                    <a:pt x="39531" y="52821"/>
                  </a:cubicBezTo>
                  <a:close/>
                  <a:moveTo>
                    <a:pt x="15968" y="52813"/>
                  </a:moveTo>
                  <a:cubicBezTo>
                    <a:pt x="16126" y="52813"/>
                    <a:pt x="16286" y="52871"/>
                    <a:pt x="16417" y="53000"/>
                  </a:cubicBezTo>
                  <a:cubicBezTo>
                    <a:pt x="16817" y="53407"/>
                    <a:pt x="16532" y="54099"/>
                    <a:pt x="15960" y="54099"/>
                  </a:cubicBezTo>
                  <a:cubicBezTo>
                    <a:pt x="15956" y="54099"/>
                    <a:pt x="15952" y="54100"/>
                    <a:pt x="15948" y="54100"/>
                  </a:cubicBezTo>
                  <a:cubicBezTo>
                    <a:pt x="15589" y="54100"/>
                    <a:pt x="15303" y="53802"/>
                    <a:pt x="15310" y="53442"/>
                  </a:cubicBezTo>
                  <a:lnTo>
                    <a:pt x="15310" y="53442"/>
                  </a:lnTo>
                  <a:lnTo>
                    <a:pt x="15318" y="53457"/>
                  </a:lnTo>
                  <a:cubicBezTo>
                    <a:pt x="15318" y="53069"/>
                    <a:pt x="15636" y="52813"/>
                    <a:pt x="15968" y="52813"/>
                  </a:cubicBezTo>
                  <a:close/>
                  <a:moveTo>
                    <a:pt x="18110" y="52813"/>
                  </a:moveTo>
                  <a:cubicBezTo>
                    <a:pt x="18268" y="52813"/>
                    <a:pt x="18429" y="52871"/>
                    <a:pt x="18560" y="53000"/>
                  </a:cubicBezTo>
                  <a:cubicBezTo>
                    <a:pt x="18959" y="53407"/>
                    <a:pt x="18674" y="54099"/>
                    <a:pt x="18103" y="54099"/>
                  </a:cubicBezTo>
                  <a:cubicBezTo>
                    <a:pt x="18098" y="54099"/>
                    <a:pt x="18094" y="54100"/>
                    <a:pt x="18090" y="54100"/>
                  </a:cubicBezTo>
                  <a:cubicBezTo>
                    <a:pt x="17732" y="54100"/>
                    <a:pt x="17446" y="53802"/>
                    <a:pt x="17453" y="53442"/>
                  </a:cubicBezTo>
                  <a:lnTo>
                    <a:pt x="17453" y="53442"/>
                  </a:lnTo>
                  <a:lnTo>
                    <a:pt x="17460" y="53457"/>
                  </a:lnTo>
                  <a:cubicBezTo>
                    <a:pt x="17460" y="53069"/>
                    <a:pt x="17778" y="52813"/>
                    <a:pt x="18110" y="52813"/>
                  </a:cubicBezTo>
                  <a:close/>
                  <a:moveTo>
                    <a:pt x="41675" y="52813"/>
                  </a:moveTo>
                  <a:cubicBezTo>
                    <a:pt x="41833" y="52813"/>
                    <a:pt x="41994" y="52871"/>
                    <a:pt x="42125" y="53000"/>
                  </a:cubicBezTo>
                  <a:cubicBezTo>
                    <a:pt x="42524" y="53407"/>
                    <a:pt x="42239" y="54099"/>
                    <a:pt x="41668" y="54099"/>
                  </a:cubicBezTo>
                  <a:cubicBezTo>
                    <a:pt x="41663" y="54099"/>
                    <a:pt x="41659" y="54100"/>
                    <a:pt x="41655" y="54100"/>
                  </a:cubicBezTo>
                  <a:cubicBezTo>
                    <a:pt x="41297" y="54100"/>
                    <a:pt x="41011" y="53802"/>
                    <a:pt x="41018" y="53442"/>
                  </a:cubicBezTo>
                  <a:lnTo>
                    <a:pt x="41018" y="53442"/>
                  </a:lnTo>
                  <a:lnTo>
                    <a:pt x="41025" y="53457"/>
                  </a:lnTo>
                  <a:cubicBezTo>
                    <a:pt x="41025" y="53069"/>
                    <a:pt x="41343" y="52813"/>
                    <a:pt x="41675" y="52813"/>
                  </a:cubicBezTo>
                  <a:close/>
                  <a:moveTo>
                    <a:pt x="26665" y="52795"/>
                  </a:moveTo>
                  <a:cubicBezTo>
                    <a:pt x="27169" y="52795"/>
                    <a:pt x="27584" y="53444"/>
                    <a:pt x="27122" y="53907"/>
                  </a:cubicBezTo>
                  <a:cubicBezTo>
                    <a:pt x="27093" y="53935"/>
                    <a:pt x="27057" y="53957"/>
                    <a:pt x="27022" y="53978"/>
                  </a:cubicBezTo>
                  <a:lnTo>
                    <a:pt x="27029" y="53985"/>
                  </a:lnTo>
                  <a:cubicBezTo>
                    <a:pt x="26903" y="54070"/>
                    <a:pt x="26777" y="54107"/>
                    <a:pt x="26658" y="54107"/>
                  </a:cubicBezTo>
                  <a:cubicBezTo>
                    <a:pt x="26127" y="54107"/>
                    <a:pt x="25744" y="53376"/>
                    <a:pt x="26257" y="52950"/>
                  </a:cubicBezTo>
                  <a:cubicBezTo>
                    <a:pt x="26390" y="52841"/>
                    <a:pt x="26531" y="52795"/>
                    <a:pt x="26665" y="52795"/>
                  </a:cubicBezTo>
                  <a:close/>
                  <a:moveTo>
                    <a:pt x="30950" y="52795"/>
                  </a:moveTo>
                  <a:cubicBezTo>
                    <a:pt x="31454" y="52795"/>
                    <a:pt x="31868" y="53444"/>
                    <a:pt x="31406" y="53907"/>
                  </a:cubicBezTo>
                  <a:cubicBezTo>
                    <a:pt x="31377" y="53935"/>
                    <a:pt x="31342" y="53957"/>
                    <a:pt x="31306" y="53978"/>
                  </a:cubicBezTo>
                  <a:lnTo>
                    <a:pt x="31313" y="53985"/>
                  </a:lnTo>
                  <a:cubicBezTo>
                    <a:pt x="31188" y="54070"/>
                    <a:pt x="31061" y="54107"/>
                    <a:pt x="30943" y="54107"/>
                  </a:cubicBezTo>
                  <a:cubicBezTo>
                    <a:pt x="30411" y="54107"/>
                    <a:pt x="30029" y="53376"/>
                    <a:pt x="30542" y="52950"/>
                  </a:cubicBezTo>
                  <a:cubicBezTo>
                    <a:pt x="30674" y="52841"/>
                    <a:pt x="30815" y="52795"/>
                    <a:pt x="30950" y="52795"/>
                  </a:cubicBezTo>
                  <a:close/>
                  <a:moveTo>
                    <a:pt x="25593" y="53878"/>
                  </a:moveTo>
                  <a:cubicBezTo>
                    <a:pt x="25950" y="53885"/>
                    <a:pt x="26229" y="54164"/>
                    <a:pt x="26236" y="54514"/>
                  </a:cubicBezTo>
                  <a:lnTo>
                    <a:pt x="26236" y="54521"/>
                  </a:lnTo>
                  <a:cubicBezTo>
                    <a:pt x="26236" y="54908"/>
                    <a:pt x="25918" y="55167"/>
                    <a:pt x="25588" y="55167"/>
                  </a:cubicBezTo>
                  <a:cubicBezTo>
                    <a:pt x="25431" y="55167"/>
                    <a:pt x="25272" y="55109"/>
                    <a:pt x="25143" y="54978"/>
                  </a:cubicBezTo>
                  <a:cubicBezTo>
                    <a:pt x="24736" y="54571"/>
                    <a:pt x="25022" y="53878"/>
                    <a:pt x="25593" y="53878"/>
                  </a:cubicBezTo>
                  <a:close/>
                  <a:moveTo>
                    <a:pt x="27736" y="53878"/>
                  </a:moveTo>
                  <a:cubicBezTo>
                    <a:pt x="28093" y="53885"/>
                    <a:pt x="28371" y="54164"/>
                    <a:pt x="28378" y="54514"/>
                  </a:cubicBezTo>
                  <a:lnTo>
                    <a:pt x="28378" y="54521"/>
                  </a:lnTo>
                  <a:cubicBezTo>
                    <a:pt x="28378" y="54908"/>
                    <a:pt x="28060" y="55167"/>
                    <a:pt x="27730" y="55167"/>
                  </a:cubicBezTo>
                  <a:cubicBezTo>
                    <a:pt x="27574" y="55167"/>
                    <a:pt x="27415" y="55109"/>
                    <a:pt x="27286" y="54978"/>
                  </a:cubicBezTo>
                  <a:cubicBezTo>
                    <a:pt x="26879" y="54571"/>
                    <a:pt x="27164" y="53878"/>
                    <a:pt x="27736" y="53878"/>
                  </a:cubicBezTo>
                  <a:close/>
                  <a:moveTo>
                    <a:pt x="29878" y="53878"/>
                  </a:moveTo>
                  <a:cubicBezTo>
                    <a:pt x="30235" y="53885"/>
                    <a:pt x="30513" y="54164"/>
                    <a:pt x="30521" y="54514"/>
                  </a:cubicBezTo>
                  <a:lnTo>
                    <a:pt x="30521" y="54521"/>
                  </a:lnTo>
                  <a:cubicBezTo>
                    <a:pt x="30521" y="54908"/>
                    <a:pt x="30202" y="55167"/>
                    <a:pt x="29873" y="55167"/>
                  </a:cubicBezTo>
                  <a:cubicBezTo>
                    <a:pt x="29716" y="55167"/>
                    <a:pt x="29557" y="55109"/>
                    <a:pt x="29428" y="54978"/>
                  </a:cubicBezTo>
                  <a:cubicBezTo>
                    <a:pt x="29021" y="54571"/>
                    <a:pt x="29307" y="53878"/>
                    <a:pt x="29878" y="53878"/>
                  </a:cubicBezTo>
                  <a:close/>
                  <a:moveTo>
                    <a:pt x="32020" y="53878"/>
                  </a:moveTo>
                  <a:cubicBezTo>
                    <a:pt x="32377" y="53885"/>
                    <a:pt x="32656" y="54164"/>
                    <a:pt x="32663" y="54514"/>
                  </a:cubicBezTo>
                  <a:lnTo>
                    <a:pt x="32663" y="54521"/>
                  </a:lnTo>
                  <a:cubicBezTo>
                    <a:pt x="32663" y="54908"/>
                    <a:pt x="32344" y="55167"/>
                    <a:pt x="32015" y="55167"/>
                  </a:cubicBezTo>
                  <a:cubicBezTo>
                    <a:pt x="31858" y="55167"/>
                    <a:pt x="31699" y="55109"/>
                    <a:pt x="31570" y="54978"/>
                  </a:cubicBezTo>
                  <a:cubicBezTo>
                    <a:pt x="31163" y="54571"/>
                    <a:pt x="31449" y="53878"/>
                    <a:pt x="32020" y="53878"/>
                  </a:cubicBezTo>
                  <a:close/>
                  <a:moveTo>
                    <a:pt x="21308" y="53884"/>
                  </a:moveTo>
                  <a:cubicBezTo>
                    <a:pt x="21640" y="53884"/>
                    <a:pt x="21959" y="54140"/>
                    <a:pt x="21959" y="54528"/>
                  </a:cubicBezTo>
                  <a:cubicBezTo>
                    <a:pt x="21952" y="54880"/>
                    <a:pt x="21666" y="55156"/>
                    <a:pt x="21322" y="55156"/>
                  </a:cubicBezTo>
                  <a:cubicBezTo>
                    <a:pt x="21318" y="55156"/>
                    <a:pt x="21313" y="55156"/>
                    <a:pt x="21309" y="55156"/>
                  </a:cubicBezTo>
                  <a:lnTo>
                    <a:pt x="21309" y="55156"/>
                  </a:lnTo>
                  <a:lnTo>
                    <a:pt x="21316" y="55171"/>
                  </a:lnTo>
                  <a:cubicBezTo>
                    <a:pt x="20745" y="55171"/>
                    <a:pt x="20459" y="54478"/>
                    <a:pt x="20859" y="54071"/>
                  </a:cubicBezTo>
                  <a:cubicBezTo>
                    <a:pt x="20990" y="53942"/>
                    <a:pt x="21151" y="53884"/>
                    <a:pt x="21308" y="53884"/>
                  </a:cubicBezTo>
                  <a:close/>
                  <a:moveTo>
                    <a:pt x="23450" y="53884"/>
                  </a:moveTo>
                  <a:cubicBezTo>
                    <a:pt x="23782" y="53884"/>
                    <a:pt x="24101" y="54140"/>
                    <a:pt x="24101" y="54528"/>
                  </a:cubicBezTo>
                  <a:cubicBezTo>
                    <a:pt x="24094" y="54880"/>
                    <a:pt x="23808" y="55156"/>
                    <a:pt x="23464" y="55156"/>
                  </a:cubicBezTo>
                  <a:cubicBezTo>
                    <a:pt x="23460" y="55156"/>
                    <a:pt x="23455" y="55156"/>
                    <a:pt x="23451" y="55156"/>
                  </a:cubicBezTo>
                  <a:lnTo>
                    <a:pt x="23451" y="55156"/>
                  </a:lnTo>
                  <a:lnTo>
                    <a:pt x="23458" y="55171"/>
                  </a:lnTo>
                  <a:cubicBezTo>
                    <a:pt x="22887" y="55171"/>
                    <a:pt x="22601" y="54478"/>
                    <a:pt x="23001" y="54071"/>
                  </a:cubicBezTo>
                  <a:cubicBezTo>
                    <a:pt x="23132" y="53942"/>
                    <a:pt x="23293" y="53884"/>
                    <a:pt x="23450" y="53884"/>
                  </a:cubicBezTo>
                  <a:close/>
                  <a:moveTo>
                    <a:pt x="34162" y="53884"/>
                  </a:moveTo>
                  <a:cubicBezTo>
                    <a:pt x="34494" y="53884"/>
                    <a:pt x="34812" y="54140"/>
                    <a:pt x="34812" y="54528"/>
                  </a:cubicBezTo>
                  <a:cubicBezTo>
                    <a:pt x="34805" y="54880"/>
                    <a:pt x="34520" y="55156"/>
                    <a:pt x="34176" y="55156"/>
                  </a:cubicBezTo>
                  <a:cubicBezTo>
                    <a:pt x="34171" y="55156"/>
                    <a:pt x="34167" y="55156"/>
                    <a:pt x="34162" y="55156"/>
                  </a:cubicBezTo>
                  <a:lnTo>
                    <a:pt x="34162" y="55156"/>
                  </a:lnTo>
                  <a:lnTo>
                    <a:pt x="34170" y="55171"/>
                  </a:lnTo>
                  <a:cubicBezTo>
                    <a:pt x="33598" y="55171"/>
                    <a:pt x="33313" y="54478"/>
                    <a:pt x="33713" y="54071"/>
                  </a:cubicBezTo>
                  <a:cubicBezTo>
                    <a:pt x="33844" y="53942"/>
                    <a:pt x="34004" y="53884"/>
                    <a:pt x="34162" y="53884"/>
                  </a:cubicBezTo>
                  <a:close/>
                  <a:moveTo>
                    <a:pt x="36304" y="53884"/>
                  </a:moveTo>
                  <a:cubicBezTo>
                    <a:pt x="36636" y="53884"/>
                    <a:pt x="36955" y="54140"/>
                    <a:pt x="36955" y="54528"/>
                  </a:cubicBezTo>
                  <a:cubicBezTo>
                    <a:pt x="36947" y="54880"/>
                    <a:pt x="36662" y="55156"/>
                    <a:pt x="36318" y="55156"/>
                  </a:cubicBezTo>
                  <a:cubicBezTo>
                    <a:pt x="36313" y="55156"/>
                    <a:pt x="36309" y="55156"/>
                    <a:pt x="36305" y="55156"/>
                  </a:cubicBezTo>
                  <a:lnTo>
                    <a:pt x="36305" y="55156"/>
                  </a:lnTo>
                  <a:lnTo>
                    <a:pt x="36312" y="55171"/>
                  </a:lnTo>
                  <a:cubicBezTo>
                    <a:pt x="35741" y="55171"/>
                    <a:pt x="35455" y="54478"/>
                    <a:pt x="35855" y="54071"/>
                  </a:cubicBezTo>
                  <a:cubicBezTo>
                    <a:pt x="35986" y="53942"/>
                    <a:pt x="36146" y="53884"/>
                    <a:pt x="36304" y="53884"/>
                  </a:cubicBezTo>
                  <a:close/>
                  <a:moveTo>
                    <a:pt x="19181" y="53884"/>
                  </a:moveTo>
                  <a:cubicBezTo>
                    <a:pt x="19339" y="53884"/>
                    <a:pt x="19500" y="53942"/>
                    <a:pt x="19631" y="54071"/>
                  </a:cubicBezTo>
                  <a:cubicBezTo>
                    <a:pt x="20031" y="54478"/>
                    <a:pt x="19745" y="55171"/>
                    <a:pt x="19174" y="55171"/>
                  </a:cubicBezTo>
                  <a:cubicBezTo>
                    <a:pt x="19169" y="55171"/>
                    <a:pt x="19165" y="55171"/>
                    <a:pt x="19161" y="55171"/>
                  </a:cubicBezTo>
                  <a:cubicBezTo>
                    <a:pt x="18803" y="55171"/>
                    <a:pt x="18517" y="54873"/>
                    <a:pt x="18524" y="54514"/>
                  </a:cubicBezTo>
                  <a:lnTo>
                    <a:pt x="18524" y="54514"/>
                  </a:lnTo>
                  <a:lnTo>
                    <a:pt x="18531" y="54528"/>
                  </a:lnTo>
                  <a:cubicBezTo>
                    <a:pt x="18531" y="54140"/>
                    <a:pt x="18850" y="53884"/>
                    <a:pt x="19181" y="53884"/>
                  </a:cubicBezTo>
                  <a:close/>
                  <a:moveTo>
                    <a:pt x="38462" y="53884"/>
                  </a:moveTo>
                  <a:cubicBezTo>
                    <a:pt x="38619" y="53884"/>
                    <a:pt x="38780" y="53942"/>
                    <a:pt x="38911" y="54071"/>
                  </a:cubicBezTo>
                  <a:cubicBezTo>
                    <a:pt x="39311" y="54478"/>
                    <a:pt x="39025" y="55171"/>
                    <a:pt x="38454" y="55171"/>
                  </a:cubicBezTo>
                  <a:cubicBezTo>
                    <a:pt x="38450" y="55171"/>
                    <a:pt x="38446" y="55171"/>
                    <a:pt x="38441" y="55171"/>
                  </a:cubicBezTo>
                  <a:cubicBezTo>
                    <a:pt x="38083" y="55171"/>
                    <a:pt x="37797" y="54873"/>
                    <a:pt x="37804" y="54514"/>
                  </a:cubicBezTo>
                  <a:lnTo>
                    <a:pt x="37804" y="54514"/>
                  </a:lnTo>
                  <a:lnTo>
                    <a:pt x="37811" y="54528"/>
                  </a:lnTo>
                  <a:cubicBezTo>
                    <a:pt x="37811" y="54140"/>
                    <a:pt x="38130" y="53884"/>
                    <a:pt x="38462" y="53884"/>
                  </a:cubicBezTo>
                  <a:close/>
                  <a:moveTo>
                    <a:pt x="26678" y="54963"/>
                  </a:moveTo>
                  <a:cubicBezTo>
                    <a:pt x="26950" y="54963"/>
                    <a:pt x="27200" y="55143"/>
                    <a:pt x="27286" y="55413"/>
                  </a:cubicBezTo>
                  <a:cubicBezTo>
                    <a:pt x="27379" y="55727"/>
                    <a:pt x="27221" y="56063"/>
                    <a:pt x="26922" y="56192"/>
                  </a:cubicBezTo>
                  <a:cubicBezTo>
                    <a:pt x="26856" y="56215"/>
                    <a:pt x="26782" y="56229"/>
                    <a:pt x="26709" y="56229"/>
                  </a:cubicBezTo>
                  <a:cubicBezTo>
                    <a:pt x="26694" y="56229"/>
                    <a:pt x="26679" y="56229"/>
                    <a:pt x="26664" y="56227"/>
                  </a:cubicBezTo>
                  <a:lnTo>
                    <a:pt x="26664" y="56227"/>
                  </a:lnTo>
                  <a:lnTo>
                    <a:pt x="26672" y="56242"/>
                  </a:lnTo>
                  <a:cubicBezTo>
                    <a:pt x="25900" y="56242"/>
                    <a:pt x="25793" y="55128"/>
                    <a:pt x="26543" y="54978"/>
                  </a:cubicBezTo>
                  <a:cubicBezTo>
                    <a:pt x="26588" y="54968"/>
                    <a:pt x="26633" y="54963"/>
                    <a:pt x="26678" y="54963"/>
                  </a:cubicBezTo>
                  <a:close/>
                  <a:moveTo>
                    <a:pt x="28806" y="54956"/>
                  </a:moveTo>
                  <a:cubicBezTo>
                    <a:pt x="29138" y="54956"/>
                    <a:pt x="29457" y="55212"/>
                    <a:pt x="29457" y="55599"/>
                  </a:cubicBezTo>
                  <a:cubicBezTo>
                    <a:pt x="29450" y="55952"/>
                    <a:pt x="29164" y="56227"/>
                    <a:pt x="28820" y="56227"/>
                  </a:cubicBezTo>
                  <a:cubicBezTo>
                    <a:pt x="28816" y="56227"/>
                    <a:pt x="28811" y="56227"/>
                    <a:pt x="28807" y="56227"/>
                  </a:cubicBezTo>
                  <a:lnTo>
                    <a:pt x="28807" y="56227"/>
                  </a:lnTo>
                  <a:lnTo>
                    <a:pt x="28814" y="56242"/>
                  </a:lnTo>
                  <a:cubicBezTo>
                    <a:pt x="28243" y="56242"/>
                    <a:pt x="27957" y="55549"/>
                    <a:pt x="28357" y="55142"/>
                  </a:cubicBezTo>
                  <a:cubicBezTo>
                    <a:pt x="28488" y="55013"/>
                    <a:pt x="28649" y="54956"/>
                    <a:pt x="28806" y="54956"/>
                  </a:cubicBezTo>
                  <a:close/>
                  <a:moveTo>
                    <a:pt x="30962" y="54963"/>
                  </a:moveTo>
                  <a:cubicBezTo>
                    <a:pt x="31235" y="54963"/>
                    <a:pt x="31484" y="55143"/>
                    <a:pt x="31570" y="55413"/>
                  </a:cubicBezTo>
                  <a:cubicBezTo>
                    <a:pt x="31663" y="55727"/>
                    <a:pt x="31506" y="56063"/>
                    <a:pt x="31206" y="56192"/>
                  </a:cubicBezTo>
                  <a:cubicBezTo>
                    <a:pt x="31141" y="56215"/>
                    <a:pt x="31066" y="56229"/>
                    <a:pt x="30994" y="56229"/>
                  </a:cubicBezTo>
                  <a:cubicBezTo>
                    <a:pt x="30979" y="56229"/>
                    <a:pt x="30964" y="56229"/>
                    <a:pt x="30949" y="56227"/>
                  </a:cubicBezTo>
                  <a:lnTo>
                    <a:pt x="30949" y="56227"/>
                  </a:lnTo>
                  <a:lnTo>
                    <a:pt x="30956" y="56242"/>
                  </a:lnTo>
                  <a:cubicBezTo>
                    <a:pt x="30185" y="56242"/>
                    <a:pt x="30078" y="55128"/>
                    <a:pt x="30828" y="54978"/>
                  </a:cubicBezTo>
                  <a:cubicBezTo>
                    <a:pt x="30873" y="54968"/>
                    <a:pt x="30918" y="54963"/>
                    <a:pt x="30962" y="54963"/>
                  </a:cubicBezTo>
                  <a:close/>
                  <a:moveTo>
                    <a:pt x="33091" y="54956"/>
                  </a:moveTo>
                  <a:cubicBezTo>
                    <a:pt x="33423" y="54956"/>
                    <a:pt x="33741" y="55212"/>
                    <a:pt x="33741" y="55599"/>
                  </a:cubicBezTo>
                  <a:cubicBezTo>
                    <a:pt x="33734" y="55952"/>
                    <a:pt x="33448" y="56227"/>
                    <a:pt x="33104" y="56227"/>
                  </a:cubicBezTo>
                  <a:cubicBezTo>
                    <a:pt x="33100" y="56227"/>
                    <a:pt x="33096" y="56227"/>
                    <a:pt x="33091" y="56227"/>
                  </a:cubicBezTo>
                  <a:lnTo>
                    <a:pt x="33091" y="56227"/>
                  </a:lnTo>
                  <a:lnTo>
                    <a:pt x="33098" y="56242"/>
                  </a:lnTo>
                  <a:cubicBezTo>
                    <a:pt x="32527" y="56242"/>
                    <a:pt x="32242" y="55549"/>
                    <a:pt x="32641" y="55142"/>
                  </a:cubicBezTo>
                  <a:cubicBezTo>
                    <a:pt x="32772" y="55013"/>
                    <a:pt x="32933" y="54956"/>
                    <a:pt x="33091" y="54956"/>
                  </a:cubicBezTo>
                  <a:close/>
                  <a:moveTo>
                    <a:pt x="20253" y="54956"/>
                  </a:moveTo>
                  <a:cubicBezTo>
                    <a:pt x="20410" y="54956"/>
                    <a:pt x="20571" y="55013"/>
                    <a:pt x="20702" y="55142"/>
                  </a:cubicBezTo>
                  <a:cubicBezTo>
                    <a:pt x="21102" y="55549"/>
                    <a:pt x="20816" y="56242"/>
                    <a:pt x="20245" y="56242"/>
                  </a:cubicBezTo>
                  <a:cubicBezTo>
                    <a:pt x="20241" y="56242"/>
                    <a:pt x="20236" y="56242"/>
                    <a:pt x="20232" y="56242"/>
                  </a:cubicBezTo>
                  <a:cubicBezTo>
                    <a:pt x="19874" y="56242"/>
                    <a:pt x="19588" y="55945"/>
                    <a:pt x="19595" y="55585"/>
                  </a:cubicBezTo>
                  <a:lnTo>
                    <a:pt x="19595" y="55585"/>
                  </a:lnTo>
                  <a:lnTo>
                    <a:pt x="19602" y="55599"/>
                  </a:lnTo>
                  <a:cubicBezTo>
                    <a:pt x="19602" y="55212"/>
                    <a:pt x="19921" y="54956"/>
                    <a:pt x="20253" y="54956"/>
                  </a:cubicBezTo>
                  <a:close/>
                  <a:moveTo>
                    <a:pt x="22395" y="54956"/>
                  </a:moveTo>
                  <a:cubicBezTo>
                    <a:pt x="22552" y="54956"/>
                    <a:pt x="22713" y="55013"/>
                    <a:pt x="22844" y="55142"/>
                  </a:cubicBezTo>
                  <a:cubicBezTo>
                    <a:pt x="23244" y="55549"/>
                    <a:pt x="22958" y="56242"/>
                    <a:pt x="22387" y="56242"/>
                  </a:cubicBezTo>
                  <a:cubicBezTo>
                    <a:pt x="22383" y="56242"/>
                    <a:pt x="22379" y="56242"/>
                    <a:pt x="22374" y="56242"/>
                  </a:cubicBezTo>
                  <a:cubicBezTo>
                    <a:pt x="22016" y="56242"/>
                    <a:pt x="21730" y="55945"/>
                    <a:pt x="21737" y="55585"/>
                  </a:cubicBezTo>
                  <a:lnTo>
                    <a:pt x="21737" y="55585"/>
                  </a:lnTo>
                  <a:lnTo>
                    <a:pt x="21744" y="55599"/>
                  </a:lnTo>
                  <a:cubicBezTo>
                    <a:pt x="21744" y="55212"/>
                    <a:pt x="22063" y="54956"/>
                    <a:pt x="22395" y="54956"/>
                  </a:cubicBezTo>
                  <a:close/>
                  <a:moveTo>
                    <a:pt x="24537" y="54956"/>
                  </a:moveTo>
                  <a:cubicBezTo>
                    <a:pt x="24695" y="54956"/>
                    <a:pt x="24855" y="55013"/>
                    <a:pt x="24986" y="55142"/>
                  </a:cubicBezTo>
                  <a:cubicBezTo>
                    <a:pt x="25386" y="55549"/>
                    <a:pt x="25101" y="56242"/>
                    <a:pt x="24529" y="56242"/>
                  </a:cubicBezTo>
                  <a:cubicBezTo>
                    <a:pt x="24525" y="56242"/>
                    <a:pt x="24521" y="56242"/>
                    <a:pt x="24517" y="56242"/>
                  </a:cubicBezTo>
                  <a:cubicBezTo>
                    <a:pt x="24158" y="56242"/>
                    <a:pt x="23872" y="55945"/>
                    <a:pt x="23880" y="55585"/>
                  </a:cubicBezTo>
                  <a:lnTo>
                    <a:pt x="23880" y="55585"/>
                  </a:lnTo>
                  <a:lnTo>
                    <a:pt x="23887" y="55599"/>
                  </a:lnTo>
                  <a:cubicBezTo>
                    <a:pt x="23887" y="55212"/>
                    <a:pt x="24205" y="54956"/>
                    <a:pt x="24537" y="54956"/>
                  </a:cubicBezTo>
                  <a:close/>
                  <a:moveTo>
                    <a:pt x="35249" y="54956"/>
                  </a:moveTo>
                  <a:cubicBezTo>
                    <a:pt x="35406" y="54956"/>
                    <a:pt x="35567" y="55013"/>
                    <a:pt x="35698" y="55142"/>
                  </a:cubicBezTo>
                  <a:cubicBezTo>
                    <a:pt x="36098" y="55549"/>
                    <a:pt x="35812" y="56242"/>
                    <a:pt x="35241" y="56242"/>
                  </a:cubicBezTo>
                  <a:cubicBezTo>
                    <a:pt x="35236" y="56242"/>
                    <a:pt x="35232" y="56242"/>
                    <a:pt x="35228" y="56242"/>
                  </a:cubicBezTo>
                  <a:cubicBezTo>
                    <a:pt x="34870" y="56242"/>
                    <a:pt x="34584" y="55945"/>
                    <a:pt x="34591" y="55585"/>
                  </a:cubicBezTo>
                  <a:lnTo>
                    <a:pt x="34591" y="55585"/>
                  </a:lnTo>
                  <a:lnTo>
                    <a:pt x="34598" y="55599"/>
                  </a:lnTo>
                  <a:cubicBezTo>
                    <a:pt x="34598" y="55212"/>
                    <a:pt x="34917" y="54956"/>
                    <a:pt x="35249" y="54956"/>
                  </a:cubicBezTo>
                  <a:close/>
                  <a:moveTo>
                    <a:pt x="25608" y="56027"/>
                  </a:moveTo>
                  <a:cubicBezTo>
                    <a:pt x="25766" y="56027"/>
                    <a:pt x="25926" y="56084"/>
                    <a:pt x="26058" y="56213"/>
                  </a:cubicBezTo>
                  <a:cubicBezTo>
                    <a:pt x="26457" y="56620"/>
                    <a:pt x="26172" y="57313"/>
                    <a:pt x="25600" y="57313"/>
                  </a:cubicBezTo>
                  <a:cubicBezTo>
                    <a:pt x="25596" y="57313"/>
                    <a:pt x="25592" y="57313"/>
                    <a:pt x="25588" y="57313"/>
                  </a:cubicBezTo>
                  <a:cubicBezTo>
                    <a:pt x="25230" y="57313"/>
                    <a:pt x="24944" y="57016"/>
                    <a:pt x="24951" y="56656"/>
                  </a:cubicBezTo>
                  <a:lnTo>
                    <a:pt x="24951" y="56656"/>
                  </a:lnTo>
                  <a:lnTo>
                    <a:pt x="24958" y="56670"/>
                  </a:lnTo>
                  <a:cubicBezTo>
                    <a:pt x="24958" y="56283"/>
                    <a:pt x="25276" y="56027"/>
                    <a:pt x="25608" y="56027"/>
                  </a:cubicBezTo>
                  <a:close/>
                  <a:moveTo>
                    <a:pt x="27751" y="56027"/>
                  </a:moveTo>
                  <a:cubicBezTo>
                    <a:pt x="27908" y="56027"/>
                    <a:pt x="28069" y="56084"/>
                    <a:pt x="28200" y="56213"/>
                  </a:cubicBezTo>
                  <a:cubicBezTo>
                    <a:pt x="28600" y="56620"/>
                    <a:pt x="28314" y="57313"/>
                    <a:pt x="27743" y="57313"/>
                  </a:cubicBezTo>
                  <a:cubicBezTo>
                    <a:pt x="27739" y="57313"/>
                    <a:pt x="27734" y="57313"/>
                    <a:pt x="27730" y="57313"/>
                  </a:cubicBezTo>
                  <a:cubicBezTo>
                    <a:pt x="27372" y="57313"/>
                    <a:pt x="27086" y="57016"/>
                    <a:pt x="27093" y="56656"/>
                  </a:cubicBezTo>
                  <a:lnTo>
                    <a:pt x="27093" y="56656"/>
                  </a:lnTo>
                  <a:lnTo>
                    <a:pt x="27100" y="56670"/>
                  </a:lnTo>
                  <a:cubicBezTo>
                    <a:pt x="27100" y="56283"/>
                    <a:pt x="27419" y="56027"/>
                    <a:pt x="27751" y="56027"/>
                  </a:cubicBezTo>
                  <a:close/>
                  <a:moveTo>
                    <a:pt x="29893" y="56027"/>
                  </a:moveTo>
                  <a:cubicBezTo>
                    <a:pt x="30050" y="56027"/>
                    <a:pt x="30211" y="56084"/>
                    <a:pt x="30342" y="56213"/>
                  </a:cubicBezTo>
                  <a:cubicBezTo>
                    <a:pt x="30742" y="56620"/>
                    <a:pt x="30456" y="57313"/>
                    <a:pt x="29885" y="57313"/>
                  </a:cubicBezTo>
                  <a:cubicBezTo>
                    <a:pt x="29881" y="57313"/>
                    <a:pt x="29877" y="57313"/>
                    <a:pt x="29872" y="57313"/>
                  </a:cubicBezTo>
                  <a:cubicBezTo>
                    <a:pt x="29514" y="57313"/>
                    <a:pt x="29228" y="57016"/>
                    <a:pt x="29235" y="56656"/>
                  </a:cubicBezTo>
                  <a:lnTo>
                    <a:pt x="29235" y="56656"/>
                  </a:lnTo>
                  <a:lnTo>
                    <a:pt x="29242" y="56670"/>
                  </a:lnTo>
                  <a:cubicBezTo>
                    <a:pt x="29242" y="56283"/>
                    <a:pt x="29561" y="56027"/>
                    <a:pt x="29893" y="56027"/>
                  </a:cubicBezTo>
                  <a:close/>
                  <a:moveTo>
                    <a:pt x="32035" y="56027"/>
                  </a:moveTo>
                  <a:cubicBezTo>
                    <a:pt x="32193" y="56027"/>
                    <a:pt x="32353" y="56084"/>
                    <a:pt x="32484" y="56213"/>
                  </a:cubicBezTo>
                  <a:cubicBezTo>
                    <a:pt x="32884" y="56620"/>
                    <a:pt x="32599" y="57313"/>
                    <a:pt x="32027" y="57313"/>
                  </a:cubicBezTo>
                  <a:cubicBezTo>
                    <a:pt x="32023" y="57313"/>
                    <a:pt x="32019" y="57313"/>
                    <a:pt x="32015" y="57313"/>
                  </a:cubicBezTo>
                  <a:cubicBezTo>
                    <a:pt x="31656" y="57313"/>
                    <a:pt x="31370" y="57016"/>
                    <a:pt x="31377" y="56656"/>
                  </a:cubicBezTo>
                  <a:lnTo>
                    <a:pt x="31377" y="56656"/>
                  </a:lnTo>
                  <a:lnTo>
                    <a:pt x="31385" y="56670"/>
                  </a:lnTo>
                  <a:cubicBezTo>
                    <a:pt x="31385" y="56283"/>
                    <a:pt x="31703" y="56027"/>
                    <a:pt x="32035" y="56027"/>
                  </a:cubicBezTo>
                  <a:close/>
                  <a:moveTo>
                    <a:pt x="28171" y="0"/>
                  </a:moveTo>
                  <a:cubicBezTo>
                    <a:pt x="27878" y="7"/>
                    <a:pt x="27586" y="14"/>
                    <a:pt x="27286" y="29"/>
                  </a:cubicBezTo>
                  <a:cubicBezTo>
                    <a:pt x="27271" y="107"/>
                    <a:pt x="27243" y="186"/>
                    <a:pt x="27200" y="250"/>
                  </a:cubicBezTo>
                  <a:cubicBezTo>
                    <a:pt x="27070" y="444"/>
                    <a:pt x="26868" y="536"/>
                    <a:pt x="26668" y="536"/>
                  </a:cubicBezTo>
                  <a:cubicBezTo>
                    <a:pt x="26417" y="536"/>
                    <a:pt x="26168" y="391"/>
                    <a:pt x="26065" y="121"/>
                  </a:cubicBezTo>
                  <a:cubicBezTo>
                    <a:pt x="25736" y="150"/>
                    <a:pt x="25401" y="186"/>
                    <a:pt x="25072" y="229"/>
                  </a:cubicBezTo>
                  <a:cubicBezTo>
                    <a:pt x="24951" y="429"/>
                    <a:pt x="24742" y="534"/>
                    <a:pt x="24529" y="534"/>
                  </a:cubicBezTo>
                  <a:cubicBezTo>
                    <a:pt x="24378" y="534"/>
                    <a:pt x="24225" y="481"/>
                    <a:pt x="24101" y="371"/>
                  </a:cubicBezTo>
                  <a:lnTo>
                    <a:pt x="23801" y="421"/>
                  </a:lnTo>
                  <a:cubicBezTo>
                    <a:pt x="24287" y="736"/>
                    <a:pt x="24144" y="1485"/>
                    <a:pt x="23572" y="1600"/>
                  </a:cubicBezTo>
                  <a:cubicBezTo>
                    <a:pt x="23530" y="1608"/>
                    <a:pt x="23488" y="1611"/>
                    <a:pt x="23447" y="1611"/>
                  </a:cubicBezTo>
                  <a:cubicBezTo>
                    <a:pt x="22944" y="1611"/>
                    <a:pt x="22619" y="1028"/>
                    <a:pt x="22930" y="586"/>
                  </a:cubicBezTo>
                  <a:lnTo>
                    <a:pt x="22930" y="586"/>
                  </a:lnTo>
                  <a:cubicBezTo>
                    <a:pt x="22601" y="657"/>
                    <a:pt x="22266" y="736"/>
                    <a:pt x="21937" y="814"/>
                  </a:cubicBezTo>
                  <a:cubicBezTo>
                    <a:pt x="22016" y="1150"/>
                    <a:pt x="21809" y="1485"/>
                    <a:pt x="21473" y="1578"/>
                  </a:cubicBezTo>
                  <a:cubicBezTo>
                    <a:pt x="21419" y="1592"/>
                    <a:pt x="21365" y="1599"/>
                    <a:pt x="21311" y="1599"/>
                  </a:cubicBezTo>
                  <a:cubicBezTo>
                    <a:pt x="21036" y="1599"/>
                    <a:pt x="20778" y="1424"/>
                    <a:pt x="20695" y="1150"/>
                  </a:cubicBezTo>
                  <a:cubicBezTo>
                    <a:pt x="20273" y="1271"/>
                    <a:pt x="19859" y="1400"/>
                    <a:pt x="19445" y="1543"/>
                  </a:cubicBezTo>
                  <a:cubicBezTo>
                    <a:pt x="19402" y="1564"/>
                    <a:pt x="19359" y="1578"/>
                    <a:pt x="19309" y="1593"/>
                  </a:cubicBezTo>
                  <a:cubicBezTo>
                    <a:pt x="19102" y="1664"/>
                    <a:pt x="18902" y="1735"/>
                    <a:pt x="18695" y="1814"/>
                  </a:cubicBezTo>
                  <a:cubicBezTo>
                    <a:pt x="18767" y="2007"/>
                    <a:pt x="18745" y="2221"/>
                    <a:pt x="18631" y="2392"/>
                  </a:cubicBezTo>
                  <a:cubicBezTo>
                    <a:pt x="18501" y="2584"/>
                    <a:pt x="18298" y="2676"/>
                    <a:pt x="18096" y="2676"/>
                  </a:cubicBezTo>
                  <a:cubicBezTo>
                    <a:pt x="17853" y="2676"/>
                    <a:pt x="17612" y="2542"/>
                    <a:pt x="17503" y="2285"/>
                  </a:cubicBezTo>
                  <a:cubicBezTo>
                    <a:pt x="17367" y="2342"/>
                    <a:pt x="17231" y="2407"/>
                    <a:pt x="17096" y="2464"/>
                  </a:cubicBezTo>
                  <a:cubicBezTo>
                    <a:pt x="17746" y="2535"/>
                    <a:pt x="17888" y="3421"/>
                    <a:pt x="17296" y="3692"/>
                  </a:cubicBezTo>
                  <a:cubicBezTo>
                    <a:pt x="17202" y="3734"/>
                    <a:pt x="17109" y="3753"/>
                    <a:pt x="17021" y="3753"/>
                  </a:cubicBezTo>
                  <a:cubicBezTo>
                    <a:pt x="16541" y="3753"/>
                    <a:pt x="16182" y="3194"/>
                    <a:pt x="16496" y="2742"/>
                  </a:cubicBezTo>
                  <a:lnTo>
                    <a:pt x="16496" y="2742"/>
                  </a:lnTo>
                  <a:cubicBezTo>
                    <a:pt x="16167" y="2899"/>
                    <a:pt x="15839" y="3056"/>
                    <a:pt x="15518" y="3228"/>
                  </a:cubicBezTo>
                  <a:cubicBezTo>
                    <a:pt x="15456" y="3538"/>
                    <a:pt x="15180" y="3745"/>
                    <a:pt x="14884" y="3745"/>
                  </a:cubicBezTo>
                  <a:cubicBezTo>
                    <a:pt x="14805" y="3745"/>
                    <a:pt x="14725" y="3731"/>
                    <a:pt x="14646" y="3699"/>
                  </a:cubicBezTo>
                  <a:cubicBezTo>
                    <a:pt x="14554" y="3749"/>
                    <a:pt x="14461" y="3806"/>
                    <a:pt x="14368" y="3856"/>
                  </a:cubicBezTo>
                  <a:cubicBezTo>
                    <a:pt x="14489" y="4070"/>
                    <a:pt x="14482" y="4335"/>
                    <a:pt x="14346" y="4535"/>
                  </a:cubicBezTo>
                  <a:cubicBezTo>
                    <a:pt x="14220" y="4721"/>
                    <a:pt x="14018" y="4814"/>
                    <a:pt x="13817" y="4814"/>
                  </a:cubicBezTo>
                  <a:cubicBezTo>
                    <a:pt x="13610" y="4814"/>
                    <a:pt x="13402" y="4716"/>
                    <a:pt x="13275" y="4520"/>
                  </a:cubicBezTo>
                  <a:cubicBezTo>
                    <a:pt x="13197" y="4570"/>
                    <a:pt x="13118" y="4627"/>
                    <a:pt x="13040" y="4677"/>
                  </a:cubicBezTo>
                  <a:cubicBezTo>
                    <a:pt x="13468" y="4899"/>
                    <a:pt x="13504" y="5506"/>
                    <a:pt x="13104" y="5777"/>
                  </a:cubicBezTo>
                  <a:cubicBezTo>
                    <a:pt x="12991" y="5854"/>
                    <a:pt x="12866" y="5889"/>
                    <a:pt x="12744" y="5889"/>
                  </a:cubicBezTo>
                  <a:cubicBezTo>
                    <a:pt x="12434" y="5889"/>
                    <a:pt x="12140" y="5662"/>
                    <a:pt x="12104" y="5313"/>
                  </a:cubicBezTo>
                  <a:cubicBezTo>
                    <a:pt x="11933" y="5434"/>
                    <a:pt x="11769" y="5556"/>
                    <a:pt x="11604" y="5677"/>
                  </a:cubicBezTo>
                  <a:lnTo>
                    <a:pt x="11669" y="5677"/>
                  </a:lnTo>
                  <a:cubicBezTo>
                    <a:pt x="12304" y="5677"/>
                    <a:pt x="12561" y="6491"/>
                    <a:pt x="12040" y="6855"/>
                  </a:cubicBezTo>
                  <a:cubicBezTo>
                    <a:pt x="11922" y="6935"/>
                    <a:pt x="11797" y="6970"/>
                    <a:pt x="11676" y="6970"/>
                  </a:cubicBezTo>
                  <a:cubicBezTo>
                    <a:pt x="11257" y="6970"/>
                    <a:pt x="10893" y="6544"/>
                    <a:pt x="11076" y="6084"/>
                  </a:cubicBezTo>
                  <a:lnTo>
                    <a:pt x="11076" y="6084"/>
                  </a:lnTo>
                  <a:cubicBezTo>
                    <a:pt x="9212" y="7541"/>
                    <a:pt x="7534" y="9212"/>
                    <a:pt x="6084" y="11076"/>
                  </a:cubicBezTo>
                  <a:cubicBezTo>
                    <a:pt x="6165" y="11044"/>
                    <a:pt x="6245" y="11030"/>
                    <a:pt x="6322" y="11030"/>
                  </a:cubicBezTo>
                  <a:cubicBezTo>
                    <a:pt x="6799" y="11030"/>
                    <a:pt x="7149" y="11590"/>
                    <a:pt x="6841" y="12040"/>
                  </a:cubicBezTo>
                  <a:cubicBezTo>
                    <a:pt x="6709" y="12233"/>
                    <a:pt x="6514" y="12319"/>
                    <a:pt x="6320" y="12319"/>
                  </a:cubicBezTo>
                  <a:cubicBezTo>
                    <a:pt x="5993" y="12319"/>
                    <a:pt x="5670" y="12071"/>
                    <a:pt x="5670" y="11675"/>
                  </a:cubicBezTo>
                  <a:lnTo>
                    <a:pt x="5670" y="11611"/>
                  </a:lnTo>
                  <a:cubicBezTo>
                    <a:pt x="5549" y="11775"/>
                    <a:pt x="5435" y="11940"/>
                    <a:pt x="5313" y="12104"/>
                  </a:cubicBezTo>
                  <a:cubicBezTo>
                    <a:pt x="5413" y="12118"/>
                    <a:pt x="5513" y="12154"/>
                    <a:pt x="5599" y="12211"/>
                  </a:cubicBezTo>
                  <a:cubicBezTo>
                    <a:pt x="5949" y="12447"/>
                    <a:pt x="5984" y="12939"/>
                    <a:pt x="5670" y="13225"/>
                  </a:cubicBezTo>
                  <a:cubicBezTo>
                    <a:pt x="5549" y="13335"/>
                    <a:pt x="5398" y="13387"/>
                    <a:pt x="5248" y="13387"/>
                  </a:cubicBezTo>
                  <a:cubicBezTo>
                    <a:pt x="5019" y="13387"/>
                    <a:pt x="4791" y="13266"/>
                    <a:pt x="4671" y="13046"/>
                  </a:cubicBezTo>
                  <a:cubicBezTo>
                    <a:pt x="4621" y="13125"/>
                    <a:pt x="4571" y="13196"/>
                    <a:pt x="4521" y="13275"/>
                  </a:cubicBezTo>
                  <a:cubicBezTo>
                    <a:pt x="4828" y="13461"/>
                    <a:pt x="4920" y="13861"/>
                    <a:pt x="4735" y="14160"/>
                  </a:cubicBezTo>
                  <a:cubicBezTo>
                    <a:pt x="4614" y="14361"/>
                    <a:pt x="4404" y="14470"/>
                    <a:pt x="4188" y="14470"/>
                  </a:cubicBezTo>
                  <a:cubicBezTo>
                    <a:pt x="4073" y="14470"/>
                    <a:pt x="3956" y="14439"/>
                    <a:pt x="3849" y="14375"/>
                  </a:cubicBezTo>
                  <a:cubicBezTo>
                    <a:pt x="3799" y="14468"/>
                    <a:pt x="3749" y="14560"/>
                    <a:pt x="3692" y="14653"/>
                  </a:cubicBezTo>
                  <a:cubicBezTo>
                    <a:pt x="3842" y="15025"/>
                    <a:pt x="3614" y="15439"/>
                    <a:pt x="3221" y="15517"/>
                  </a:cubicBezTo>
                  <a:cubicBezTo>
                    <a:pt x="3057" y="15839"/>
                    <a:pt x="2892" y="16167"/>
                    <a:pt x="2742" y="16503"/>
                  </a:cubicBezTo>
                  <a:cubicBezTo>
                    <a:pt x="2859" y="16423"/>
                    <a:pt x="2982" y="16388"/>
                    <a:pt x="3101" y="16388"/>
                  </a:cubicBezTo>
                  <a:cubicBezTo>
                    <a:pt x="3526" y="16388"/>
                    <a:pt x="3892" y="16839"/>
                    <a:pt x="3685" y="17302"/>
                  </a:cubicBezTo>
                  <a:cubicBezTo>
                    <a:pt x="3567" y="17558"/>
                    <a:pt x="3333" y="17677"/>
                    <a:pt x="3101" y="17677"/>
                  </a:cubicBezTo>
                  <a:cubicBezTo>
                    <a:pt x="2800" y="17677"/>
                    <a:pt x="2501" y="17476"/>
                    <a:pt x="2457" y="17110"/>
                  </a:cubicBezTo>
                  <a:cubicBezTo>
                    <a:pt x="2400" y="17245"/>
                    <a:pt x="2343" y="17381"/>
                    <a:pt x="2278" y="17517"/>
                  </a:cubicBezTo>
                  <a:cubicBezTo>
                    <a:pt x="2593" y="17659"/>
                    <a:pt x="2742" y="18024"/>
                    <a:pt x="2614" y="18338"/>
                  </a:cubicBezTo>
                  <a:cubicBezTo>
                    <a:pt x="2513" y="18590"/>
                    <a:pt x="2271" y="18745"/>
                    <a:pt x="2017" y="18745"/>
                  </a:cubicBezTo>
                  <a:cubicBezTo>
                    <a:pt x="1947" y="18745"/>
                    <a:pt x="1876" y="18734"/>
                    <a:pt x="1807" y="18709"/>
                  </a:cubicBezTo>
                  <a:cubicBezTo>
                    <a:pt x="1557" y="19366"/>
                    <a:pt x="1343" y="20030"/>
                    <a:pt x="1143" y="20709"/>
                  </a:cubicBezTo>
                  <a:cubicBezTo>
                    <a:pt x="1200" y="20723"/>
                    <a:pt x="1257" y="20751"/>
                    <a:pt x="1314" y="20787"/>
                  </a:cubicBezTo>
                  <a:cubicBezTo>
                    <a:pt x="1865" y="21148"/>
                    <a:pt x="1567" y="21965"/>
                    <a:pt x="974" y="21965"/>
                  </a:cubicBezTo>
                  <a:cubicBezTo>
                    <a:pt x="921" y="21965"/>
                    <a:pt x="865" y="21958"/>
                    <a:pt x="807" y="21944"/>
                  </a:cubicBezTo>
                  <a:cubicBezTo>
                    <a:pt x="729" y="22272"/>
                    <a:pt x="657" y="22601"/>
                    <a:pt x="586" y="22937"/>
                  </a:cubicBezTo>
                  <a:cubicBezTo>
                    <a:pt x="696" y="22860"/>
                    <a:pt x="826" y="22820"/>
                    <a:pt x="957" y="22820"/>
                  </a:cubicBezTo>
                  <a:cubicBezTo>
                    <a:pt x="1081" y="22820"/>
                    <a:pt x="1206" y="22856"/>
                    <a:pt x="1314" y="22929"/>
                  </a:cubicBezTo>
                  <a:cubicBezTo>
                    <a:pt x="1643" y="23158"/>
                    <a:pt x="1693" y="23629"/>
                    <a:pt x="1407" y="23915"/>
                  </a:cubicBezTo>
                  <a:cubicBezTo>
                    <a:pt x="1280" y="24042"/>
                    <a:pt x="1114" y="24104"/>
                    <a:pt x="950" y="24104"/>
                  </a:cubicBezTo>
                  <a:cubicBezTo>
                    <a:pt x="746" y="24104"/>
                    <a:pt x="544" y="24008"/>
                    <a:pt x="422" y="23822"/>
                  </a:cubicBezTo>
                  <a:cubicBezTo>
                    <a:pt x="400" y="23922"/>
                    <a:pt x="386" y="24022"/>
                    <a:pt x="372" y="24122"/>
                  </a:cubicBezTo>
                  <a:cubicBezTo>
                    <a:pt x="622" y="24415"/>
                    <a:pt x="557" y="24865"/>
                    <a:pt x="229" y="25079"/>
                  </a:cubicBezTo>
                  <a:cubicBezTo>
                    <a:pt x="186" y="25407"/>
                    <a:pt x="150" y="25743"/>
                    <a:pt x="122" y="26079"/>
                  </a:cubicBezTo>
                  <a:cubicBezTo>
                    <a:pt x="707" y="26314"/>
                    <a:pt x="643" y="27157"/>
                    <a:pt x="29" y="27300"/>
                  </a:cubicBezTo>
                  <a:cubicBezTo>
                    <a:pt x="15" y="27600"/>
                    <a:pt x="8" y="27892"/>
                    <a:pt x="0" y="28185"/>
                  </a:cubicBezTo>
                  <a:cubicBezTo>
                    <a:pt x="700" y="28321"/>
                    <a:pt x="700" y="29321"/>
                    <a:pt x="0" y="29449"/>
                  </a:cubicBezTo>
                  <a:cubicBezTo>
                    <a:pt x="8" y="29749"/>
                    <a:pt x="15" y="30042"/>
                    <a:pt x="36" y="30342"/>
                  </a:cubicBezTo>
                  <a:cubicBezTo>
                    <a:pt x="636" y="30485"/>
                    <a:pt x="700" y="31320"/>
                    <a:pt x="122" y="31556"/>
                  </a:cubicBezTo>
                  <a:cubicBezTo>
                    <a:pt x="157" y="31898"/>
                    <a:pt x="193" y="32234"/>
                    <a:pt x="236" y="32570"/>
                  </a:cubicBezTo>
                  <a:cubicBezTo>
                    <a:pt x="550" y="32784"/>
                    <a:pt x="615" y="33219"/>
                    <a:pt x="379" y="33512"/>
                  </a:cubicBezTo>
                  <a:cubicBezTo>
                    <a:pt x="393" y="33612"/>
                    <a:pt x="407" y="33705"/>
                    <a:pt x="429" y="33805"/>
                  </a:cubicBezTo>
                  <a:cubicBezTo>
                    <a:pt x="558" y="33618"/>
                    <a:pt x="752" y="33532"/>
                    <a:pt x="945" y="33532"/>
                  </a:cubicBezTo>
                  <a:cubicBezTo>
                    <a:pt x="1232" y="33532"/>
                    <a:pt x="1517" y="33722"/>
                    <a:pt x="1586" y="34055"/>
                  </a:cubicBezTo>
                  <a:cubicBezTo>
                    <a:pt x="1668" y="34477"/>
                    <a:pt x="1325" y="34820"/>
                    <a:pt x="947" y="34820"/>
                  </a:cubicBezTo>
                  <a:cubicBezTo>
                    <a:pt x="833" y="34820"/>
                    <a:pt x="717" y="34789"/>
                    <a:pt x="607" y="34719"/>
                  </a:cubicBezTo>
                  <a:lnTo>
                    <a:pt x="607" y="34719"/>
                  </a:lnTo>
                  <a:cubicBezTo>
                    <a:pt x="672" y="35040"/>
                    <a:pt x="750" y="35369"/>
                    <a:pt x="829" y="35690"/>
                  </a:cubicBezTo>
                  <a:cubicBezTo>
                    <a:pt x="871" y="35682"/>
                    <a:pt x="914" y="35678"/>
                    <a:pt x="956" y="35678"/>
                  </a:cubicBezTo>
                  <a:cubicBezTo>
                    <a:pt x="1231" y="35678"/>
                    <a:pt x="1484" y="35854"/>
                    <a:pt x="1564" y="36133"/>
                  </a:cubicBezTo>
                  <a:cubicBezTo>
                    <a:pt x="1664" y="36447"/>
                    <a:pt x="1507" y="36783"/>
                    <a:pt x="1200" y="36911"/>
                  </a:cubicBezTo>
                  <a:lnTo>
                    <a:pt x="1157" y="36926"/>
                  </a:lnTo>
                  <a:cubicBezTo>
                    <a:pt x="1357" y="37604"/>
                    <a:pt x="1579" y="38268"/>
                    <a:pt x="1828" y="38918"/>
                  </a:cubicBezTo>
                  <a:cubicBezTo>
                    <a:pt x="1892" y="38898"/>
                    <a:pt x="1956" y="38889"/>
                    <a:pt x="2020" y="38889"/>
                  </a:cubicBezTo>
                  <a:cubicBezTo>
                    <a:pt x="2277" y="38889"/>
                    <a:pt x="2517" y="39044"/>
                    <a:pt x="2614" y="39296"/>
                  </a:cubicBezTo>
                  <a:cubicBezTo>
                    <a:pt x="2742" y="39603"/>
                    <a:pt x="2607" y="39960"/>
                    <a:pt x="2307" y="40110"/>
                  </a:cubicBezTo>
                  <a:cubicBezTo>
                    <a:pt x="2357" y="40232"/>
                    <a:pt x="2414" y="40353"/>
                    <a:pt x="2464" y="40475"/>
                  </a:cubicBezTo>
                  <a:cubicBezTo>
                    <a:pt x="2535" y="40140"/>
                    <a:pt x="2819" y="39959"/>
                    <a:pt x="3102" y="39959"/>
                  </a:cubicBezTo>
                  <a:cubicBezTo>
                    <a:pt x="3332" y="39959"/>
                    <a:pt x="3563" y="40079"/>
                    <a:pt x="3678" y="40332"/>
                  </a:cubicBezTo>
                  <a:cubicBezTo>
                    <a:pt x="3891" y="40793"/>
                    <a:pt x="3531" y="41251"/>
                    <a:pt x="3099" y="41251"/>
                  </a:cubicBezTo>
                  <a:cubicBezTo>
                    <a:pt x="2996" y="41251"/>
                    <a:pt x="2889" y="41225"/>
                    <a:pt x="2785" y="41167"/>
                  </a:cubicBezTo>
                  <a:lnTo>
                    <a:pt x="2785" y="41167"/>
                  </a:lnTo>
                  <a:cubicBezTo>
                    <a:pt x="2935" y="41489"/>
                    <a:pt x="3100" y="41810"/>
                    <a:pt x="3264" y="42124"/>
                  </a:cubicBezTo>
                  <a:cubicBezTo>
                    <a:pt x="3621" y="42217"/>
                    <a:pt x="3821" y="42588"/>
                    <a:pt x="3714" y="42938"/>
                  </a:cubicBezTo>
                  <a:cubicBezTo>
                    <a:pt x="3771" y="43038"/>
                    <a:pt x="3828" y="43138"/>
                    <a:pt x="3885" y="43238"/>
                  </a:cubicBezTo>
                  <a:cubicBezTo>
                    <a:pt x="3988" y="43187"/>
                    <a:pt x="4088" y="43164"/>
                    <a:pt x="4183" y="43164"/>
                  </a:cubicBezTo>
                  <a:cubicBezTo>
                    <a:pt x="4734" y="43164"/>
                    <a:pt x="5091" y="43935"/>
                    <a:pt x="4549" y="44331"/>
                  </a:cubicBezTo>
                  <a:cubicBezTo>
                    <a:pt x="4599" y="44409"/>
                    <a:pt x="4642" y="44481"/>
                    <a:pt x="4692" y="44552"/>
                  </a:cubicBezTo>
                  <a:cubicBezTo>
                    <a:pt x="4817" y="44347"/>
                    <a:pt x="5030" y="44243"/>
                    <a:pt x="5244" y="44243"/>
                  </a:cubicBezTo>
                  <a:cubicBezTo>
                    <a:pt x="5446" y="44243"/>
                    <a:pt x="5649" y="44336"/>
                    <a:pt x="5777" y="44523"/>
                  </a:cubicBezTo>
                  <a:cubicBezTo>
                    <a:pt x="6042" y="44909"/>
                    <a:pt x="5813" y="45437"/>
                    <a:pt x="5356" y="45516"/>
                  </a:cubicBezTo>
                  <a:cubicBezTo>
                    <a:pt x="5456" y="45666"/>
                    <a:pt x="5563" y="45809"/>
                    <a:pt x="5670" y="45952"/>
                  </a:cubicBezTo>
                  <a:cubicBezTo>
                    <a:pt x="5675" y="45559"/>
                    <a:pt x="5995" y="45312"/>
                    <a:pt x="6322" y="45312"/>
                  </a:cubicBezTo>
                  <a:cubicBezTo>
                    <a:pt x="6506" y="45312"/>
                    <a:pt x="6693" y="45391"/>
                    <a:pt x="6827" y="45566"/>
                  </a:cubicBezTo>
                  <a:cubicBezTo>
                    <a:pt x="7162" y="46003"/>
                    <a:pt x="6830" y="46603"/>
                    <a:pt x="6322" y="46603"/>
                  </a:cubicBezTo>
                  <a:cubicBezTo>
                    <a:pt x="6266" y="46603"/>
                    <a:pt x="6208" y="46596"/>
                    <a:pt x="6149" y="46580"/>
                  </a:cubicBezTo>
                  <a:lnTo>
                    <a:pt x="6149" y="46580"/>
                  </a:lnTo>
                  <a:cubicBezTo>
                    <a:pt x="7584" y="48394"/>
                    <a:pt x="9226" y="50036"/>
                    <a:pt x="11040" y="51457"/>
                  </a:cubicBezTo>
                  <a:cubicBezTo>
                    <a:pt x="10939" y="51020"/>
                    <a:pt x="11287" y="50667"/>
                    <a:pt x="11669" y="50667"/>
                  </a:cubicBezTo>
                  <a:cubicBezTo>
                    <a:pt x="11799" y="50667"/>
                    <a:pt x="11933" y="50708"/>
                    <a:pt x="12054" y="50800"/>
                  </a:cubicBezTo>
                  <a:cubicBezTo>
                    <a:pt x="12533" y="51164"/>
                    <a:pt x="12297" y="51929"/>
                    <a:pt x="11697" y="51957"/>
                  </a:cubicBezTo>
                  <a:cubicBezTo>
                    <a:pt x="11833" y="52057"/>
                    <a:pt x="11969" y="52157"/>
                    <a:pt x="12111" y="52257"/>
                  </a:cubicBezTo>
                  <a:cubicBezTo>
                    <a:pt x="12176" y="51941"/>
                    <a:pt x="12449" y="51745"/>
                    <a:pt x="12737" y="51745"/>
                  </a:cubicBezTo>
                  <a:cubicBezTo>
                    <a:pt x="12859" y="51745"/>
                    <a:pt x="12984" y="51781"/>
                    <a:pt x="13097" y="51857"/>
                  </a:cubicBezTo>
                  <a:cubicBezTo>
                    <a:pt x="13482" y="52114"/>
                    <a:pt x="13475" y="52671"/>
                    <a:pt x="13090" y="52921"/>
                  </a:cubicBezTo>
                  <a:cubicBezTo>
                    <a:pt x="13161" y="52971"/>
                    <a:pt x="13232" y="53014"/>
                    <a:pt x="13304" y="53064"/>
                  </a:cubicBezTo>
                  <a:cubicBezTo>
                    <a:pt x="13443" y="52885"/>
                    <a:pt x="13624" y="52809"/>
                    <a:pt x="13800" y="52809"/>
                  </a:cubicBezTo>
                  <a:cubicBezTo>
                    <a:pt x="14222" y="52809"/>
                    <a:pt x="14623" y="53240"/>
                    <a:pt x="14396" y="53728"/>
                  </a:cubicBezTo>
                  <a:cubicBezTo>
                    <a:pt x="14504" y="53785"/>
                    <a:pt x="14611" y="53849"/>
                    <a:pt x="14718" y="53907"/>
                  </a:cubicBezTo>
                  <a:cubicBezTo>
                    <a:pt x="14775" y="53890"/>
                    <a:pt x="14833" y="53883"/>
                    <a:pt x="14890" y="53883"/>
                  </a:cubicBezTo>
                  <a:cubicBezTo>
                    <a:pt x="15158" y="53883"/>
                    <a:pt x="15406" y="54055"/>
                    <a:pt x="15489" y="54321"/>
                  </a:cubicBezTo>
                  <a:cubicBezTo>
                    <a:pt x="15803" y="54485"/>
                    <a:pt x="16125" y="54642"/>
                    <a:pt x="16439" y="54799"/>
                  </a:cubicBezTo>
                  <a:cubicBezTo>
                    <a:pt x="16231" y="54348"/>
                    <a:pt x="16581" y="53881"/>
                    <a:pt x="17018" y="53881"/>
                  </a:cubicBezTo>
                  <a:cubicBezTo>
                    <a:pt x="17106" y="53881"/>
                    <a:pt x="17197" y="53900"/>
                    <a:pt x="17288" y="53942"/>
                  </a:cubicBezTo>
                  <a:cubicBezTo>
                    <a:pt x="17838" y="54185"/>
                    <a:pt x="17774" y="54978"/>
                    <a:pt x="17196" y="55142"/>
                  </a:cubicBezTo>
                  <a:cubicBezTo>
                    <a:pt x="17310" y="55192"/>
                    <a:pt x="17417" y="55242"/>
                    <a:pt x="17531" y="55285"/>
                  </a:cubicBezTo>
                  <a:cubicBezTo>
                    <a:pt x="17660" y="55050"/>
                    <a:pt x="17870" y="54949"/>
                    <a:pt x="18080" y="54949"/>
                  </a:cubicBezTo>
                  <a:cubicBezTo>
                    <a:pt x="18462" y="54949"/>
                    <a:pt x="18841" y="55285"/>
                    <a:pt x="18717" y="55756"/>
                  </a:cubicBezTo>
                  <a:cubicBezTo>
                    <a:pt x="19366" y="56006"/>
                    <a:pt x="20038" y="56227"/>
                    <a:pt x="20716" y="56420"/>
                  </a:cubicBezTo>
                  <a:cubicBezTo>
                    <a:pt x="20827" y="56141"/>
                    <a:pt x="21062" y="56018"/>
                    <a:pt x="21298" y="56018"/>
                  </a:cubicBezTo>
                  <a:cubicBezTo>
                    <a:pt x="21653" y="56018"/>
                    <a:pt x="22009" y="56298"/>
                    <a:pt x="21944" y="56749"/>
                  </a:cubicBezTo>
                  <a:cubicBezTo>
                    <a:pt x="22251" y="56827"/>
                    <a:pt x="22566" y="56899"/>
                    <a:pt x="22880" y="56963"/>
                  </a:cubicBezTo>
                  <a:cubicBezTo>
                    <a:pt x="22650" y="56523"/>
                    <a:pt x="22982" y="56023"/>
                    <a:pt x="23447" y="56023"/>
                  </a:cubicBezTo>
                  <a:cubicBezTo>
                    <a:pt x="23488" y="56023"/>
                    <a:pt x="23530" y="56027"/>
                    <a:pt x="23572" y="56035"/>
                  </a:cubicBezTo>
                  <a:cubicBezTo>
                    <a:pt x="24101" y="56135"/>
                    <a:pt x="24279" y="56799"/>
                    <a:pt x="23872" y="57149"/>
                  </a:cubicBezTo>
                  <a:lnTo>
                    <a:pt x="24172" y="57199"/>
                  </a:lnTo>
                  <a:cubicBezTo>
                    <a:pt x="24279" y="57128"/>
                    <a:pt x="24399" y="57095"/>
                    <a:pt x="24518" y="57095"/>
                  </a:cubicBezTo>
                  <a:cubicBezTo>
                    <a:pt x="24702" y="57095"/>
                    <a:pt x="24885" y="57175"/>
                    <a:pt x="25015" y="57327"/>
                  </a:cubicBezTo>
                  <a:cubicBezTo>
                    <a:pt x="25372" y="57370"/>
                    <a:pt x="25729" y="57413"/>
                    <a:pt x="26093" y="57441"/>
                  </a:cubicBezTo>
                  <a:cubicBezTo>
                    <a:pt x="26213" y="57208"/>
                    <a:pt x="26438" y="57095"/>
                    <a:pt x="26662" y="57095"/>
                  </a:cubicBezTo>
                  <a:cubicBezTo>
                    <a:pt x="26920" y="57095"/>
                    <a:pt x="27176" y="57244"/>
                    <a:pt x="27271" y="57534"/>
                  </a:cubicBezTo>
                  <a:cubicBezTo>
                    <a:pt x="27571" y="57548"/>
                    <a:pt x="27878" y="57556"/>
                    <a:pt x="28185" y="57563"/>
                  </a:cubicBezTo>
                  <a:cubicBezTo>
                    <a:pt x="28275" y="57252"/>
                    <a:pt x="28541" y="57097"/>
                    <a:pt x="28806" y="57097"/>
                  </a:cubicBezTo>
                  <a:cubicBezTo>
                    <a:pt x="29071" y="57097"/>
                    <a:pt x="29335" y="57252"/>
                    <a:pt x="29421" y="57563"/>
                  </a:cubicBezTo>
                  <a:cubicBezTo>
                    <a:pt x="29728" y="57556"/>
                    <a:pt x="30035" y="57548"/>
                    <a:pt x="30342" y="57534"/>
                  </a:cubicBezTo>
                  <a:cubicBezTo>
                    <a:pt x="30434" y="57243"/>
                    <a:pt x="30690" y="57092"/>
                    <a:pt x="30947" y="57092"/>
                  </a:cubicBezTo>
                  <a:cubicBezTo>
                    <a:pt x="31170" y="57092"/>
                    <a:pt x="31394" y="57206"/>
                    <a:pt x="31513" y="57441"/>
                  </a:cubicBezTo>
                  <a:cubicBezTo>
                    <a:pt x="31877" y="57406"/>
                    <a:pt x="32242" y="57370"/>
                    <a:pt x="32606" y="57320"/>
                  </a:cubicBezTo>
                  <a:cubicBezTo>
                    <a:pt x="32731" y="57174"/>
                    <a:pt x="32907" y="57097"/>
                    <a:pt x="33086" y="57097"/>
                  </a:cubicBezTo>
                  <a:cubicBezTo>
                    <a:pt x="33203" y="57097"/>
                    <a:pt x="33322" y="57130"/>
                    <a:pt x="33427" y="57199"/>
                  </a:cubicBezTo>
                  <a:lnTo>
                    <a:pt x="33727" y="57149"/>
                  </a:lnTo>
                  <a:cubicBezTo>
                    <a:pt x="33334" y="56791"/>
                    <a:pt x="33513" y="56135"/>
                    <a:pt x="34041" y="56035"/>
                  </a:cubicBezTo>
                  <a:cubicBezTo>
                    <a:pt x="34083" y="56026"/>
                    <a:pt x="34125" y="56023"/>
                    <a:pt x="34166" y="56023"/>
                  </a:cubicBezTo>
                  <a:cubicBezTo>
                    <a:pt x="34624" y="56023"/>
                    <a:pt x="34950" y="56516"/>
                    <a:pt x="34734" y="56956"/>
                  </a:cubicBezTo>
                  <a:cubicBezTo>
                    <a:pt x="35048" y="56891"/>
                    <a:pt x="35355" y="56820"/>
                    <a:pt x="35662" y="56742"/>
                  </a:cubicBezTo>
                  <a:cubicBezTo>
                    <a:pt x="35610" y="56298"/>
                    <a:pt x="35960" y="56024"/>
                    <a:pt x="36311" y="56024"/>
                  </a:cubicBezTo>
                  <a:cubicBezTo>
                    <a:pt x="36542" y="56024"/>
                    <a:pt x="36774" y="56143"/>
                    <a:pt x="36890" y="56413"/>
                  </a:cubicBezTo>
                  <a:cubicBezTo>
                    <a:pt x="37090" y="56349"/>
                    <a:pt x="37290" y="56292"/>
                    <a:pt x="37490" y="56235"/>
                  </a:cubicBezTo>
                  <a:lnTo>
                    <a:pt x="37490" y="56235"/>
                  </a:lnTo>
                  <a:cubicBezTo>
                    <a:pt x="37449" y="56242"/>
                    <a:pt x="37408" y="56246"/>
                    <a:pt x="37368" y="56246"/>
                  </a:cubicBezTo>
                  <a:cubicBezTo>
                    <a:pt x="37079" y="56246"/>
                    <a:pt x="36823" y="56051"/>
                    <a:pt x="36747" y="55763"/>
                  </a:cubicBezTo>
                  <a:cubicBezTo>
                    <a:pt x="36662" y="55428"/>
                    <a:pt x="36847" y="55092"/>
                    <a:pt x="37169" y="54985"/>
                  </a:cubicBezTo>
                  <a:cubicBezTo>
                    <a:pt x="37234" y="54965"/>
                    <a:pt x="37299" y="54956"/>
                    <a:pt x="37363" y="54956"/>
                  </a:cubicBezTo>
                  <a:cubicBezTo>
                    <a:pt x="37624" y="54956"/>
                    <a:pt x="37865" y="55111"/>
                    <a:pt x="37969" y="55363"/>
                  </a:cubicBezTo>
                  <a:cubicBezTo>
                    <a:pt x="38097" y="55678"/>
                    <a:pt x="37954" y="56035"/>
                    <a:pt x="37647" y="56185"/>
                  </a:cubicBezTo>
                  <a:cubicBezTo>
                    <a:pt x="38061" y="56049"/>
                    <a:pt x="38476" y="55899"/>
                    <a:pt x="38890" y="55749"/>
                  </a:cubicBezTo>
                  <a:cubicBezTo>
                    <a:pt x="38776" y="55286"/>
                    <a:pt x="39147" y="54951"/>
                    <a:pt x="39527" y="54951"/>
                  </a:cubicBezTo>
                  <a:cubicBezTo>
                    <a:pt x="39722" y="54951"/>
                    <a:pt x="39918" y="55039"/>
                    <a:pt x="40054" y="55242"/>
                  </a:cubicBezTo>
                  <a:cubicBezTo>
                    <a:pt x="40061" y="55256"/>
                    <a:pt x="40061" y="55263"/>
                    <a:pt x="40068" y="55278"/>
                  </a:cubicBezTo>
                  <a:cubicBezTo>
                    <a:pt x="40175" y="55235"/>
                    <a:pt x="40282" y="55185"/>
                    <a:pt x="40382" y="55142"/>
                  </a:cubicBezTo>
                  <a:cubicBezTo>
                    <a:pt x="39832" y="54956"/>
                    <a:pt x="39789" y="54185"/>
                    <a:pt x="40325" y="53942"/>
                  </a:cubicBezTo>
                  <a:cubicBezTo>
                    <a:pt x="40415" y="53901"/>
                    <a:pt x="40506" y="53882"/>
                    <a:pt x="40593" y="53882"/>
                  </a:cubicBezTo>
                  <a:cubicBezTo>
                    <a:pt x="41019" y="53882"/>
                    <a:pt x="41366" y="54326"/>
                    <a:pt x="41182" y="54771"/>
                  </a:cubicBezTo>
                  <a:cubicBezTo>
                    <a:pt x="41503" y="54621"/>
                    <a:pt x="41817" y="54464"/>
                    <a:pt x="42132" y="54299"/>
                  </a:cubicBezTo>
                  <a:cubicBezTo>
                    <a:pt x="42230" y="54048"/>
                    <a:pt x="42470" y="53886"/>
                    <a:pt x="42731" y="53886"/>
                  </a:cubicBezTo>
                  <a:cubicBezTo>
                    <a:pt x="42773" y="53886"/>
                    <a:pt x="42817" y="53890"/>
                    <a:pt x="42860" y="53899"/>
                  </a:cubicBezTo>
                  <a:cubicBezTo>
                    <a:pt x="42981" y="53835"/>
                    <a:pt x="43096" y="53771"/>
                    <a:pt x="43210" y="53707"/>
                  </a:cubicBezTo>
                  <a:cubicBezTo>
                    <a:pt x="43017" y="53233"/>
                    <a:pt x="43397" y="52813"/>
                    <a:pt x="43811" y="52813"/>
                  </a:cubicBezTo>
                  <a:cubicBezTo>
                    <a:pt x="43965" y="52813"/>
                    <a:pt x="44124" y="52871"/>
                    <a:pt x="44260" y="53007"/>
                  </a:cubicBezTo>
                  <a:cubicBezTo>
                    <a:pt x="44267" y="53014"/>
                    <a:pt x="44281" y="53035"/>
                    <a:pt x="44288" y="53043"/>
                  </a:cubicBezTo>
                  <a:cubicBezTo>
                    <a:pt x="44360" y="53000"/>
                    <a:pt x="44431" y="52957"/>
                    <a:pt x="44502" y="52907"/>
                  </a:cubicBezTo>
                  <a:cubicBezTo>
                    <a:pt x="44138" y="52650"/>
                    <a:pt x="44145" y="52107"/>
                    <a:pt x="44510" y="51857"/>
                  </a:cubicBezTo>
                  <a:cubicBezTo>
                    <a:pt x="44624" y="51780"/>
                    <a:pt x="44750" y="51745"/>
                    <a:pt x="44874" y="51745"/>
                  </a:cubicBezTo>
                  <a:cubicBezTo>
                    <a:pt x="45154" y="51745"/>
                    <a:pt x="45421" y="51927"/>
                    <a:pt x="45495" y="52228"/>
                  </a:cubicBezTo>
                  <a:cubicBezTo>
                    <a:pt x="45624" y="52143"/>
                    <a:pt x="45745" y="52050"/>
                    <a:pt x="45873" y="51957"/>
                  </a:cubicBezTo>
                  <a:cubicBezTo>
                    <a:pt x="45288" y="51893"/>
                    <a:pt x="45081" y="51150"/>
                    <a:pt x="45552" y="50793"/>
                  </a:cubicBezTo>
                  <a:cubicBezTo>
                    <a:pt x="45672" y="50703"/>
                    <a:pt x="45806" y="50662"/>
                    <a:pt x="45936" y="50662"/>
                  </a:cubicBezTo>
                  <a:cubicBezTo>
                    <a:pt x="46309" y="50662"/>
                    <a:pt x="46655" y="50993"/>
                    <a:pt x="46580" y="51422"/>
                  </a:cubicBezTo>
                  <a:cubicBezTo>
                    <a:pt x="46830" y="51222"/>
                    <a:pt x="47073" y="51022"/>
                    <a:pt x="47316" y="50815"/>
                  </a:cubicBezTo>
                  <a:lnTo>
                    <a:pt x="47316" y="50815"/>
                  </a:lnTo>
                  <a:cubicBezTo>
                    <a:pt x="47207" y="50874"/>
                    <a:pt x="47099" y="50901"/>
                    <a:pt x="46997" y="50901"/>
                  </a:cubicBezTo>
                  <a:cubicBezTo>
                    <a:pt x="46465" y="50901"/>
                    <a:pt x="46096" y="50183"/>
                    <a:pt x="46588" y="49758"/>
                  </a:cubicBezTo>
                  <a:cubicBezTo>
                    <a:pt x="46721" y="49644"/>
                    <a:pt x="46866" y="49595"/>
                    <a:pt x="47006" y="49595"/>
                  </a:cubicBezTo>
                  <a:cubicBezTo>
                    <a:pt x="47480" y="49595"/>
                    <a:pt x="47887" y="50156"/>
                    <a:pt x="47523" y="50636"/>
                  </a:cubicBezTo>
                  <a:cubicBezTo>
                    <a:pt x="48637" y="49686"/>
                    <a:pt x="49672" y="48644"/>
                    <a:pt x="50629" y="47537"/>
                  </a:cubicBezTo>
                  <a:lnTo>
                    <a:pt x="50629" y="47537"/>
                  </a:lnTo>
                  <a:cubicBezTo>
                    <a:pt x="50501" y="47637"/>
                    <a:pt x="50365" y="47679"/>
                    <a:pt x="50236" y="47679"/>
                  </a:cubicBezTo>
                  <a:cubicBezTo>
                    <a:pt x="49753" y="47679"/>
                    <a:pt x="49355" y="47085"/>
                    <a:pt x="49744" y="46623"/>
                  </a:cubicBezTo>
                  <a:cubicBezTo>
                    <a:pt x="49882" y="46459"/>
                    <a:pt x="50054" y="46390"/>
                    <a:pt x="50222" y="46390"/>
                  </a:cubicBezTo>
                  <a:cubicBezTo>
                    <a:pt x="50654" y="46390"/>
                    <a:pt x="51061" y="46848"/>
                    <a:pt x="50794" y="47337"/>
                  </a:cubicBezTo>
                  <a:cubicBezTo>
                    <a:pt x="51001" y="47094"/>
                    <a:pt x="51208" y="46844"/>
                    <a:pt x="51408" y="46594"/>
                  </a:cubicBezTo>
                  <a:lnTo>
                    <a:pt x="51408" y="46594"/>
                  </a:lnTo>
                  <a:cubicBezTo>
                    <a:pt x="51370" y="46600"/>
                    <a:pt x="51334" y="46603"/>
                    <a:pt x="51298" y="46603"/>
                  </a:cubicBezTo>
                  <a:cubicBezTo>
                    <a:pt x="50782" y="46603"/>
                    <a:pt x="50459" y="46000"/>
                    <a:pt x="50786" y="45566"/>
                  </a:cubicBezTo>
                  <a:cubicBezTo>
                    <a:pt x="50921" y="45393"/>
                    <a:pt x="51111" y="45314"/>
                    <a:pt x="51297" y="45314"/>
                  </a:cubicBezTo>
                  <a:cubicBezTo>
                    <a:pt x="51604" y="45314"/>
                    <a:pt x="51903" y="45528"/>
                    <a:pt x="51943" y="45887"/>
                  </a:cubicBezTo>
                  <a:cubicBezTo>
                    <a:pt x="52036" y="45766"/>
                    <a:pt x="52122" y="45637"/>
                    <a:pt x="52215" y="45509"/>
                  </a:cubicBezTo>
                  <a:cubicBezTo>
                    <a:pt x="51779" y="45402"/>
                    <a:pt x="51579" y="44895"/>
                    <a:pt x="51836" y="44516"/>
                  </a:cubicBezTo>
                  <a:cubicBezTo>
                    <a:pt x="51961" y="44331"/>
                    <a:pt x="52161" y="44238"/>
                    <a:pt x="52362" y="44238"/>
                  </a:cubicBezTo>
                  <a:cubicBezTo>
                    <a:pt x="52563" y="44238"/>
                    <a:pt x="52764" y="44331"/>
                    <a:pt x="52893" y="44516"/>
                  </a:cubicBezTo>
                  <a:cubicBezTo>
                    <a:pt x="52943" y="44445"/>
                    <a:pt x="52986" y="44381"/>
                    <a:pt x="53029" y="44309"/>
                  </a:cubicBezTo>
                  <a:cubicBezTo>
                    <a:pt x="52539" y="43900"/>
                    <a:pt x="52888" y="43169"/>
                    <a:pt x="53432" y="43169"/>
                  </a:cubicBezTo>
                  <a:cubicBezTo>
                    <a:pt x="53515" y="43169"/>
                    <a:pt x="53603" y="43186"/>
                    <a:pt x="53693" y="43224"/>
                  </a:cubicBezTo>
                  <a:cubicBezTo>
                    <a:pt x="53757" y="43110"/>
                    <a:pt x="53821" y="42995"/>
                    <a:pt x="53886" y="42881"/>
                  </a:cubicBezTo>
                  <a:cubicBezTo>
                    <a:pt x="53814" y="42567"/>
                    <a:pt x="53986" y="42253"/>
                    <a:pt x="54285" y="42138"/>
                  </a:cubicBezTo>
                  <a:cubicBezTo>
                    <a:pt x="54450" y="41824"/>
                    <a:pt x="54607" y="41503"/>
                    <a:pt x="54764" y="41189"/>
                  </a:cubicBezTo>
                  <a:lnTo>
                    <a:pt x="54764" y="41189"/>
                  </a:lnTo>
                  <a:cubicBezTo>
                    <a:pt x="54678" y="41225"/>
                    <a:pt x="54592" y="41241"/>
                    <a:pt x="54510" y="41241"/>
                  </a:cubicBezTo>
                  <a:cubicBezTo>
                    <a:pt x="54071" y="41241"/>
                    <a:pt x="53724" y="40775"/>
                    <a:pt x="53928" y="40325"/>
                  </a:cubicBezTo>
                  <a:cubicBezTo>
                    <a:pt x="54043" y="40074"/>
                    <a:pt x="54277" y="39952"/>
                    <a:pt x="54510" y="39952"/>
                  </a:cubicBezTo>
                  <a:cubicBezTo>
                    <a:pt x="54769" y="39952"/>
                    <a:pt x="55027" y="40103"/>
                    <a:pt x="55121" y="40396"/>
                  </a:cubicBezTo>
                  <a:cubicBezTo>
                    <a:pt x="55171" y="40296"/>
                    <a:pt x="55214" y="40189"/>
                    <a:pt x="55264" y="40082"/>
                  </a:cubicBezTo>
                  <a:cubicBezTo>
                    <a:pt x="54667" y="39741"/>
                    <a:pt x="54955" y="38882"/>
                    <a:pt x="55565" y="38882"/>
                  </a:cubicBezTo>
                  <a:cubicBezTo>
                    <a:pt x="55619" y="38882"/>
                    <a:pt x="55676" y="38889"/>
                    <a:pt x="55735" y="38904"/>
                  </a:cubicBezTo>
                  <a:cubicBezTo>
                    <a:pt x="55886" y="38495"/>
                    <a:pt x="56032" y="38083"/>
                    <a:pt x="56167" y="37667"/>
                  </a:cubicBezTo>
                  <a:lnTo>
                    <a:pt x="56167" y="37667"/>
                  </a:lnTo>
                  <a:cubicBezTo>
                    <a:pt x="56061" y="37877"/>
                    <a:pt x="55845" y="38018"/>
                    <a:pt x="55598" y="38018"/>
                  </a:cubicBezTo>
                  <a:cubicBezTo>
                    <a:pt x="55594" y="38018"/>
                    <a:pt x="55589" y="38018"/>
                    <a:pt x="55585" y="38018"/>
                  </a:cubicBezTo>
                  <a:lnTo>
                    <a:pt x="55585" y="38018"/>
                  </a:lnTo>
                  <a:lnTo>
                    <a:pt x="55592" y="38032"/>
                  </a:lnTo>
                  <a:cubicBezTo>
                    <a:pt x="55021" y="38032"/>
                    <a:pt x="54735" y="37340"/>
                    <a:pt x="55135" y="36933"/>
                  </a:cubicBezTo>
                  <a:cubicBezTo>
                    <a:pt x="55266" y="36804"/>
                    <a:pt x="55427" y="36746"/>
                    <a:pt x="55584" y="36746"/>
                  </a:cubicBezTo>
                  <a:cubicBezTo>
                    <a:pt x="55916" y="36746"/>
                    <a:pt x="56235" y="37002"/>
                    <a:pt x="56235" y="37390"/>
                  </a:cubicBezTo>
                  <a:cubicBezTo>
                    <a:pt x="56234" y="37419"/>
                    <a:pt x="56232" y="37448"/>
                    <a:pt x="56227" y="37477"/>
                  </a:cubicBezTo>
                  <a:lnTo>
                    <a:pt x="56227" y="37477"/>
                  </a:lnTo>
                  <a:cubicBezTo>
                    <a:pt x="56287" y="37287"/>
                    <a:pt x="56345" y="37096"/>
                    <a:pt x="56399" y="36904"/>
                  </a:cubicBezTo>
                  <a:cubicBezTo>
                    <a:pt x="55738" y="36632"/>
                    <a:pt x="55968" y="35669"/>
                    <a:pt x="56636" y="35669"/>
                  </a:cubicBezTo>
                  <a:cubicBezTo>
                    <a:pt x="56668" y="35669"/>
                    <a:pt x="56701" y="35671"/>
                    <a:pt x="56735" y="35676"/>
                  </a:cubicBezTo>
                  <a:cubicBezTo>
                    <a:pt x="56813" y="35362"/>
                    <a:pt x="56878" y="35055"/>
                    <a:pt x="56949" y="34740"/>
                  </a:cubicBezTo>
                  <a:lnTo>
                    <a:pt x="56949" y="34740"/>
                  </a:lnTo>
                  <a:lnTo>
                    <a:pt x="56906" y="34762"/>
                  </a:lnTo>
                  <a:cubicBezTo>
                    <a:pt x="56822" y="34797"/>
                    <a:pt x="56737" y="34813"/>
                    <a:pt x="56655" y="34813"/>
                  </a:cubicBezTo>
                  <a:cubicBezTo>
                    <a:pt x="56270" y="34813"/>
                    <a:pt x="55944" y="34460"/>
                    <a:pt x="56021" y="34048"/>
                  </a:cubicBezTo>
                  <a:cubicBezTo>
                    <a:pt x="56085" y="33720"/>
                    <a:pt x="56367" y="33524"/>
                    <a:pt x="56657" y="33524"/>
                  </a:cubicBezTo>
                  <a:cubicBezTo>
                    <a:pt x="56816" y="33524"/>
                    <a:pt x="56977" y="33583"/>
                    <a:pt x="57106" y="33712"/>
                  </a:cubicBezTo>
                  <a:cubicBezTo>
                    <a:pt x="57120" y="33726"/>
                    <a:pt x="57128" y="33741"/>
                    <a:pt x="57135" y="33748"/>
                  </a:cubicBezTo>
                  <a:cubicBezTo>
                    <a:pt x="57156" y="33648"/>
                    <a:pt x="57170" y="33548"/>
                    <a:pt x="57185" y="33448"/>
                  </a:cubicBezTo>
                  <a:cubicBezTo>
                    <a:pt x="57006" y="33177"/>
                    <a:pt x="57063" y="32812"/>
                    <a:pt x="57313" y="32605"/>
                  </a:cubicBezTo>
                  <a:cubicBezTo>
                    <a:pt x="57363" y="32248"/>
                    <a:pt x="57399" y="31891"/>
                    <a:pt x="57435" y="31534"/>
                  </a:cubicBezTo>
                  <a:cubicBezTo>
                    <a:pt x="56920" y="31277"/>
                    <a:pt x="56978" y="30527"/>
                    <a:pt x="57527" y="30349"/>
                  </a:cubicBezTo>
                  <a:cubicBezTo>
                    <a:pt x="57542" y="30042"/>
                    <a:pt x="57549" y="29742"/>
                    <a:pt x="57556" y="29435"/>
                  </a:cubicBezTo>
                  <a:cubicBezTo>
                    <a:pt x="56920" y="29271"/>
                    <a:pt x="56920" y="28364"/>
                    <a:pt x="57556" y="28192"/>
                  </a:cubicBezTo>
                  <a:cubicBezTo>
                    <a:pt x="57556" y="27892"/>
                    <a:pt x="57542" y="27585"/>
                    <a:pt x="57527" y="27285"/>
                  </a:cubicBezTo>
                  <a:cubicBezTo>
                    <a:pt x="56978" y="27114"/>
                    <a:pt x="56920" y="26350"/>
                    <a:pt x="57442" y="26100"/>
                  </a:cubicBezTo>
                  <a:cubicBezTo>
                    <a:pt x="57406" y="25743"/>
                    <a:pt x="57370" y="25386"/>
                    <a:pt x="57320" y="25036"/>
                  </a:cubicBezTo>
                  <a:cubicBezTo>
                    <a:pt x="57056" y="24822"/>
                    <a:pt x="56999" y="24443"/>
                    <a:pt x="57192" y="24165"/>
                  </a:cubicBezTo>
                  <a:cubicBezTo>
                    <a:pt x="57178" y="24065"/>
                    <a:pt x="57163" y="23965"/>
                    <a:pt x="57142" y="23865"/>
                  </a:cubicBezTo>
                  <a:cubicBezTo>
                    <a:pt x="57135" y="23886"/>
                    <a:pt x="57120" y="23901"/>
                    <a:pt x="57106" y="23915"/>
                  </a:cubicBezTo>
                  <a:cubicBezTo>
                    <a:pt x="56975" y="24046"/>
                    <a:pt x="56811" y="24106"/>
                    <a:pt x="56651" y="24106"/>
                  </a:cubicBezTo>
                  <a:cubicBezTo>
                    <a:pt x="56350" y="24106"/>
                    <a:pt x="56060" y="23895"/>
                    <a:pt x="56014" y="23551"/>
                  </a:cubicBezTo>
                  <a:cubicBezTo>
                    <a:pt x="55952" y="23140"/>
                    <a:pt x="56280" y="22815"/>
                    <a:pt x="56647" y="22815"/>
                  </a:cubicBezTo>
                  <a:cubicBezTo>
                    <a:pt x="56752" y="22815"/>
                    <a:pt x="56860" y="22842"/>
                    <a:pt x="56963" y="22901"/>
                  </a:cubicBezTo>
                  <a:cubicBezTo>
                    <a:pt x="56892" y="22580"/>
                    <a:pt x="56820" y="22265"/>
                    <a:pt x="56749" y="21951"/>
                  </a:cubicBezTo>
                  <a:cubicBezTo>
                    <a:pt x="56708" y="21959"/>
                    <a:pt x="56667" y="21963"/>
                    <a:pt x="56626" y="21963"/>
                  </a:cubicBezTo>
                  <a:cubicBezTo>
                    <a:pt x="56338" y="21963"/>
                    <a:pt x="56082" y="21769"/>
                    <a:pt x="56006" y="21487"/>
                  </a:cubicBezTo>
                  <a:cubicBezTo>
                    <a:pt x="55921" y="21159"/>
                    <a:pt x="56106" y="20823"/>
                    <a:pt x="56428" y="20716"/>
                  </a:cubicBezTo>
                  <a:cubicBezTo>
                    <a:pt x="56228" y="20037"/>
                    <a:pt x="56006" y="19373"/>
                    <a:pt x="55764" y="18716"/>
                  </a:cubicBezTo>
                  <a:cubicBezTo>
                    <a:pt x="55697" y="18735"/>
                    <a:pt x="55633" y="18743"/>
                    <a:pt x="55573" y="18743"/>
                  </a:cubicBezTo>
                  <a:cubicBezTo>
                    <a:pt x="54957" y="18743"/>
                    <a:pt x="54675" y="17856"/>
                    <a:pt x="55292" y="17531"/>
                  </a:cubicBezTo>
                  <a:cubicBezTo>
                    <a:pt x="55242" y="17410"/>
                    <a:pt x="55192" y="17295"/>
                    <a:pt x="55142" y="17181"/>
                  </a:cubicBezTo>
                  <a:cubicBezTo>
                    <a:pt x="55061" y="17501"/>
                    <a:pt x="54788" y="17669"/>
                    <a:pt x="54514" y="17669"/>
                  </a:cubicBezTo>
                  <a:cubicBezTo>
                    <a:pt x="54281" y="17669"/>
                    <a:pt x="54047" y="17548"/>
                    <a:pt x="53928" y="17295"/>
                  </a:cubicBezTo>
                  <a:cubicBezTo>
                    <a:pt x="53723" y="16839"/>
                    <a:pt x="54080" y="16382"/>
                    <a:pt x="54515" y="16382"/>
                  </a:cubicBezTo>
                  <a:cubicBezTo>
                    <a:pt x="54610" y="16382"/>
                    <a:pt x="54709" y="16404"/>
                    <a:pt x="54807" y="16453"/>
                  </a:cubicBezTo>
                  <a:cubicBezTo>
                    <a:pt x="54657" y="16131"/>
                    <a:pt x="54500" y="15817"/>
                    <a:pt x="54335" y="15503"/>
                  </a:cubicBezTo>
                  <a:cubicBezTo>
                    <a:pt x="53993" y="15403"/>
                    <a:pt x="53800" y="15039"/>
                    <a:pt x="53900" y="14703"/>
                  </a:cubicBezTo>
                  <a:cubicBezTo>
                    <a:pt x="53843" y="14596"/>
                    <a:pt x="53786" y="14496"/>
                    <a:pt x="53721" y="14389"/>
                  </a:cubicBezTo>
                  <a:cubicBezTo>
                    <a:pt x="53619" y="14440"/>
                    <a:pt x="53518" y="14463"/>
                    <a:pt x="53424" y="14463"/>
                  </a:cubicBezTo>
                  <a:cubicBezTo>
                    <a:pt x="52874" y="14463"/>
                    <a:pt x="52521" y="13693"/>
                    <a:pt x="53057" y="13296"/>
                  </a:cubicBezTo>
                  <a:cubicBezTo>
                    <a:pt x="53014" y="13225"/>
                    <a:pt x="52964" y="13154"/>
                    <a:pt x="52914" y="13082"/>
                  </a:cubicBezTo>
                  <a:cubicBezTo>
                    <a:pt x="52914" y="13089"/>
                    <a:pt x="52907" y="13096"/>
                    <a:pt x="52907" y="13104"/>
                  </a:cubicBezTo>
                  <a:cubicBezTo>
                    <a:pt x="52779" y="13292"/>
                    <a:pt x="52575" y="13387"/>
                    <a:pt x="52372" y="13387"/>
                  </a:cubicBezTo>
                  <a:cubicBezTo>
                    <a:pt x="52167" y="13387"/>
                    <a:pt x="51962" y="13290"/>
                    <a:pt x="51836" y="13096"/>
                  </a:cubicBezTo>
                  <a:cubicBezTo>
                    <a:pt x="51579" y="12711"/>
                    <a:pt x="51808" y="12190"/>
                    <a:pt x="52257" y="12111"/>
                  </a:cubicBezTo>
                  <a:cubicBezTo>
                    <a:pt x="52157" y="11968"/>
                    <a:pt x="52050" y="11825"/>
                    <a:pt x="51943" y="11675"/>
                  </a:cubicBezTo>
                  <a:cubicBezTo>
                    <a:pt x="51943" y="12073"/>
                    <a:pt x="51621" y="12325"/>
                    <a:pt x="51292" y="12325"/>
                  </a:cubicBezTo>
                  <a:cubicBezTo>
                    <a:pt x="51107" y="12325"/>
                    <a:pt x="50920" y="12245"/>
                    <a:pt x="50786" y="12068"/>
                  </a:cubicBezTo>
                  <a:cubicBezTo>
                    <a:pt x="50447" y="11626"/>
                    <a:pt x="50785" y="11029"/>
                    <a:pt x="51286" y="11029"/>
                  </a:cubicBezTo>
                  <a:cubicBezTo>
                    <a:pt x="51344" y="11029"/>
                    <a:pt x="51404" y="11037"/>
                    <a:pt x="51465" y="11054"/>
                  </a:cubicBezTo>
                  <a:cubicBezTo>
                    <a:pt x="50029" y="9226"/>
                    <a:pt x="48387" y="7569"/>
                    <a:pt x="46559" y="6134"/>
                  </a:cubicBezTo>
                  <a:lnTo>
                    <a:pt x="46559" y="6134"/>
                  </a:lnTo>
                  <a:cubicBezTo>
                    <a:pt x="46689" y="6582"/>
                    <a:pt x="46333" y="6965"/>
                    <a:pt x="45936" y="6965"/>
                  </a:cubicBezTo>
                  <a:cubicBezTo>
                    <a:pt x="45807" y="6965"/>
                    <a:pt x="45674" y="6925"/>
                    <a:pt x="45552" y="6834"/>
                  </a:cubicBezTo>
                  <a:cubicBezTo>
                    <a:pt x="45059" y="6463"/>
                    <a:pt x="45324" y="5677"/>
                    <a:pt x="45938" y="5677"/>
                  </a:cubicBezTo>
                  <a:lnTo>
                    <a:pt x="45952" y="5677"/>
                  </a:lnTo>
                  <a:cubicBezTo>
                    <a:pt x="45802" y="5563"/>
                    <a:pt x="45652" y="5456"/>
                    <a:pt x="45502" y="5349"/>
                  </a:cubicBezTo>
                  <a:cubicBezTo>
                    <a:pt x="45451" y="5678"/>
                    <a:pt x="45167" y="5889"/>
                    <a:pt x="44865" y="5889"/>
                  </a:cubicBezTo>
                  <a:cubicBezTo>
                    <a:pt x="44742" y="5889"/>
                    <a:pt x="44616" y="5854"/>
                    <a:pt x="44502" y="5777"/>
                  </a:cubicBezTo>
                  <a:cubicBezTo>
                    <a:pt x="44117" y="5513"/>
                    <a:pt x="44138" y="4927"/>
                    <a:pt x="44545" y="4692"/>
                  </a:cubicBezTo>
                  <a:cubicBezTo>
                    <a:pt x="44474" y="4642"/>
                    <a:pt x="44395" y="4592"/>
                    <a:pt x="44324" y="4542"/>
                  </a:cubicBezTo>
                  <a:cubicBezTo>
                    <a:pt x="44189" y="4733"/>
                    <a:pt x="43993" y="4818"/>
                    <a:pt x="43799" y="4818"/>
                  </a:cubicBezTo>
                  <a:cubicBezTo>
                    <a:pt x="43472" y="4818"/>
                    <a:pt x="43153" y="4573"/>
                    <a:pt x="43153" y="4178"/>
                  </a:cubicBezTo>
                  <a:cubicBezTo>
                    <a:pt x="43153" y="4070"/>
                    <a:pt x="43181" y="3970"/>
                    <a:pt x="43231" y="3878"/>
                  </a:cubicBezTo>
                  <a:lnTo>
                    <a:pt x="42939" y="3713"/>
                  </a:lnTo>
                  <a:cubicBezTo>
                    <a:pt x="42869" y="3737"/>
                    <a:pt x="42799" y="3748"/>
                    <a:pt x="42729" y="3748"/>
                  </a:cubicBezTo>
                  <a:cubicBezTo>
                    <a:pt x="42441" y="3748"/>
                    <a:pt x="42172" y="3556"/>
                    <a:pt x="42103" y="3256"/>
                  </a:cubicBezTo>
                  <a:cubicBezTo>
                    <a:pt x="41782" y="3092"/>
                    <a:pt x="41460" y="2928"/>
                    <a:pt x="41132" y="2771"/>
                  </a:cubicBezTo>
                  <a:lnTo>
                    <a:pt x="41132" y="2771"/>
                  </a:lnTo>
                  <a:cubicBezTo>
                    <a:pt x="41408" y="3227"/>
                    <a:pt x="41049" y="3753"/>
                    <a:pt x="40588" y="3753"/>
                  </a:cubicBezTo>
                  <a:cubicBezTo>
                    <a:pt x="40501" y="3753"/>
                    <a:pt x="40409" y="3734"/>
                    <a:pt x="40318" y="3692"/>
                  </a:cubicBezTo>
                  <a:cubicBezTo>
                    <a:pt x="39739" y="3421"/>
                    <a:pt x="39854" y="2571"/>
                    <a:pt x="40482" y="2471"/>
                  </a:cubicBezTo>
                  <a:cubicBezTo>
                    <a:pt x="40354" y="2414"/>
                    <a:pt x="40225" y="2357"/>
                    <a:pt x="40097" y="2307"/>
                  </a:cubicBezTo>
                  <a:cubicBezTo>
                    <a:pt x="39988" y="2544"/>
                    <a:pt x="39753" y="2688"/>
                    <a:pt x="39506" y="2688"/>
                  </a:cubicBezTo>
                  <a:cubicBezTo>
                    <a:pt x="39427" y="2688"/>
                    <a:pt x="39346" y="2673"/>
                    <a:pt x="39268" y="2642"/>
                  </a:cubicBezTo>
                  <a:cubicBezTo>
                    <a:pt x="38947" y="2514"/>
                    <a:pt x="38783" y="2150"/>
                    <a:pt x="38904" y="1828"/>
                  </a:cubicBezTo>
                  <a:cubicBezTo>
                    <a:pt x="38247" y="1578"/>
                    <a:pt x="37583" y="1357"/>
                    <a:pt x="36912" y="1157"/>
                  </a:cubicBezTo>
                  <a:cubicBezTo>
                    <a:pt x="36822" y="1425"/>
                    <a:pt x="36568" y="1599"/>
                    <a:pt x="36296" y="1599"/>
                  </a:cubicBezTo>
                  <a:cubicBezTo>
                    <a:pt x="36242" y="1599"/>
                    <a:pt x="36187" y="1592"/>
                    <a:pt x="36133" y="1578"/>
                  </a:cubicBezTo>
                  <a:cubicBezTo>
                    <a:pt x="35805" y="1485"/>
                    <a:pt x="35605" y="1157"/>
                    <a:pt x="35669" y="828"/>
                  </a:cubicBezTo>
                  <a:cubicBezTo>
                    <a:pt x="35348" y="743"/>
                    <a:pt x="35019" y="671"/>
                    <a:pt x="34691" y="600"/>
                  </a:cubicBezTo>
                  <a:lnTo>
                    <a:pt x="34691" y="600"/>
                  </a:lnTo>
                  <a:cubicBezTo>
                    <a:pt x="34988" y="1035"/>
                    <a:pt x="34657" y="1605"/>
                    <a:pt x="34160" y="1605"/>
                  </a:cubicBezTo>
                  <a:cubicBezTo>
                    <a:pt x="34119" y="1605"/>
                    <a:pt x="34077" y="1601"/>
                    <a:pt x="34034" y="1593"/>
                  </a:cubicBezTo>
                  <a:cubicBezTo>
                    <a:pt x="33477" y="1485"/>
                    <a:pt x="33327" y="750"/>
                    <a:pt x="33798" y="429"/>
                  </a:cubicBezTo>
                  <a:lnTo>
                    <a:pt x="33805" y="429"/>
                  </a:lnTo>
                  <a:cubicBezTo>
                    <a:pt x="33705" y="407"/>
                    <a:pt x="33605" y="393"/>
                    <a:pt x="33505" y="379"/>
                  </a:cubicBezTo>
                  <a:cubicBezTo>
                    <a:pt x="33386" y="484"/>
                    <a:pt x="33238" y="534"/>
                    <a:pt x="33092" y="534"/>
                  </a:cubicBezTo>
                  <a:cubicBezTo>
                    <a:pt x="32880" y="534"/>
                    <a:pt x="32671" y="430"/>
                    <a:pt x="32549" y="236"/>
                  </a:cubicBezTo>
                  <a:cubicBezTo>
                    <a:pt x="32213" y="193"/>
                    <a:pt x="31877" y="157"/>
                    <a:pt x="31542" y="121"/>
                  </a:cubicBezTo>
                  <a:cubicBezTo>
                    <a:pt x="31438" y="399"/>
                    <a:pt x="31193" y="533"/>
                    <a:pt x="30948" y="533"/>
                  </a:cubicBezTo>
                  <a:cubicBezTo>
                    <a:pt x="30670" y="533"/>
                    <a:pt x="30393" y="362"/>
                    <a:pt x="30321" y="36"/>
                  </a:cubicBezTo>
                  <a:cubicBezTo>
                    <a:pt x="30028" y="14"/>
                    <a:pt x="29735" y="7"/>
                    <a:pt x="29435" y="0"/>
                  </a:cubicBezTo>
                  <a:cubicBezTo>
                    <a:pt x="29378" y="357"/>
                    <a:pt x="29092" y="536"/>
                    <a:pt x="28806" y="536"/>
                  </a:cubicBezTo>
                  <a:cubicBezTo>
                    <a:pt x="28519" y="536"/>
                    <a:pt x="28232" y="357"/>
                    <a:pt x="28171" y="0"/>
                  </a:cubicBezTo>
                  <a:close/>
                </a:path>
              </a:pathLst>
            </a:custGeom>
            <a:solidFill>
              <a:srgbClr val="424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864535" y="2502268"/>
              <a:ext cx="1023103" cy="1023102"/>
            </a:xfrm>
            <a:custGeom>
              <a:avLst/>
              <a:gdLst/>
              <a:ahLst/>
              <a:cxnLst/>
              <a:rect l="l" t="t" r="r" b="b"/>
              <a:pathLst>
                <a:path w="58463" h="58463" extrusionOk="0">
                  <a:moveTo>
                    <a:pt x="29228" y="536"/>
                  </a:moveTo>
                  <a:cubicBezTo>
                    <a:pt x="45081" y="536"/>
                    <a:pt x="57927" y="13382"/>
                    <a:pt x="57927" y="29235"/>
                  </a:cubicBezTo>
                  <a:cubicBezTo>
                    <a:pt x="57927" y="45080"/>
                    <a:pt x="45081" y="57927"/>
                    <a:pt x="29228" y="57927"/>
                  </a:cubicBezTo>
                  <a:cubicBezTo>
                    <a:pt x="13383" y="57927"/>
                    <a:pt x="536" y="45080"/>
                    <a:pt x="536" y="29235"/>
                  </a:cubicBezTo>
                  <a:cubicBezTo>
                    <a:pt x="536" y="13382"/>
                    <a:pt x="13383" y="536"/>
                    <a:pt x="29228" y="536"/>
                  </a:cubicBezTo>
                  <a:close/>
                  <a:moveTo>
                    <a:pt x="29228" y="0"/>
                  </a:moveTo>
                  <a:cubicBezTo>
                    <a:pt x="13090" y="0"/>
                    <a:pt x="1" y="13089"/>
                    <a:pt x="1" y="29235"/>
                  </a:cubicBezTo>
                  <a:cubicBezTo>
                    <a:pt x="1" y="45380"/>
                    <a:pt x="13090" y="58462"/>
                    <a:pt x="29228" y="58462"/>
                  </a:cubicBezTo>
                  <a:cubicBezTo>
                    <a:pt x="45374" y="58462"/>
                    <a:pt x="58463" y="45380"/>
                    <a:pt x="58463" y="29235"/>
                  </a:cubicBezTo>
                  <a:cubicBezTo>
                    <a:pt x="58463" y="13089"/>
                    <a:pt x="45374" y="0"/>
                    <a:pt x="29228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1878428" y="2782688"/>
              <a:ext cx="827925" cy="5005"/>
            </a:xfrm>
            <a:custGeom>
              <a:avLst/>
              <a:gdLst/>
              <a:ahLst/>
              <a:cxnLst/>
              <a:rect l="l" t="t" r="r" b="b"/>
              <a:pathLst>
                <a:path w="47310" h="286" extrusionOk="0">
                  <a:moveTo>
                    <a:pt x="1" y="0"/>
                  </a:moveTo>
                  <a:lnTo>
                    <a:pt x="1" y="286"/>
                  </a:lnTo>
                  <a:lnTo>
                    <a:pt x="47309" y="286"/>
                  </a:lnTo>
                  <a:lnTo>
                    <a:pt x="47309" y="0"/>
                  </a:lnTo>
                  <a:close/>
                </a:path>
              </a:pathLst>
            </a:custGeom>
            <a:solidFill>
              <a:srgbClr val="46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790300" y="2529620"/>
              <a:ext cx="73378" cy="109375"/>
            </a:xfrm>
            <a:custGeom>
              <a:avLst/>
              <a:gdLst/>
              <a:ahLst/>
              <a:cxnLst/>
              <a:rect l="l" t="t" r="r" b="b"/>
              <a:pathLst>
                <a:path w="4193" h="6250" extrusionOk="0">
                  <a:moveTo>
                    <a:pt x="265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5985"/>
                  </a:lnTo>
                  <a:cubicBezTo>
                    <a:pt x="1" y="6128"/>
                    <a:pt x="122" y="6249"/>
                    <a:pt x="265" y="6249"/>
                  </a:cubicBezTo>
                  <a:lnTo>
                    <a:pt x="3928" y="6249"/>
                  </a:lnTo>
                  <a:cubicBezTo>
                    <a:pt x="4078" y="6249"/>
                    <a:pt x="4193" y="6128"/>
                    <a:pt x="4193" y="5985"/>
                  </a:cubicBezTo>
                  <a:lnTo>
                    <a:pt x="4193" y="272"/>
                  </a:lnTo>
                  <a:cubicBezTo>
                    <a:pt x="4193" y="122"/>
                    <a:pt x="4078" y="1"/>
                    <a:pt x="3928" y="1"/>
                  </a:cubicBezTo>
                  <a:close/>
                </a:path>
              </a:pathLst>
            </a:custGeom>
            <a:solidFill>
              <a:srgbClr val="49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790300" y="2443660"/>
              <a:ext cx="1171572" cy="1140317"/>
            </a:xfrm>
            <a:custGeom>
              <a:avLst/>
              <a:gdLst/>
              <a:ahLst/>
              <a:cxnLst/>
              <a:rect l="l" t="t" r="r" b="b"/>
              <a:pathLst>
                <a:path w="66947" h="65161" fill="none" extrusionOk="0">
                  <a:moveTo>
                    <a:pt x="66497" y="0"/>
                  </a:moveTo>
                  <a:lnTo>
                    <a:pt x="444" y="0"/>
                  </a:lnTo>
                  <a:cubicBezTo>
                    <a:pt x="201" y="0"/>
                    <a:pt x="1" y="200"/>
                    <a:pt x="1" y="450"/>
                  </a:cubicBezTo>
                  <a:lnTo>
                    <a:pt x="1" y="3535"/>
                  </a:lnTo>
                  <a:cubicBezTo>
                    <a:pt x="1" y="3685"/>
                    <a:pt x="122" y="3799"/>
                    <a:pt x="265" y="3799"/>
                  </a:cubicBezTo>
                  <a:lnTo>
                    <a:pt x="4335" y="3799"/>
                  </a:lnTo>
                  <a:cubicBezTo>
                    <a:pt x="4678" y="3799"/>
                    <a:pt x="4964" y="4085"/>
                    <a:pt x="4964" y="4427"/>
                  </a:cubicBezTo>
                  <a:lnTo>
                    <a:pt x="4964" y="11654"/>
                  </a:lnTo>
                  <a:cubicBezTo>
                    <a:pt x="4964" y="12004"/>
                    <a:pt x="4678" y="12282"/>
                    <a:pt x="4335" y="12282"/>
                  </a:cubicBezTo>
                  <a:lnTo>
                    <a:pt x="265" y="12282"/>
                  </a:lnTo>
                  <a:cubicBezTo>
                    <a:pt x="122" y="12282"/>
                    <a:pt x="1" y="12404"/>
                    <a:pt x="1" y="12547"/>
                  </a:cubicBezTo>
                  <a:lnTo>
                    <a:pt x="1" y="64718"/>
                  </a:lnTo>
                  <a:cubicBezTo>
                    <a:pt x="1" y="64961"/>
                    <a:pt x="201" y="65161"/>
                    <a:pt x="444" y="65161"/>
                  </a:cubicBezTo>
                  <a:lnTo>
                    <a:pt x="66497" y="65161"/>
                  </a:lnTo>
                  <a:cubicBezTo>
                    <a:pt x="66747" y="65161"/>
                    <a:pt x="66947" y="64961"/>
                    <a:pt x="66947" y="64718"/>
                  </a:cubicBezTo>
                  <a:lnTo>
                    <a:pt x="66947" y="450"/>
                  </a:lnTo>
                  <a:cubicBezTo>
                    <a:pt x="66947" y="200"/>
                    <a:pt x="66747" y="0"/>
                    <a:pt x="66497" y="0"/>
                  </a:cubicBezTo>
                  <a:close/>
                </a:path>
              </a:pathLst>
            </a:custGeom>
            <a:noFill/>
            <a:ln w="3400" cap="flat" cmpd="sng">
              <a:solidFill>
                <a:srgbClr val="72696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2790300" y="2529620"/>
              <a:ext cx="73378" cy="89128"/>
            </a:xfrm>
            <a:custGeom>
              <a:avLst/>
              <a:gdLst/>
              <a:ahLst/>
              <a:cxnLst/>
              <a:rect l="l" t="t" r="r" b="b"/>
              <a:pathLst>
                <a:path w="4193" h="5093" extrusionOk="0">
                  <a:moveTo>
                    <a:pt x="265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5092"/>
                  </a:lnTo>
                  <a:lnTo>
                    <a:pt x="4193" y="5092"/>
                  </a:lnTo>
                  <a:lnTo>
                    <a:pt x="4193" y="272"/>
                  </a:lnTo>
                  <a:cubicBezTo>
                    <a:pt x="4193" y="122"/>
                    <a:pt x="4078" y="1"/>
                    <a:pt x="3928" y="1"/>
                  </a:cubicBezTo>
                  <a:close/>
                </a:path>
              </a:pathLst>
            </a:custGeom>
            <a:solidFill>
              <a:srgbClr val="151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795813" y="2540505"/>
              <a:ext cx="62492" cy="78120"/>
            </a:xfrm>
            <a:custGeom>
              <a:avLst/>
              <a:gdLst/>
              <a:ahLst/>
              <a:cxnLst/>
              <a:rect l="l" t="t" r="r" b="b"/>
              <a:pathLst>
                <a:path w="3571" h="4464" extrusionOk="0">
                  <a:moveTo>
                    <a:pt x="0" y="0"/>
                  </a:moveTo>
                  <a:lnTo>
                    <a:pt x="0" y="4463"/>
                  </a:lnTo>
                  <a:lnTo>
                    <a:pt x="3570" y="446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1C1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2799680" y="2570238"/>
              <a:ext cx="54617" cy="18760"/>
            </a:xfrm>
            <a:custGeom>
              <a:avLst/>
              <a:gdLst/>
              <a:ahLst/>
              <a:cxnLst/>
              <a:rect l="l" t="t" r="r" b="b"/>
              <a:pathLst>
                <a:path w="3121" h="1072" extrusionOk="0">
                  <a:moveTo>
                    <a:pt x="179" y="1"/>
                  </a:moveTo>
                  <a:cubicBezTo>
                    <a:pt x="79" y="1"/>
                    <a:pt x="0" y="79"/>
                    <a:pt x="0" y="179"/>
                  </a:cubicBezTo>
                  <a:lnTo>
                    <a:pt x="0" y="893"/>
                  </a:lnTo>
                  <a:cubicBezTo>
                    <a:pt x="0" y="986"/>
                    <a:pt x="79" y="1072"/>
                    <a:pt x="179" y="1072"/>
                  </a:cubicBezTo>
                  <a:lnTo>
                    <a:pt x="2942" y="1072"/>
                  </a:lnTo>
                  <a:cubicBezTo>
                    <a:pt x="3042" y="1072"/>
                    <a:pt x="3121" y="986"/>
                    <a:pt x="3121" y="893"/>
                  </a:cubicBezTo>
                  <a:lnTo>
                    <a:pt x="3121" y="179"/>
                  </a:lnTo>
                  <a:cubicBezTo>
                    <a:pt x="3121" y="79"/>
                    <a:pt x="3042" y="1"/>
                    <a:pt x="2942" y="1"/>
                  </a:cubicBezTo>
                  <a:close/>
                </a:path>
              </a:pathLst>
            </a:custGeom>
            <a:solidFill>
              <a:srgbClr val="272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607280" y="1873685"/>
              <a:ext cx="403025" cy="523372"/>
            </a:xfrm>
            <a:custGeom>
              <a:avLst/>
              <a:gdLst/>
              <a:ahLst/>
              <a:cxnLst/>
              <a:rect l="l" t="t" r="r" b="b"/>
              <a:pathLst>
                <a:path w="23030" h="29907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29635"/>
                  </a:lnTo>
                  <a:cubicBezTo>
                    <a:pt x="1" y="29785"/>
                    <a:pt x="122" y="29906"/>
                    <a:pt x="272" y="29906"/>
                  </a:cubicBezTo>
                  <a:lnTo>
                    <a:pt x="22766" y="29906"/>
                  </a:lnTo>
                  <a:cubicBezTo>
                    <a:pt x="22909" y="29906"/>
                    <a:pt x="23030" y="29785"/>
                    <a:pt x="23030" y="29635"/>
                  </a:cubicBezTo>
                  <a:lnTo>
                    <a:pt x="23030" y="272"/>
                  </a:lnTo>
                  <a:cubicBezTo>
                    <a:pt x="23030" y="122"/>
                    <a:pt x="22909" y="0"/>
                    <a:pt x="22766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626775" y="1973155"/>
              <a:ext cx="365540" cy="365540"/>
            </a:xfrm>
            <a:custGeom>
              <a:avLst/>
              <a:gdLst/>
              <a:ahLst/>
              <a:cxnLst/>
              <a:rect l="l" t="t" r="r" b="b"/>
              <a:pathLst>
                <a:path w="20888" h="20888" extrusionOk="0">
                  <a:moveTo>
                    <a:pt x="10448" y="1"/>
                  </a:moveTo>
                  <a:cubicBezTo>
                    <a:pt x="4678" y="1"/>
                    <a:pt x="1" y="4671"/>
                    <a:pt x="1" y="10441"/>
                  </a:cubicBezTo>
                  <a:cubicBezTo>
                    <a:pt x="1" y="16210"/>
                    <a:pt x="4678" y="20888"/>
                    <a:pt x="10448" y="20888"/>
                  </a:cubicBezTo>
                  <a:cubicBezTo>
                    <a:pt x="16217" y="20888"/>
                    <a:pt x="20888" y="16210"/>
                    <a:pt x="20888" y="10441"/>
                  </a:cubicBezTo>
                  <a:cubicBezTo>
                    <a:pt x="20888" y="4671"/>
                    <a:pt x="16217" y="1"/>
                    <a:pt x="10448" y="1"/>
                  </a:cubicBezTo>
                  <a:close/>
                </a:path>
              </a:pathLst>
            </a:custGeom>
            <a:solidFill>
              <a:srgbClr val="F2F2F2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945433" y="1902683"/>
              <a:ext cx="36015" cy="35875"/>
            </a:xfrm>
            <a:custGeom>
              <a:avLst/>
              <a:gdLst/>
              <a:ahLst/>
              <a:cxnLst/>
              <a:rect l="l" t="t" r="r" b="b"/>
              <a:pathLst>
                <a:path w="2058" h="2050" extrusionOk="0">
                  <a:moveTo>
                    <a:pt x="1029" y="0"/>
                  </a:moveTo>
                  <a:cubicBezTo>
                    <a:pt x="465" y="0"/>
                    <a:pt x="1" y="457"/>
                    <a:pt x="1" y="1021"/>
                  </a:cubicBezTo>
                  <a:cubicBezTo>
                    <a:pt x="1" y="1593"/>
                    <a:pt x="465" y="2050"/>
                    <a:pt x="1029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945433" y="2332185"/>
              <a:ext cx="36015" cy="35997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29" y="0"/>
                  </a:moveTo>
                  <a:cubicBezTo>
                    <a:pt x="465" y="0"/>
                    <a:pt x="1" y="457"/>
                    <a:pt x="1" y="1029"/>
                  </a:cubicBezTo>
                  <a:cubicBezTo>
                    <a:pt x="1" y="1593"/>
                    <a:pt x="465" y="2057"/>
                    <a:pt x="1029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636155" y="1902683"/>
              <a:ext cx="35998" cy="35875"/>
            </a:xfrm>
            <a:custGeom>
              <a:avLst/>
              <a:gdLst/>
              <a:ahLst/>
              <a:cxnLst/>
              <a:rect l="l" t="t" r="r" b="b"/>
              <a:pathLst>
                <a:path w="2057" h="2050" extrusionOk="0">
                  <a:moveTo>
                    <a:pt x="1028" y="0"/>
                  </a:moveTo>
                  <a:cubicBezTo>
                    <a:pt x="464" y="0"/>
                    <a:pt x="0" y="457"/>
                    <a:pt x="0" y="1021"/>
                  </a:cubicBezTo>
                  <a:cubicBezTo>
                    <a:pt x="0" y="1593"/>
                    <a:pt x="464" y="2050"/>
                    <a:pt x="1028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8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636155" y="2332185"/>
              <a:ext cx="35998" cy="35997"/>
            </a:xfrm>
            <a:custGeom>
              <a:avLst/>
              <a:gdLst/>
              <a:ahLst/>
              <a:cxnLst/>
              <a:rect l="l" t="t" r="r" b="b"/>
              <a:pathLst>
                <a:path w="2057" h="2057" extrusionOk="0">
                  <a:moveTo>
                    <a:pt x="1028" y="0"/>
                  </a:moveTo>
                  <a:cubicBezTo>
                    <a:pt x="464" y="0"/>
                    <a:pt x="0" y="457"/>
                    <a:pt x="0" y="1029"/>
                  </a:cubicBezTo>
                  <a:cubicBezTo>
                    <a:pt x="0" y="1593"/>
                    <a:pt x="464" y="2057"/>
                    <a:pt x="1028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8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624273" y="1984023"/>
              <a:ext cx="357175" cy="357175"/>
            </a:xfrm>
            <a:custGeom>
              <a:avLst/>
              <a:gdLst/>
              <a:ahLst/>
              <a:cxnLst/>
              <a:rect l="l" t="t" r="r" b="b"/>
              <a:pathLst>
                <a:path w="20410" h="20410" extrusionOk="0">
                  <a:moveTo>
                    <a:pt x="10591" y="1"/>
                  </a:moveTo>
                  <a:cubicBezTo>
                    <a:pt x="6620" y="1"/>
                    <a:pt x="3036" y="2393"/>
                    <a:pt x="1522" y="6063"/>
                  </a:cubicBezTo>
                  <a:cubicBezTo>
                    <a:pt x="1" y="9734"/>
                    <a:pt x="836" y="13954"/>
                    <a:pt x="3650" y="16761"/>
                  </a:cubicBezTo>
                  <a:cubicBezTo>
                    <a:pt x="6456" y="19574"/>
                    <a:pt x="10676" y="20410"/>
                    <a:pt x="14347" y="18889"/>
                  </a:cubicBezTo>
                  <a:cubicBezTo>
                    <a:pt x="18017" y="17375"/>
                    <a:pt x="20409" y="13790"/>
                    <a:pt x="20409" y="9820"/>
                  </a:cubicBezTo>
                  <a:cubicBezTo>
                    <a:pt x="20409" y="4400"/>
                    <a:pt x="16011" y="1"/>
                    <a:pt x="10591" y="1"/>
                  </a:cubicBezTo>
                  <a:close/>
                  <a:moveTo>
                    <a:pt x="10591" y="17632"/>
                  </a:moveTo>
                  <a:cubicBezTo>
                    <a:pt x="7427" y="17632"/>
                    <a:pt x="4585" y="15725"/>
                    <a:pt x="3371" y="12812"/>
                  </a:cubicBezTo>
                  <a:cubicBezTo>
                    <a:pt x="2164" y="9891"/>
                    <a:pt x="2836" y="6535"/>
                    <a:pt x="5071" y="4300"/>
                  </a:cubicBezTo>
                  <a:cubicBezTo>
                    <a:pt x="7299" y="2065"/>
                    <a:pt x="10662" y="1393"/>
                    <a:pt x="13576" y="2607"/>
                  </a:cubicBezTo>
                  <a:cubicBezTo>
                    <a:pt x="16496" y="3814"/>
                    <a:pt x="18403" y="6663"/>
                    <a:pt x="18403" y="9820"/>
                  </a:cubicBezTo>
                  <a:cubicBezTo>
                    <a:pt x="18403" y="14133"/>
                    <a:pt x="14904" y="17632"/>
                    <a:pt x="10591" y="17632"/>
                  </a:cubicBezTo>
                  <a:close/>
                </a:path>
              </a:pathLst>
            </a:custGeom>
            <a:solidFill>
              <a:srgbClr val="404040"/>
            </a:solidFill>
            <a:ln w="2325" cap="flat" cmpd="sng">
              <a:solidFill>
                <a:srgbClr val="99999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754857" y="2101255"/>
              <a:ext cx="109375" cy="109358"/>
            </a:xfrm>
            <a:custGeom>
              <a:avLst/>
              <a:gdLst/>
              <a:ahLst/>
              <a:cxnLst/>
              <a:rect l="l" t="t" r="r" b="b"/>
              <a:pathLst>
                <a:path w="6250" h="6249" extrusionOk="0">
                  <a:moveTo>
                    <a:pt x="3129" y="0"/>
                  </a:moveTo>
                  <a:cubicBezTo>
                    <a:pt x="1401" y="0"/>
                    <a:pt x="1" y="1400"/>
                    <a:pt x="1" y="3121"/>
                  </a:cubicBezTo>
                  <a:cubicBezTo>
                    <a:pt x="1" y="4849"/>
                    <a:pt x="1401" y="6248"/>
                    <a:pt x="3129" y="6248"/>
                  </a:cubicBezTo>
                  <a:cubicBezTo>
                    <a:pt x="4850" y="6248"/>
                    <a:pt x="6249" y="4849"/>
                    <a:pt x="6249" y="3121"/>
                  </a:cubicBezTo>
                  <a:cubicBezTo>
                    <a:pt x="6249" y="1400"/>
                    <a:pt x="4850" y="0"/>
                    <a:pt x="3129" y="0"/>
                  </a:cubicBezTo>
                  <a:close/>
                </a:path>
              </a:pathLst>
            </a:custGeom>
            <a:solidFill>
              <a:srgbClr val="343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684630" y="2030888"/>
              <a:ext cx="249953" cy="249953"/>
            </a:xfrm>
            <a:custGeom>
              <a:avLst/>
              <a:gdLst/>
              <a:ahLst/>
              <a:cxnLst/>
              <a:rect l="l" t="t" r="r" b="b"/>
              <a:pathLst>
                <a:path w="14283" h="14283" extrusionOk="0">
                  <a:moveTo>
                    <a:pt x="7142" y="1"/>
                  </a:moveTo>
                  <a:cubicBezTo>
                    <a:pt x="3200" y="1"/>
                    <a:pt x="1" y="3200"/>
                    <a:pt x="1" y="7142"/>
                  </a:cubicBezTo>
                  <a:cubicBezTo>
                    <a:pt x="1" y="11083"/>
                    <a:pt x="3200" y="14282"/>
                    <a:pt x="7142" y="14282"/>
                  </a:cubicBezTo>
                  <a:cubicBezTo>
                    <a:pt x="11083" y="14282"/>
                    <a:pt x="14283" y="11083"/>
                    <a:pt x="14283" y="7142"/>
                  </a:cubicBezTo>
                  <a:cubicBezTo>
                    <a:pt x="14283" y="3200"/>
                    <a:pt x="11083" y="1"/>
                    <a:pt x="714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762733" y="2108990"/>
              <a:ext cx="93747" cy="93747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5356" y="2679"/>
                  </a:moveTo>
                  <a:cubicBezTo>
                    <a:pt x="5356" y="4157"/>
                    <a:pt x="4157" y="5356"/>
                    <a:pt x="2679" y="5356"/>
                  </a:cubicBezTo>
                  <a:cubicBezTo>
                    <a:pt x="1200" y="5356"/>
                    <a:pt x="1" y="4157"/>
                    <a:pt x="1" y="2679"/>
                  </a:cubicBezTo>
                  <a:cubicBezTo>
                    <a:pt x="1" y="1200"/>
                    <a:pt x="1200" y="1"/>
                    <a:pt x="2679" y="1"/>
                  </a:cubicBezTo>
                  <a:cubicBezTo>
                    <a:pt x="4157" y="1"/>
                    <a:pt x="5356" y="1200"/>
                    <a:pt x="5356" y="267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607280" y="1514655"/>
              <a:ext cx="403025" cy="328055"/>
            </a:xfrm>
            <a:custGeom>
              <a:avLst/>
              <a:gdLst/>
              <a:ahLst/>
              <a:cxnLst/>
              <a:rect l="l" t="t" r="r" b="b"/>
              <a:pathLst>
                <a:path w="23030" h="18746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18474"/>
                  </a:lnTo>
                  <a:cubicBezTo>
                    <a:pt x="1" y="18624"/>
                    <a:pt x="122" y="18746"/>
                    <a:pt x="272" y="18746"/>
                  </a:cubicBezTo>
                  <a:lnTo>
                    <a:pt x="22766" y="18746"/>
                  </a:lnTo>
                  <a:cubicBezTo>
                    <a:pt x="22909" y="18746"/>
                    <a:pt x="23030" y="18624"/>
                    <a:pt x="23030" y="18474"/>
                  </a:cubicBezTo>
                  <a:lnTo>
                    <a:pt x="23030" y="265"/>
                  </a:lnTo>
                  <a:cubicBezTo>
                    <a:pt x="23030" y="115"/>
                    <a:pt x="22909" y="1"/>
                    <a:pt x="22766" y="1"/>
                  </a:cubicBezTo>
                  <a:close/>
                </a:path>
              </a:pathLst>
            </a:custGeom>
            <a:solidFill>
              <a:srgbClr val="70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623642" y="1538403"/>
              <a:ext cx="371805" cy="248448"/>
            </a:xfrm>
            <a:custGeom>
              <a:avLst/>
              <a:gdLst/>
              <a:ahLst/>
              <a:cxnLst/>
              <a:rect l="l" t="t" r="r" b="b"/>
              <a:pathLst>
                <a:path w="21246" h="14197" extrusionOk="0">
                  <a:moveTo>
                    <a:pt x="1" y="1"/>
                  </a:moveTo>
                  <a:lnTo>
                    <a:pt x="1" y="14197"/>
                  </a:lnTo>
                  <a:lnTo>
                    <a:pt x="21245" y="14197"/>
                  </a:lnTo>
                  <a:lnTo>
                    <a:pt x="21245" y="1"/>
                  </a:ln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626775" y="1541535"/>
              <a:ext cx="365540" cy="31255"/>
            </a:xfrm>
            <a:custGeom>
              <a:avLst/>
              <a:gdLst/>
              <a:ahLst/>
              <a:cxnLst/>
              <a:rect l="l" t="t" r="r" b="b"/>
              <a:pathLst>
                <a:path w="20888" h="1786" extrusionOk="0">
                  <a:moveTo>
                    <a:pt x="1" y="0"/>
                  </a:moveTo>
                  <a:lnTo>
                    <a:pt x="20888" y="0"/>
                  </a:lnTo>
                  <a:lnTo>
                    <a:pt x="20888" y="1785"/>
                  </a:lnTo>
                  <a:lnTo>
                    <a:pt x="1" y="178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626775" y="1752463"/>
              <a:ext cx="365540" cy="31272"/>
            </a:xfrm>
            <a:custGeom>
              <a:avLst/>
              <a:gdLst/>
              <a:ahLst/>
              <a:cxnLst/>
              <a:rect l="l" t="t" r="r" b="b"/>
              <a:pathLst>
                <a:path w="20888" h="1787" extrusionOk="0">
                  <a:moveTo>
                    <a:pt x="1" y="1"/>
                  </a:moveTo>
                  <a:lnTo>
                    <a:pt x="20888" y="1"/>
                  </a:lnTo>
                  <a:lnTo>
                    <a:pt x="20888" y="1786"/>
                  </a:lnTo>
                  <a:lnTo>
                    <a:pt x="1" y="178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626775" y="1572773"/>
              <a:ext cx="365540" cy="179707"/>
            </a:xfrm>
            <a:custGeom>
              <a:avLst/>
              <a:gdLst/>
              <a:ahLst/>
              <a:cxnLst/>
              <a:rect l="l" t="t" r="r" b="b"/>
              <a:pathLst>
                <a:path w="20888" h="10269" extrusionOk="0">
                  <a:moveTo>
                    <a:pt x="1" y="0"/>
                  </a:moveTo>
                  <a:lnTo>
                    <a:pt x="1" y="10269"/>
                  </a:lnTo>
                  <a:lnTo>
                    <a:pt x="20888" y="10269"/>
                  </a:lnTo>
                  <a:lnTo>
                    <a:pt x="2088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626775" y="1572773"/>
              <a:ext cx="365540" cy="149223"/>
            </a:xfrm>
            <a:custGeom>
              <a:avLst/>
              <a:gdLst/>
              <a:ahLst/>
              <a:cxnLst/>
              <a:rect l="l" t="t" r="r" b="b"/>
              <a:pathLst>
                <a:path w="20888" h="8527" extrusionOk="0">
                  <a:moveTo>
                    <a:pt x="1" y="0"/>
                  </a:moveTo>
                  <a:lnTo>
                    <a:pt x="1" y="8526"/>
                  </a:lnTo>
                  <a:lnTo>
                    <a:pt x="20888" y="8526"/>
                  </a:lnTo>
                  <a:lnTo>
                    <a:pt x="2088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637030" y="1608000"/>
              <a:ext cx="343665" cy="109375"/>
            </a:xfrm>
            <a:custGeom>
              <a:avLst/>
              <a:gdLst/>
              <a:ahLst/>
              <a:cxnLst/>
              <a:rect l="l" t="t" r="r" b="b"/>
              <a:pathLst>
                <a:path w="19638" h="6250" extrusionOk="0">
                  <a:moveTo>
                    <a:pt x="893" y="1"/>
                  </a:moveTo>
                  <a:lnTo>
                    <a:pt x="18745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5" y="6249"/>
                  </a:cubicBezTo>
                  <a:lnTo>
                    <a:pt x="893" y="6249"/>
                  </a:lnTo>
                  <a:cubicBezTo>
                    <a:pt x="393" y="6249"/>
                    <a:pt x="0" y="5849"/>
                    <a:pt x="0" y="5357"/>
                  </a:cubicBezTo>
                  <a:lnTo>
                    <a:pt x="0" y="894"/>
                  </a:lnTo>
                  <a:cubicBezTo>
                    <a:pt x="0" y="394"/>
                    <a:pt x="393" y="1"/>
                    <a:pt x="893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742240" y="2093380"/>
              <a:ext cx="129867" cy="129850"/>
            </a:xfrm>
            <a:custGeom>
              <a:avLst/>
              <a:gdLst/>
              <a:ahLst/>
              <a:cxnLst/>
              <a:rect l="l" t="t" r="r" b="b"/>
              <a:pathLst>
                <a:path w="7421" h="7420" extrusionOk="0">
                  <a:moveTo>
                    <a:pt x="3850" y="0"/>
                  </a:moveTo>
                  <a:cubicBezTo>
                    <a:pt x="2407" y="0"/>
                    <a:pt x="1100" y="871"/>
                    <a:pt x="551" y="2207"/>
                  </a:cubicBezTo>
                  <a:cubicBezTo>
                    <a:pt x="1" y="3542"/>
                    <a:pt x="301" y="5077"/>
                    <a:pt x="1322" y="6098"/>
                  </a:cubicBezTo>
                  <a:cubicBezTo>
                    <a:pt x="2343" y="7120"/>
                    <a:pt x="3878" y="7420"/>
                    <a:pt x="5214" y="6870"/>
                  </a:cubicBezTo>
                  <a:cubicBezTo>
                    <a:pt x="6549" y="6320"/>
                    <a:pt x="7420" y="5013"/>
                    <a:pt x="7420" y="3571"/>
                  </a:cubicBezTo>
                  <a:cubicBezTo>
                    <a:pt x="7420" y="1600"/>
                    <a:pt x="5821" y="0"/>
                    <a:pt x="3850" y="0"/>
                  </a:cubicBezTo>
                  <a:close/>
                  <a:moveTo>
                    <a:pt x="3850" y="6698"/>
                  </a:moveTo>
                  <a:cubicBezTo>
                    <a:pt x="2586" y="6698"/>
                    <a:pt x="1443" y="5934"/>
                    <a:pt x="965" y="4770"/>
                  </a:cubicBezTo>
                  <a:cubicBezTo>
                    <a:pt x="479" y="3599"/>
                    <a:pt x="743" y="2257"/>
                    <a:pt x="1643" y="1364"/>
                  </a:cubicBezTo>
                  <a:cubicBezTo>
                    <a:pt x="2536" y="471"/>
                    <a:pt x="3878" y="200"/>
                    <a:pt x="5042" y="686"/>
                  </a:cubicBezTo>
                  <a:cubicBezTo>
                    <a:pt x="6213" y="1171"/>
                    <a:pt x="6970" y="2307"/>
                    <a:pt x="6970" y="3571"/>
                  </a:cubicBezTo>
                  <a:cubicBezTo>
                    <a:pt x="6970" y="5299"/>
                    <a:pt x="5571" y="6698"/>
                    <a:pt x="3850" y="6698"/>
                  </a:cubicBezTo>
                  <a:close/>
                </a:path>
              </a:pathLst>
            </a:custGeom>
            <a:solidFill>
              <a:srgbClr val="ACACAC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662142" y="2019145"/>
              <a:ext cx="284183" cy="273402"/>
            </a:xfrm>
            <a:custGeom>
              <a:avLst/>
              <a:gdLst/>
              <a:ahLst/>
              <a:cxnLst/>
              <a:rect l="l" t="t" r="r" b="b"/>
              <a:pathLst>
                <a:path w="16239" h="15623" extrusionOk="0">
                  <a:moveTo>
                    <a:pt x="8431" y="670"/>
                  </a:moveTo>
                  <a:cubicBezTo>
                    <a:pt x="9350" y="670"/>
                    <a:pt x="10278" y="848"/>
                    <a:pt x="11162" y="1214"/>
                  </a:cubicBezTo>
                  <a:cubicBezTo>
                    <a:pt x="13825" y="2321"/>
                    <a:pt x="15568" y="4928"/>
                    <a:pt x="15568" y="7813"/>
                  </a:cubicBezTo>
                  <a:cubicBezTo>
                    <a:pt x="15568" y="11754"/>
                    <a:pt x="12368" y="14953"/>
                    <a:pt x="8427" y="14953"/>
                  </a:cubicBezTo>
                  <a:cubicBezTo>
                    <a:pt x="5535" y="14953"/>
                    <a:pt x="2935" y="13211"/>
                    <a:pt x="1828" y="10548"/>
                  </a:cubicBezTo>
                  <a:cubicBezTo>
                    <a:pt x="722" y="7877"/>
                    <a:pt x="1336" y="4806"/>
                    <a:pt x="3378" y="2764"/>
                  </a:cubicBezTo>
                  <a:cubicBezTo>
                    <a:pt x="4745" y="1397"/>
                    <a:pt x="6571" y="670"/>
                    <a:pt x="8431" y="670"/>
                  </a:cubicBezTo>
                  <a:close/>
                  <a:moveTo>
                    <a:pt x="8427" y="0"/>
                  </a:moveTo>
                  <a:cubicBezTo>
                    <a:pt x="5263" y="0"/>
                    <a:pt x="2421" y="1907"/>
                    <a:pt x="1207" y="4821"/>
                  </a:cubicBezTo>
                  <a:cubicBezTo>
                    <a:pt x="0" y="7741"/>
                    <a:pt x="672" y="11105"/>
                    <a:pt x="2907" y="13332"/>
                  </a:cubicBezTo>
                  <a:cubicBezTo>
                    <a:pt x="4397" y="14827"/>
                    <a:pt x="6394" y="15622"/>
                    <a:pt x="8425" y="15622"/>
                  </a:cubicBezTo>
                  <a:cubicBezTo>
                    <a:pt x="9432" y="15622"/>
                    <a:pt x="10446" y="15427"/>
                    <a:pt x="11412" y="15025"/>
                  </a:cubicBezTo>
                  <a:cubicBezTo>
                    <a:pt x="14332" y="13818"/>
                    <a:pt x="16239" y="10969"/>
                    <a:pt x="16239" y="7813"/>
                  </a:cubicBezTo>
                  <a:cubicBezTo>
                    <a:pt x="16239" y="3500"/>
                    <a:pt x="12740" y="0"/>
                    <a:pt x="8427" y="0"/>
                  </a:cubicBezTo>
                  <a:close/>
                </a:path>
              </a:pathLst>
            </a:custGeom>
            <a:solidFill>
              <a:srgbClr val="6A6965"/>
            </a:solidFill>
            <a:ln w="892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684508" y="2030520"/>
              <a:ext cx="249952" cy="250320"/>
            </a:xfrm>
            <a:custGeom>
              <a:avLst/>
              <a:gdLst/>
              <a:ahLst/>
              <a:cxnLst/>
              <a:rect l="l" t="t" r="r" b="b"/>
              <a:pathLst>
                <a:path w="14283" h="14304" extrusionOk="0">
                  <a:moveTo>
                    <a:pt x="6349" y="136"/>
                  </a:moveTo>
                  <a:cubicBezTo>
                    <a:pt x="6563" y="136"/>
                    <a:pt x="6670" y="393"/>
                    <a:pt x="6520" y="550"/>
                  </a:cubicBezTo>
                  <a:cubicBezTo>
                    <a:pt x="6472" y="598"/>
                    <a:pt x="6413" y="620"/>
                    <a:pt x="6354" y="620"/>
                  </a:cubicBezTo>
                  <a:cubicBezTo>
                    <a:pt x="6231" y="620"/>
                    <a:pt x="6113" y="524"/>
                    <a:pt x="6113" y="379"/>
                  </a:cubicBezTo>
                  <a:cubicBezTo>
                    <a:pt x="6113" y="250"/>
                    <a:pt x="6220" y="143"/>
                    <a:pt x="6349" y="143"/>
                  </a:cubicBezTo>
                  <a:lnTo>
                    <a:pt x="6349" y="136"/>
                  </a:lnTo>
                  <a:close/>
                  <a:moveTo>
                    <a:pt x="7149" y="136"/>
                  </a:moveTo>
                  <a:cubicBezTo>
                    <a:pt x="7363" y="136"/>
                    <a:pt x="7470" y="393"/>
                    <a:pt x="7320" y="550"/>
                  </a:cubicBezTo>
                  <a:cubicBezTo>
                    <a:pt x="7269" y="598"/>
                    <a:pt x="7209" y="620"/>
                    <a:pt x="7149" y="620"/>
                  </a:cubicBezTo>
                  <a:cubicBezTo>
                    <a:pt x="7024" y="620"/>
                    <a:pt x="6906" y="524"/>
                    <a:pt x="6906" y="379"/>
                  </a:cubicBezTo>
                  <a:cubicBezTo>
                    <a:pt x="6913" y="250"/>
                    <a:pt x="7020" y="143"/>
                    <a:pt x="7149" y="143"/>
                  </a:cubicBezTo>
                  <a:lnTo>
                    <a:pt x="7149" y="136"/>
                  </a:lnTo>
                  <a:close/>
                  <a:moveTo>
                    <a:pt x="7941" y="136"/>
                  </a:moveTo>
                  <a:cubicBezTo>
                    <a:pt x="8156" y="136"/>
                    <a:pt x="8263" y="393"/>
                    <a:pt x="8113" y="550"/>
                  </a:cubicBezTo>
                  <a:cubicBezTo>
                    <a:pt x="8064" y="598"/>
                    <a:pt x="8005" y="620"/>
                    <a:pt x="7947" y="620"/>
                  </a:cubicBezTo>
                  <a:cubicBezTo>
                    <a:pt x="7824" y="620"/>
                    <a:pt x="7706" y="524"/>
                    <a:pt x="7706" y="379"/>
                  </a:cubicBezTo>
                  <a:cubicBezTo>
                    <a:pt x="7706" y="250"/>
                    <a:pt x="7813" y="143"/>
                    <a:pt x="7948" y="143"/>
                  </a:cubicBezTo>
                  <a:lnTo>
                    <a:pt x="7941" y="136"/>
                  </a:lnTo>
                  <a:close/>
                  <a:moveTo>
                    <a:pt x="5948" y="538"/>
                  </a:moveTo>
                  <a:cubicBezTo>
                    <a:pt x="6119" y="538"/>
                    <a:pt x="6271" y="736"/>
                    <a:pt x="6142" y="914"/>
                  </a:cubicBezTo>
                  <a:lnTo>
                    <a:pt x="6135" y="921"/>
                  </a:lnTo>
                  <a:cubicBezTo>
                    <a:pt x="6135" y="929"/>
                    <a:pt x="6128" y="936"/>
                    <a:pt x="6120" y="943"/>
                  </a:cubicBezTo>
                  <a:lnTo>
                    <a:pt x="6106" y="950"/>
                  </a:lnTo>
                  <a:lnTo>
                    <a:pt x="6099" y="957"/>
                  </a:lnTo>
                  <a:cubicBezTo>
                    <a:pt x="6092" y="971"/>
                    <a:pt x="6078" y="979"/>
                    <a:pt x="6063" y="986"/>
                  </a:cubicBezTo>
                  <a:lnTo>
                    <a:pt x="6056" y="986"/>
                  </a:lnTo>
                  <a:cubicBezTo>
                    <a:pt x="6042" y="993"/>
                    <a:pt x="6020" y="1000"/>
                    <a:pt x="6006" y="1000"/>
                  </a:cubicBezTo>
                  <a:cubicBezTo>
                    <a:pt x="5988" y="1004"/>
                    <a:pt x="5970" y="1006"/>
                    <a:pt x="5952" y="1006"/>
                  </a:cubicBezTo>
                  <a:cubicBezTo>
                    <a:pt x="5749" y="1006"/>
                    <a:pt x="5633" y="751"/>
                    <a:pt x="5785" y="600"/>
                  </a:cubicBezTo>
                  <a:lnTo>
                    <a:pt x="5785" y="600"/>
                  </a:lnTo>
                  <a:lnTo>
                    <a:pt x="5785" y="607"/>
                  </a:lnTo>
                  <a:cubicBezTo>
                    <a:pt x="5835" y="558"/>
                    <a:pt x="5893" y="538"/>
                    <a:pt x="5948" y="538"/>
                  </a:cubicBezTo>
                  <a:close/>
                  <a:moveTo>
                    <a:pt x="9148" y="529"/>
                  </a:moveTo>
                  <a:lnTo>
                    <a:pt x="9141" y="536"/>
                  </a:lnTo>
                  <a:cubicBezTo>
                    <a:pt x="9341" y="536"/>
                    <a:pt x="9455" y="757"/>
                    <a:pt x="9334" y="914"/>
                  </a:cubicBezTo>
                  <a:lnTo>
                    <a:pt x="9327" y="929"/>
                  </a:lnTo>
                  <a:cubicBezTo>
                    <a:pt x="9319" y="936"/>
                    <a:pt x="9312" y="943"/>
                    <a:pt x="9312" y="950"/>
                  </a:cubicBezTo>
                  <a:lnTo>
                    <a:pt x="9298" y="957"/>
                  </a:lnTo>
                  <a:cubicBezTo>
                    <a:pt x="9284" y="971"/>
                    <a:pt x="9269" y="979"/>
                    <a:pt x="9255" y="986"/>
                  </a:cubicBezTo>
                  <a:lnTo>
                    <a:pt x="9248" y="986"/>
                  </a:lnTo>
                  <a:cubicBezTo>
                    <a:pt x="9234" y="993"/>
                    <a:pt x="9212" y="1000"/>
                    <a:pt x="9198" y="1000"/>
                  </a:cubicBezTo>
                  <a:cubicBezTo>
                    <a:pt x="9177" y="1004"/>
                    <a:pt x="9157" y="1006"/>
                    <a:pt x="9138" y="1006"/>
                  </a:cubicBezTo>
                  <a:cubicBezTo>
                    <a:pt x="8850" y="1006"/>
                    <a:pt x="8820" y="529"/>
                    <a:pt x="9148" y="529"/>
                  </a:cubicBezTo>
                  <a:close/>
                  <a:moveTo>
                    <a:pt x="7543" y="531"/>
                  </a:moveTo>
                  <a:cubicBezTo>
                    <a:pt x="7561" y="531"/>
                    <a:pt x="7579" y="532"/>
                    <a:pt x="7599" y="536"/>
                  </a:cubicBezTo>
                  <a:lnTo>
                    <a:pt x="7591" y="543"/>
                  </a:lnTo>
                  <a:cubicBezTo>
                    <a:pt x="7763" y="572"/>
                    <a:pt x="7841" y="764"/>
                    <a:pt x="7748" y="907"/>
                  </a:cubicBezTo>
                  <a:lnTo>
                    <a:pt x="7741" y="914"/>
                  </a:lnTo>
                  <a:cubicBezTo>
                    <a:pt x="7734" y="921"/>
                    <a:pt x="7727" y="929"/>
                    <a:pt x="7720" y="943"/>
                  </a:cubicBezTo>
                  <a:lnTo>
                    <a:pt x="7713" y="943"/>
                  </a:lnTo>
                  <a:cubicBezTo>
                    <a:pt x="7677" y="979"/>
                    <a:pt x="7634" y="1000"/>
                    <a:pt x="7584" y="1007"/>
                  </a:cubicBezTo>
                  <a:lnTo>
                    <a:pt x="7549" y="1007"/>
                  </a:lnTo>
                  <a:cubicBezTo>
                    <a:pt x="7218" y="1007"/>
                    <a:pt x="7251" y="531"/>
                    <a:pt x="7543" y="531"/>
                  </a:cubicBezTo>
                  <a:close/>
                  <a:moveTo>
                    <a:pt x="5156" y="536"/>
                  </a:moveTo>
                  <a:cubicBezTo>
                    <a:pt x="5363" y="536"/>
                    <a:pt x="5471" y="793"/>
                    <a:pt x="5321" y="943"/>
                  </a:cubicBezTo>
                  <a:cubicBezTo>
                    <a:pt x="5272" y="991"/>
                    <a:pt x="5212" y="1013"/>
                    <a:pt x="5154" y="1013"/>
                  </a:cubicBezTo>
                  <a:cubicBezTo>
                    <a:pt x="5031" y="1013"/>
                    <a:pt x="4914" y="919"/>
                    <a:pt x="4914" y="779"/>
                  </a:cubicBezTo>
                  <a:cubicBezTo>
                    <a:pt x="4921" y="643"/>
                    <a:pt x="5028" y="543"/>
                    <a:pt x="5156" y="543"/>
                  </a:cubicBezTo>
                  <a:lnTo>
                    <a:pt x="5156" y="536"/>
                  </a:lnTo>
                  <a:close/>
                  <a:moveTo>
                    <a:pt x="6749" y="536"/>
                  </a:moveTo>
                  <a:cubicBezTo>
                    <a:pt x="6884" y="536"/>
                    <a:pt x="6992" y="643"/>
                    <a:pt x="6992" y="779"/>
                  </a:cubicBezTo>
                  <a:lnTo>
                    <a:pt x="6984" y="779"/>
                  </a:lnTo>
                  <a:cubicBezTo>
                    <a:pt x="6984" y="922"/>
                    <a:pt x="6869" y="1018"/>
                    <a:pt x="6748" y="1018"/>
                  </a:cubicBezTo>
                  <a:cubicBezTo>
                    <a:pt x="6688" y="1018"/>
                    <a:pt x="6627" y="995"/>
                    <a:pt x="6577" y="943"/>
                  </a:cubicBezTo>
                  <a:cubicBezTo>
                    <a:pt x="6427" y="793"/>
                    <a:pt x="6535" y="536"/>
                    <a:pt x="6749" y="536"/>
                  </a:cubicBezTo>
                  <a:close/>
                  <a:moveTo>
                    <a:pt x="8341" y="536"/>
                  </a:moveTo>
                  <a:cubicBezTo>
                    <a:pt x="8477" y="536"/>
                    <a:pt x="8584" y="643"/>
                    <a:pt x="8584" y="779"/>
                  </a:cubicBezTo>
                  <a:cubicBezTo>
                    <a:pt x="8584" y="922"/>
                    <a:pt x="8468" y="1018"/>
                    <a:pt x="8347" y="1018"/>
                  </a:cubicBezTo>
                  <a:cubicBezTo>
                    <a:pt x="8287" y="1018"/>
                    <a:pt x="8226" y="995"/>
                    <a:pt x="8177" y="943"/>
                  </a:cubicBezTo>
                  <a:cubicBezTo>
                    <a:pt x="8027" y="793"/>
                    <a:pt x="8134" y="536"/>
                    <a:pt x="8341" y="536"/>
                  </a:cubicBezTo>
                  <a:close/>
                  <a:moveTo>
                    <a:pt x="3957" y="936"/>
                  </a:moveTo>
                  <a:cubicBezTo>
                    <a:pt x="4171" y="936"/>
                    <a:pt x="4278" y="1193"/>
                    <a:pt x="4128" y="1343"/>
                  </a:cubicBezTo>
                  <a:cubicBezTo>
                    <a:pt x="4080" y="1391"/>
                    <a:pt x="4020" y="1413"/>
                    <a:pt x="3961" y="1413"/>
                  </a:cubicBezTo>
                  <a:cubicBezTo>
                    <a:pt x="3839" y="1413"/>
                    <a:pt x="3721" y="1319"/>
                    <a:pt x="3721" y="1179"/>
                  </a:cubicBezTo>
                  <a:cubicBezTo>
                    <a:pt x="3721" y="1043"/>
                    <a:pt x="3828" y="943"/>
                    <a:pt x="3957" y="943"/>
                  </a:cubicBezTo>
                  <a:lnTo>
                    <a:pt x="3957" y="936"/>
                  </a:lnTo>
                  <a:close/>
                  <a:moveTo>
                    <a:pt x="4756" y="936"/>
                  </a:moveTo>
                  <a:cubicBezTo>
                    <a:pt x="4971" y="936"/>
                    <a:pt x="5078" y="1193"/>
                    <a:pt x="4921" y="1343"/>
                  </a:cubicBezTo>
                  <a:cubicBezTo>
                    <a:pt x="4872" y="1391"/>
                    <a:pt x="4812" y="1413"/>
                    <a:pt x="4754" y="1413"/>
                  </a:cubicBezTo>
                  <a:cubicBezTo>
                    <a:pt x="4631" y="1413"/>
                    <a:pt x="4514" y="1319"/>
                    <a:pt x="4514" y="1179"/>
                  </a:cubicBezTo>
                  <a:cubicBezTo>
                    <a:pt x="4521" y="1043"/>
                    <a:pt x="4628" y="943"/>
                    <a:pt x="4756" y="943"/>
                  </a:cubicBezTo>
                  <a:lnTo>
                    <a:pt x="4756" y="936"/>
                  </a:lnTo>
                  <a:close/>
                  <a:moveTo>
                    <a:pt x="5549" y="936"/>
                  </a:moveTo>
                  <a:cubicBezTo>
                    <a:pt x="5685" y="936"/>
                    <a:pt x="5792" y="1043"/>
                    <a:pt x="5792" y="1179"/>
                  </a:cubicBezTo>
                  <a:cubicBezTo>
                    <a:pt x="5792" y="1319"/>
                    <a:pt x="5674" y="1413"/>
                    <a:pt x="5552" y="1413"/>
                  </a:cubicBezTo>
                  <a:cubicBezTo>
                    <a:pt x="5493" y="1413"/>
                    <a:pt x="5433" y="1391"/>
                    <a:pt x="5385" y="1343"/>
                  </a:cubicBezTo>
                  <a:cubicBezTo>
                    <a:pt x="5235" y="1193"/>
                    <a:pt x="5342" y="936"/>
                    <a:pt x="5549" y="936"/>
                  </a:cubicBezTo>
                  <a:close/>
                  <a:moveTo>
                    <a:pt x="8741" y="936"/>
                  </a:moveTo>
                  <a:cubicBezTo>
                    <a:pt x="8877" y="936"/>
                    <a:pt x="8984" y="1043"/>
                    <a:pt x="8984" y="1179"/>
                  </a:cubicBezTo>
                  <a:cubicBezTo>
                    <a:pt x="8984" y="1319"/>
                    <a:pt x="8866" y="1413"/>
                    <a:pt x="8744" y="1413"/>
                  </a:cubicBezTo>
                  <a:cubicBezTo>
                    <a:pt x="8685" y="1413"/>
                    <a:pt x="8625" y="1391"/>
                    <a:pt x="8577" y="1343"/>
                  </a:cubicBezTo>
                  <a:cubicBezTo>
                    <a:pt x="8420" y="1193"/>
                    <a:pt x="8527" y="936"/>
                    <a:pt x="8741" y="936"/>
                  </a:cubicBezTo>
                  <a:close/>
                  <a:moveTo>
                    <a:pt x="9541" y="936"/>
                  </a:moveTo>
                  <a:cubicBezTo>
                    <a:pt x="9677" y="936"/>
                    <a:pt x="9784" y="1043"/>
                    <a:pt x="9784" y="1179"/>
                  </a:cubicBezTo>
                  <a:lnTo>
                    <a:pt x="9777" y="1179"/>
                  </a:lnTo>
                  <a:cubicBezTo>
                    <a:pt x="9777" y="1319"/>
                    <a:pt x="9659" y="1413"/>
                    <a:pt x="9536" y="1413"/>
                  </a:cubicBezTo>
                  <a:cubicBezTo>
                    <a:pt x="9478" y="1413"/>
                    <a:pt x="9418" y="1391"/>
                    <a:pt x="9369" y="1343"/>
                  </a:cubicBezTo>
                  <a:cubicBezTo>
                    <a:pt x="9220" y="1193"/>
                    <a:pt x="9327" y="936"/>
                    <a:pt x="9541" y="936"/>
                  </a:cubicBezTo>
                  <a:close/>
                  <a:moveTo>
                    <a:pt x="10341" y="936"/>
                  </a:moveTo>
                  <a:cubicBezTo>
                    <a:pt x="10555" y="936"/>
                    <a:pt x="10662" y="1193"/>
                    <a:pt x="10505" y="1343"/>
                  </a:cubicBezTo>
                  <a:cubicBezTo>
                    <a:pt x="10456" y="1391"/>
                    <a:pt x="10397" y="1413"/>
                    <a:pt x="10338" y="1413"/>
                  </a:cubicBezTo>
                  <a:cubicBezTo>
                    <a:pt x="10215" y="1413"/>
                    <a:pt x="10098" y="1319"/>
                    <a:pt x="10098" y="1179"/>
                  </a:cubicBezTo>
                  <a:cubicBezTo>
                    <a:pt x="10105" y="1050"/>
                    <a:pt x="10205" y="943"/>
                    <a:pt x="10333" y="943"/>
                  </a:cubicBezTo>
                  <a:lnTo>
                    <a:pt x="10341" y="936"/>
                  </a:lnTo>
                  <a:close/>
                  <a:moveTo>
                    <a:pt x="6351" y="937"/>
                  </a:moveTo>
                  <a:cubicBezTo>
                    <a:pt x="6473" y="937"/>
                    <a:pt x="6592" y="1033"/>
                    <a:pt x="6592" y="1179"/>
                  </a:cubicBezTo>
                  <a:cubicBezTo>
                    <a:pt x="6592" y="1307"/>
                    <a:pt x="6485" y="1421"/>
                    <a:pt x="6349" y="1421"/>
                  </a:cubicBezTo>
                  <a:lnTo>
                    <a:pt x="6349" y="1414"/>
                  </a:lnTo>
                  <a:cubicBezTo>
                    <a:pt x="6142" y="1414"/>
                    <a:pt x="6035" y="1157"/>
                    <a:pt x="6185" y="1007"/>
                  </a:cubicBezTo>
                  <a:cubicBezTo>
                    <a:pt x="6233" y="959"/>
                    <a:pt x="6292" y="937"/>
                    <a:pt x="6351" y="937"/>
                  </a:cubicBezTo>
                  <a:close/>
                  <a:moveTo>
                    <a:pt x="7148" y="937"/>
                  </a:moveTo>
                  <a:cubicBezTo>
                    <a:pt x="7273" y="937"/>
                    <a:pt x="7391" y="1033"/>
                    <a:pt x="7391" y="1179"/>
                  </a:cubicBezTo>
                  <a:cubicBezTo>
                    <a:pt x="7391" y="1314"/>
                    <a:pt x="7284" y="1421"/>
                    <a:pt x="7149" y="1421"/>
                  </a:cubicBezTo>
                  <a:lnTo>
                    <a:pt x="7149" y="1414"/>
                  </a:lnTo>
                  <a:cubicBezTo>
                    <a:pt x="6934" y="1414"/>
                    <a:pt x="6827" y="1157"/>
                    <a:pt x="6977" y="1007"/>
                  </a:cubicBezTo>
                  <a:cubicBezTo>
                    <a:pt x="7028" y="959"/>
                    <a:pt x="7089" y="937"/>
                    <a:pt x="7148" y="937"/>
                  </a:cubicBezTo>
                  <a:close/>
                  <a:moveTo>
                    <a:pt x="7943" y="937"/>
                  </a:moveTo>
                  <a:cubicBezTo>
                    <a:pt x="8066" y="937"/>
                    <a:pt x="8184" y="1033"/>
                    <a:pt x="8184" y="1179"/>
                  </a:cubicBezTo>
                  <a:cubicBezTo>
                    <a:pt x="8191" y="1307"/>
                    <a:pt x="8077" y="1421"/>
                    <a:pt x="7948" y="1421"/>
                  </a:cubicBezTo>
                  <a:lnTo>
                    <a:pt x="7948" y="1414"/>
                  </a:lnTo>
                  <a:cubicBezTo>
                    <a:pt x="7734" y="1414"/>
                    <a:pt x="7627" y="1157"/>
                    <a:pt x="7777" y="1007"/>
                  </a:cubicBezTo>
                  <a:cubicBezTo>
                    <a:pt x="7825" y="959"/>
                    <a:pt x="7885" y="937"/>
                    <a:pt x="7943" y="937"/>
                  </a:cubicBezTo>
                  <a:close/>
                  <a:moveTo>
                    <a:pt x="4369" y="1339"/>
                  </a:moveTo>
                  <a:cubicBezTo>
                    <a:pt x="4381" y="1339"/>
                    <a:pt x="4393" y="1340"/>
                    <a:pt x="4407" y="1343"/>
                  </a:cubicBezTo>
                  <a:cubicBezTo>
                    <a:pt x="4656" y="1393"/>
                    <a:pt x="4656" y="1757"/>
                    <a:pt x="4407" y="1807"/>
                  </a:cubicBezTo>
                  <a:cubicBezTo>
                    <a:pt x="4393" y="1810"/>
                    <a:pt x="4381" y="1811"/>
                    <a:pt x="4369" y="1811"/>
                  </a:cubicBezTo>
                  <a:cubicBezTo>
                    <a:pt x="4141" y="1811"/>
                    <a:pt x="4141" y="1339"/>
                    <a:pt x="4369" y="1339"/>
                  </a:cubicBezTo>
                  <a:close/>
                  <a:moveTo>
                    <a:pt x="10748" y="1336"/>
                  </a:moveTo>
                  <a:cubicBezTo>
                    <a:pt x="11027" y="1336"/>
                    <a:pt x="11067" y="1750"/>
                    <a:pt x="10791" y="1807"/>
                  </a:cubicBezTo>
                  <a:cubicBezTo>
                    <a:pt x="10772" y="1811"/>
                    <a:pt x="10754" y="1812"/>
                    <a:pt x="10737" y="1812"/>
                  </a:cubicBezTo>
                  <a:cubicBezTo>
                    <a:pt x="10497" y="1812"/>
                    <a:pt x="10401" y="1457"/>
                    <a:pt x="10648" y="1357"/>
                  </a:cubicBezTo>
                  <a:cubicBezTo>
                    <a:pt x="10669" y="1347"/>
                    <a:pt x="10690" y="1340"/>
                    <a:pt x="10713" y="1340"/>
                  </a:cubicBezTo>
                  <a:cubicBezTo>
                    <a:pt x="10722" y="1340"/>
                    <a:pt x="10731" y="1341"/>
                    <a:pt x="10741" y="1343"/>
                  </a:cubicBezTo>
                  <a:lnTo>
                    <a:pt x="10741" y="1336"/>
                  </a:lnTo>
                  <a:cubicBezTo>
                    <a:pt x="10743" y="1336"/>
                    <a:pt x="10745" y="1336"/>
                    <a:pt x="10748" y="1336"/>
                  </a:cubicBezTo>
                  <a:close/>
                  <a:moveTo>
                    <a:pt x="3557" y="1336"/>
                  </a:moveTo>
                  <a:cubicBezTo>
                    <a:pt x="3771" y="1336"/>
                    <a:pt x="3878" y="1593"/>
                    <a:pt x="3728" y="1743"/>
                  </a:cubicBezTo>
                  <a:cubicBezTo>
                    <a:pt x="3680" y="1791"/>
                    <a:pt x="3621" y="1813"/>
                    <a:pt x="3562" y="1813"/>
                  </a:cubicBezTo>
                  <a:cubicBezTo>
                    <a:pt x="3439" y="1813"/>
                    <a:pt x="3321" y="1717"/>
                    <a:pt x="3321" y="1571"/>
                  </a:cubicBezTo>
                  <a:cubicBezTo>
                    <a:pt x="3321" y="1443"/>
                    <a:pt x="3428" y="1343"/>
                    <a:pt x="3557" y="1343"/>
                  </a:cubicBezTo>
                  <a:lnTo>
                    <a:pt x="3557" y="1336"/>
                  </a:lnTo>
                  <a:close/>
                  <a:moveTo>
                    <a:pt x="6749" y="1336"/>
                  </a:moveTo>
                  <a:cubicBezTo>
                    <a:pt x="6883" y="1336"/>
                    <a:pt x="6990" y="1448"/>
                    <a:pt x="6992" y="1582"/>
                  </a:cubicBezTo>
                  <a:lnTo>
                    <a:pt x="6992" y="1582"/>
                  </a:lnTo>
                  <a:cubicBezTo>
                    <a:pt x="6990" y="1720"/>
                    <a:pt x="6873" y="1813"/>
                    <a:pt x="6751" y="1813"/>
                  </a:cubicBezTo>
                  <a:cubicBezTo>
                    <a:pt x="6693" y="1813"/>
                    <a:pt x="6633" y="1791"/>
                    <a:pt x="6585" y="1743"/>
                  </a:cubicBezTo>
                  <a:cubicBezTo>
                    <a:pt x="6427" y="1593"/>
                    <a:pt x="6535" y="1336"/>
                    <a:pt x="6749" y="1336"/>
                  </a:cubicBezTo>
                  <a:close/>
                  <a:moveTo>
                    <a:pt x="9941" y="1336"/>
                  </a:moveTo>
                  <a:cubicBezTo>
                    <a:pt x="10076" y="1336"/>
                    <a:pt x="10184" y="1450"/>
                    <a:pt x="10176" y="1586"/>
                  </a:cubicBezTo>
                  <a:lnTo>
                    <a:pt x="10176" y="1578"/>
                  </a:lnTo>
                  <a:cubicBezTo>
                    <a:pt x="10176" y="1718"/>
                    <a:pt x="10059" y="1813"/>
                    <a:pt x="9936" y="1813"/>
                  </a:cubicBezTo>
                  <a:cubicBezTo>
                    <a:pt x="9878" y="1813"/>
                    <a:pt x="9818" y="1791"/>
                    <a:pt x="9769" y="1743"/>
                  </a:cubicBezTo>
                  <a:cubicBezTo>
                    <a:pt x="9619" y="1593"/>
                    <a:pt x="9727" y="1336"/>
                    <a:pt x="9941" y="1336"/>
                  </a:cubicBezTo>
                  <a:close/>
                  <a:moveTo>
                    <a:pt x="7543" y="1337"/>
                  </a:moveTo>
                  <a:cubicBezTo>
                    <a:pt x="7561" y="1337"/>
                    <a:pt x="7579" y="1339"/>
                    <a:pt x="7599" y="1343"/>
                  </a:cubicBezTo>
                  <a:cubicBezTo>
                    <a:pt x="7641" y="1350"/>
                    <a:pt x="7684" y="1378"/>
                    <a:pt x="7713" y="1414"/>
                  </a:cubicBezTo>
                  <a:lnTo>
                    <a:pt x="7720" y="1407"/>
                  </a:lnTo>
                  <a:lnTo>
                    <a:pt x="7720" y="1407"/>
                  </a:lnTo>
                  <a:cubicBezTo>
                    <a:pt x="7882" y="1569"/>
                    <a:pt x="7742" y="1816"/>
                    <a:pt x="7550" y="1816"/>
                  </a:cubicBezTo>
                  <a:cubicBezTo>
                    <a:pt x="7513" y="1816"/>
                    <a:pt x="7474" y="1806"/>
                    <a:pt x="7434" y="1786"/>
                  </a:cubicBezTo>
                  <a:cubicBezTo>
                    <a:pt x="7209" y="1666"/>
                    <a:pt x="7310" y="1337"/>
                    <a:pt x="7543" y="1337"/>
                  </a:cubicBezTo>
                  <a:close/>
                  <a:moveTo>
                    <a:pt x="5946" y="1337"/>
                  </a:moveTo>
                  <a:cubicBezTo>
                    <a:pt x="5977" y="1337"/>
                    <a:pt x="6009" y="1343"/>
                    <a:pt x="6042" y="1357"/>
                  </a:cubicBezTo>
                  <a:cubicBezTo>
                    <a:pt x="6134" y="1392"/>
                    <a:pt x="6190" y="1483"/>
                    <a:pt x="6192" y="1582"/>
                  </a:cubicBezTo>
                  <a:lnTo>
                    <a:pt x="6192" y="1582"/>
                  </a:lnTo>
                  <a:cubicBezTo>
                    <a:pt x="6190" y="1728"/>
                    <a:pt x="6070" y="1818"/>
                    <a:pt x="5949" y="1818"/>
                  </a:cubicBezTo>
                  <a:cubicBezTo>
                    <a:pt x="5877" y="1818"/>
                    <a:pt x="5804" y="1786"/>
                    <a:pt x="5756" y="1714"/>
                  </a:cubicBezTo>
                  <a:cubicBezTo>
                    <a:pt x="5641" y="1544"/>
                    <a:pt x="5769" y="1337"/>
                    <a:pt x="5946" y="1337"/>
                  </a:cubicBezTo>
                  <a:close/>
                  <a:moveTo>
                    <a:pt x="9142" y="1337"/>
                  </a:moveTo>
                  <a:cubicBezTo>
                    <a:pt x="9265" y="1337"/>
                    <a:pt x="9384" y="1431"/>
                    <a:pt x="9384" y="1578"/>
                  </a:cubicBezTo>
                  <a:cubicBezTo>
                    <a:pt x="9384" y="1693"/>
                    <a:pt x="9305" y="1793"/>
                    <a:pt x="9191" y="1814"/>
                  </a:cubicBezTo>
                  <a:cubicBezTo>
                    <a:pt x="9174" y="1817"/>
                    <a:pt x="9158" y="1819"/>
                    <a:pt x="9142" y="1819"/>
                  </a:cubicBezTo>
                  <a:cubicBezTo>
                    <a:pt x="8949" y="1819"/>
                    <a:pt x="8830" y="1587"/>
                    <a:pt x="8955" y="1428"/>
                  </a:cubicBezTo>
                  <a:cubicBezTo>
                    <a:pt x="9006" y="1365"/>
                    <a:pt x="9074" y="1337"/>
                    <a:pt x="9142" y="1337"/>
                  </a:cubicBezTo>
                  <a:close/>
                  <a:moveTo>
                    <a:pt x="5151" y="1337"/>
                  </a:moveTo>
                  <a:cubicBezTo>
                    <a:pt x="5274" y="1337"/>
                    <a:pt x="5392" y="1433"/>
                    <a:pt x="5392" y="1578"/>
                  </a:cubicBezTo>
                  <a:cubicBezTo>
                    <a:pt x="5399" y="1707"/>
                    <a:pt x="5292" y="1814"/>
                    <a:pt x="5156" y="1821"/>
                  </a:cubicBezTo>
                  <a:lnTo>
                    <a:pt x="5156" y="1814"/>
                  </a:lnTo>
                  <a:cubicBezTo>
                    <a:pt x="4942" y="1814"/>
                    <a:pt x="4835" y="1557"/>
                    <a:pt x="4985" y="1407"/>
                  </a:cubicBezTo>
                  <a:cubicBezTo>
                    <a:pt x="5033" y="1359"/>
                    <a:pt x="5093" y="1337"/>
                    <a:pt x="5151" y="1337"/>
                  </a:cubicBezTo>
                  <a:close/>
                  <a:moveTo>
                    <a:pt x="8343" y="1337"/>
                  </a:moveTo>
                  <a:cubicBezTo>
                    <a:pt x="8466" y="1337"/>
                    <a:pt x="8584" y="1433"/>
                    <a:pt x="8584" y="1578"/>
                  </a:cubicBezTo>
                  <a:cubicBezTo>
                    <a:pt x="8584" y="1707"/>
                    <a:pt x="8477" y="1821"/>
                    <a:pt x="8341" y="1821"/>
                  </a:cubicBezTo>
                  <a:lnTo>
                    <a:pt x="8348" y="1814"/>
                  </a:lnTo>
                  <a:cubicBezTo>
                    <a:pt x="8134" y="1814"/>
                    <a:pt x="8027" y="1557"/>
                    <a:pt x="8177" y="1407"/>
                  </a:cubicBezTo>
                  <a:cubicBezTo>
                    <a:pt x="8225" y="1359"/>
                    <a:pt x="8285" y="1337"/>
                    <a:pt x="8343" y="1337"/>
                  </a:cubicBezTo>
                  <a:close/>
                  <a:moveTo>
                    <a:pt x="3157" y="1736"/>
                  </a:moveTo>
                  <a:cubicBezTo>
                    <a:pt x="3371" y="1736"/>
                    <a:pt x="3478" y="1993"/>
                    <a:pt x="3328" y="2143"/>
                  </a:cubicBezTo>
                  <a:cubicBezTo>
                    <a:pt x="3280" y="2191"/>
                    <a:pt x="3221" y="2212"/>
                    <a:pt x="3162" y="2212"/>
                  </a:cubicBezTo>
                  <a:cubicBezTo>
                    <a:pt x="3039" y="2212"/>
                    <a:pt x="2921" y="2116"/>
                    <a:pt x="2921" y="1971"/>
                  </a:cubicBezTo>
                  <a:cubicBezTo>
                    <a:pt x="2921" y="1843"/>
                    <a:pt x="3028" y="1736"/>
                    <a:pt x="3157" y="1736"/>
                  </a:cubicBezTo>
                  <a:close/>
                  <a:moveTo>
                    <a:pt x="11133" y="1736"/>
                  </a:moveTo>
                  <a:cubicBezTo>
                    <a:pt x="11268" y="1736"/>
                    <a:pt x="11374" y="1841"/>
                    <a:pt x="11376" y="1975"/>
                  </a:cubicBezTo>
                  <a:lnTo>
                    <a:pt x="11376" y="1975"/>
                  </a:lnTo>
                  <a:cubicBezTo>
                    <a:pt x="11374" y="2118"/>
                    <a:pt x="11257" y="2212"/>
                    <a:pt x="11135" y="2212"/>
                  </a:cubicBezTo>
                  <a:cubicBezTo>
                    <a:pt x="11077" y="2212"/>
                    <a:pt x="11017" y="2191"/>
                    <a:pt x="10969" y="2143"/>
                  </a:cubicBezTo>
                  <a:cubicBezTo>
                    <a:pt x="10819" y="1993"/>
                    <a:pt x="10926" y="1736"/>
                    <a:pt x="11133" y="1736"/>
                  </a:cubicBezTo>
                  <a:close/>
                  <a:moveTo>
                    <a:pt x="4756" y="1736"/>
                  </a:moveTo>
                  <a:cubicBezTo>
                    <a:pt x="4892" y="1736"/>
                    <a:pt x="4999" y="1843"/>
                    <a:pt x="4992" y="1978"/>
                  </a:cubicBezTo>
                  <a:cubicBezTo>
                    <a:pt x="4992" y="2118"/>
                    <a:pt x="4875" y="2213"/>
                    <a:pt x="4752" y="2213"/>
                  </a:cubicBezTo>
                  <a:cubicBezTo>
                    <a:pt x="4693" y="2213"/>
                    <a:pt x="4634" y="2191"/>
                    <a:pt x="4585" y="2143"/>
                  </a:cubicBezTo>
                  <a:cubicBezTo>
                    <a:pt x="4435" y="1993"/>
                    <a:pt x="4542" y="1736"/>
                    <a:pt x="4756" y="1736"/>
                  </a:cubicBezTo>
                  <a:close/>
                  <a:moveTo>
                    <a:pt x="5556" y="1736"/>
                  </a:moveTo>
                  <a:cubicBezTo>
                    <a:pt x="5685" y="1736"/>
                    <a:pt x="5792" y="1843"/>
                    <a:pt x="5792" y="1978"/>
                  </a:cubicBezTo>
                  <a:cubicBezTo>
                    <a:pt x="5792" y="2118"/>
                    <a:pt x="5674" y="2213"/>
                    <a:pt x="5552" y="2213"/>
                  </a:cubicBezTo>
                  <a:cubicBezTo>
                    <a:pt x="5493" y="2213"/>
                    <a:pt x="5433" y="2191"/>
                    <a:pt x="5385" y="2143"/>
                  </a:cubicBezTo>
                  <a:cubicBezTo>
                    <a:pt x="5235" y="1993"/>
                    <a:pt x="5342" y="1736"/>
                    <a:pt x="5556" y="1736"/>
                  </a:cubicBezTo>
                  <a:close/>
                  <a:moveTo>
                    <a:pt x="8748" y="1736"/>
                  </a:moveTo>
                  <a:cubicBezTo>
                    <a:pt x="8877" y="1736"/>
                    <a:pt x="8984" y="1843"/>
                    <a:pt x="8984" y="1978"/>
                  </a:cubicBezTo>
                  <a:cubicBezTo>
                    <a:pt x="8984" y="2118"/>
                    <a:pt x="8866" y="2213"/>
                    <a:pt x="8744" y="2213"/>
                  </a:cubicBezTo>
                  <a:cubicBezTo>
                    <a:pt x="8685" y="2213"/>
                    <a:pt x="8625" y="2191"/>
                    <a:pt x="8577" y="2143"/>
                  </a:cubicBezTo>
                  <a:cubicBezTo>
                    <a:pt x="8427" y="1993"/>
                    <a:pt x="8534" y="1736"/>
                    <a:pt x="8748" y="1736"/>
                  </a:cubicBezTo>
                  <a:close/>
                  <a:moveTo>
                    <a:pt x="3956" y="1737"/>
                  </a:moveTo>
                  <a:cubicBezTo>
                    <a:pt x="4081" y="1737"/>
                    <a:pt x="4199" y="1833"/>
                    <a:pt x="4199" y="1978"/>
                  </a:cubicBezTo>
                  <a:cubicBezTo>
                    <a:pt x="4199" y="2107"/>
                    <a:pt x="4092" y="2221"/>
                    <a:pt x="3957" y="2221"/>
                  </a:cubicBezTo>
                  <a:lnTo>
                    <a:pt x="3957" y="2214"/>
                  </a:lnTo>
                  <a:cubicBezTo>
                    <a:pt x="3742" y="2214"/>
                    <a:pt x="3635" y="1957"/>
                    <a:pt x="3785" y="1807"/>
                  </a:cubicBezTo>
                  <a:cubicBezTo>
                    <a:pt x="3836" y="1759"/>
                    <a:pt x="3897" y="1737"/>
                    <a:pt x="3956" y="1737"/>
                  </a:cubicBezTo>
                  <a:close/>
                  <a:moveTo>
                    <a:pt x="6344" y="1737"/>
                  </a:moveTo>
                  <a:cubicBezTo>
                    <a:pt x="6467" y="1737"/>
                    <a:pt x="6585" y="1831"/>
                    <a:pt x="6585" y="1971"/>
                  </a:cubicBezTo>
                  <a:cubicBezTo>
                    <a:pt x="6585" y="2107"/>
                    <a:pt x="6485" y="2214"/>
                    <a:pt x="6349" y="2221"/>
                  </a:cubicBezTo>
                  <a:lnTo>
                    <a:pt x="6349" y="2214"/>
                  </a:lnTo>
                  <a:cubicBezTo>
                    <a:pt x="6135" y="2214"/>
                    <a:pt x="6028" y="1957"/>
                    <a:pt x="6177" y="1807"/>
                  </a:cubicBezTo>
                  <a:cubicBezTo>
                    <a:pt x="6226" y="1758"/>
                    <a:pt x="6286" y="1737"/>
                    <a:pt x="6344" y="1737"/>
                  </a:cubicBezTo>
                  <a:close/>
                  <a:moveTo>
                    <a:pt x="7144" y="1737"/>
                  </a:moveTo>
                  <a:cubicBezTo>
                    <a:pt x="7267" y="1737"/>
                    <a:pt x="7384" y="1831"/>
                    <a:pt x="7384" y="1971"/>
                  </a:cubicBezTo>
                  <a:cubicBezTo>
                    <a:pt x="7384" y="2107"/>
                    <a:pt x="7277" y="2214"/>
                    <a:pt x="7149" y="2221"/>
                  </a:cubicBezTo>
                  <a:lnTo>
                    <a:pt x="7142" y="2214"/>
                  </a:lnTo>
                  <a:cubicBezTo>
                    <a:pt x="6934" y="2214"/>
                    <a:pt x="6827" y="1957"/>
                    <a:pt x="6977" y="1807"/>
                  </a:cubicBezTo>
                  <a:cubicBezTo>
                    <a:pt x="7026" y="1758"/>
                    <a:pt x="7086" y="1737"/>
                    <a:pt x="7144" y="1737"/>
                  </a:cubicBezTo>
                  <a:close/>
                  <a:moveTo>
                    <a:pt x="7939" y="1737"/>
                  </a:moveTo>
                  <a:cubicBezTo>
                    <a:pt x="8063" y="1737"/>
                    <a:pt x="8184" y="1831"/>
                    <a:pt x="8184" y="1971"/>
                  </a:cubicBezTo>
                  <a:cubicBezTo>
                    <a:pt x="8184" y="2107"/>
                    <a:pt x="8077" y="2214"/>
                    <a:pt x="7948" y="2221"/>
                  </a:cubicBezTo>
                  <a:lnTo>
                    <a:pt x="7941" y="2214"/>
                  </a:lnTo>
                  <a:cubicBezTo>
                    <a:pt x="7727" y="2214"/>
                    <a:pt x="7620" y="1957"/>
                    <a:pt x="7770" y="1807"/>
                  </a:cubicBezTo>
                  <a:cubicBezTo>
                    <a:pt x="7818" y="1758"/>
                    <a:pt x="7879" y="1737"/>
                    <a:pt x="7939" y="1737"/>
                  </a:cubicBezTo>
                  <a:close/>
                  <a:moveTo>
                    <a:pt x="9543" y="1737"/>
                  </a:moveTo>
                  <a:cubicBezTo>
                    <a:pt x="9665" y="1737"/>
                    <a:pt x="9784" y="1833"/>
                    <a:pt x="9784" y="1978"/>
                  </a:cubicBezTo>
                  <a:cubicBezTo>
                    <a:pt x="9784" y="2107"/>
                    <a:pt x="9677" y="2221"/>
                    <a:pt x="9541" y="2221"/>
                  </a:cubicBezTo>
                  <a:lnTo>
                    <a:pt x="9541" y="2214"/>
                  </a:lnTo>
                  <a:cubicBezTo>
                    <a:pt x="9327" y="2214"/>
                    <a:pt x="9220" y="1957"/>
                    <a:pt x="9377" y="1807"/>
                  </a:cubicBezTo>
                  <a:cubicBezTo>
                    <a:pt x="9425" y="1759"/>
                    <a:pt x="9484" y="1737"/>
                    <a:pt x="9543" y="1737"/>
                  </a:cubicBezTo>
                  <a:close/>
                  <a:moveTo>
                    <a:pt x="10337" y="1737"/>
                  </a:moveTo>
                  <a:cubicBezTo>
                    <a:pt x="10462" y="1737"/>
                    <a:pt x="10583" y="1833"/>
                    <a:pt x="10583" y="1978"/>
                  </a:cubicBezTo>
                  <a:cubicBezTo>
                    <a:pt x="10583" y="2107"/>
                    <a:pt x="10469" y="2221"/>
                    <a:pt x="10333" y="2221"/>
                  </a:cubicBezTo>
                  <a:lnTo>
                    <a:pt x="10341" y="2214"/>
                  </a:lnTo>
                  <a:cubicBezTo>
                    <a:pt x="10126" y="2214"/>
                    <a:pt x="10019" y="1957"/>
                    <a:pt x="10169" y="1807"/>
                  </a:cubicBezTo>
                  <a:cubicBezTo>
                    <a:pt x="10218" y="1759"/>
                    <a:pt x="10278" y="1737"/>
                    <a:pt x="10337" y="1737"/>
                  </a:cubicBezTo>
                  <a:close/>
                  <a:moveTo>
                    <a:pt x="10753" y="2139"/>
                  </a:moveTo>
                  <a:cubicBezTo>
                    <a:pt x="10765" y="2139"/>
                    <a:pt x="10777" y="2140"/>
                    <a:pt x="10791" y="2143"/>
                  </a:cubicBezTo>
                  <a:cubicBezTo>
                    <a:pt x="11005" y="2185"/>
                    <a:pt x="11048" y="2464"/>
                    <a:pt x="10862" y="2578"/>
                  </a:cubicBezTo>
                  <a:cubicBezTo>
                    <a:pt x="10840" y="2592"/>
                    <a:pt x="10812" y="2600"/>
                    <a:pt x="10791" y="2607"/>
                  </a:cubicBezTo>
                  <a:cubicBezTo>
                    <a:pt x="10777" y="2609"/>
                    <a:pt x="10765" y="2611"/>
                    <a:pt x="10753" y="2611"/>
                  </a:cubicBezTo>
                  <a:cubicBezTo>
                    <a:pt x="10525" y="2611"/>
                    <a:pt x="10525" y="2139"/>
                    <a:pt x="10753" y="2139"/>
                  </a:cubicBezTo>
                  <a:close/>
                  <a:moveTo>
                    <a:pt x="2761" y="2135"/>
                  </a:moveTo>
                  <a:cubicBezTo>
                    <a:pt x="2972" y="2138"/>
                    <a:pt x="3077" y="2393"/>
                    <a:pt x="2928" y="2542"/>
                  </a:cubicBezTo>
                  <a:cubicBezTo>
                    <a:pt x="2880" y="2591"/>
                    <a:pt x="2821" y="2612"/>
                    <a:pt x="2762" y="2612"/>
                  </a:cubicBezTo>
                  <a:cubicBezTo>
                    <a:pt x="2640" y="2612"/>
                    <a:pt x="2521" y="2516"/>
                    <a:pt x="2521" y="2371"/>
                  </a:cubicBezTo>
                  <a:cubicBezTo>
                    <a:pt x="2521" y="2244"/>
                    <a:pt x="2627" y="2137"/>
                    <a:pt x="2761" y="2135"/>
                  </a:cubicBezTo>
                  <a:close/>
                  <a:moveTo>
                    <a:pt x="3557" y="2135"/>
                  </a:moveTo>
                  <a:cubicBezTo>
                    <a:pt x="3691" y="2135"/>
                    <a:pt x="3798" y="2241"/>
                    <a:pt x="3800" y="2375"/>
                  </a:cubicBezTo>
                  <a:lnTo>
                    <a:pt x="3800" y="2375"/>
                  </a:lnTo>
                  <a:cubicBezTo>
                    <a:pt x="3798" y="2518"/>
                    <a:pt x="3680" y="2612"/>
                    <a:pt x="3558" y="2612"/>
                  </a:cubicBezTo>
                  <a:cubicBezTo>
                    <a:pt x="3500" y="2612"/>
                    <a:pt x="3441" y="2591"/>
                    <a:pt x="3393" y="2542"/>
                  </a:cubicBezTo>
                  <a:cubicBezTo>
                    <a:pt x="3235" y="2392"/>
                    <a:pt x="3343" y="2135"/>
                    <a:pt x="3557" y="2135"/>
                  </a:cubicBezTo>
                  <a:close/>
                  <a:moveTo>
                    <a:pt x="6749" y="2135"/>
                  </a:moveTo>
                  <a:cubicBezTo>
                    <a:pt x="6877" y="2135"/>
                    <a:pt x="6992" y="2243"/>
                    <a:pt x="6992" y="2378"/>
                  </a:cubicBezTo>
                  <a:lnTo>
                    <a:pt x="6984" y="2371"/>
                  </a:lnTo>
                  <a:cubicBezTo>
                    <a:pt x="6984" y="2516"/>
                    <a:pt x="6866" y="2612"/>
                    <a:pt x="6743" y="2612"/>
                  </a:cubicBezTo>
                  <a:cubicBezTo>
                    <a:pt x="6685" y="2612"/>
                    <a:pt x="6626" y="2591"/>
                    <a:pt x="6577" y="2542"/>
                  </a:cubicBezTo>
                  <a:cubicBezTo>
                    <a:pt x="6427" y="2392"/>
                    <a:pt x="6535" y="2135"/>
                    <a:pt x="6749" y="2135"/>
                  </a:cubicBezTo>
                  <a:close/>
                  <a:moveTo>
                    <a:pt x="9941" y="2135"/>
                  </a:moveTo>
                  <a:cubicBezTo>
                    <a:pt x="10076" y="2135"/>
                    <a:pt x="10184" y="2243"/>
                    <a:pt x="10176" y="2378"/>
                  </a:cubicBezTo>
                  <a:lnTo>
                    <a:pt x="10184" y="2371"/>
                  </a:lnTo>
                  <a:lnTo>
                    <a:pt x="10184" y="2371"/>
                  </a:lnTo>
                  <a:cubicBezTo>
                    <a:pt x="10184" y="2516"/>
                    <a:pt x="10065" y="2612"/>
                    <a:pt x="9940" y="2612"/>
                  </a:cubicBezTo>
                  <a:cubicBezTo>
                    <a:pt x="9881" y="2612"/>
                    <a:pt x="9820" y="2591"/>
                    <a:pt x="9769" y="2542"/>
                  </a:cubicBezTo>
                  <a:cubicBezTo>
                    <a:pt x="9619" y="2392"/>
                    <a:pt x="9727" y="2135"/>
                    <a:pt x="9941" y="2135"/>
                  </a:cubicBezTo>
                  <a:close/>
                  <a:moveTo>
                    <a:pt x="11533" y="2135"/>
                  </a:moveTo>
                  <a:cubicBezTo>
                    <a:pt x="11668" y="2135"/>
                    <a:pt x="11774" y="2241"/>
                    <a:pt x="11776" y="2375"/>
                  </a:cubicBezTo>
                  <a:lnTo>
                    <a:pt x="11776" y="2375"/>
                  </a:lnTo>
                  <a:cubicBezTo>
                    <a:pt x="11774" y="2518"/>
                    <a:pt x="11657" y="2612"/>
                    <a:pt x="11535" y="2612"/>
                  </a:cubicBezTo>
                  <a:cubicBezTo>
                    <a:pt x="11477" y="2612"/>
                    <a:pt x="11417" y="2591"/>
                    <a:pt x="11369" y="2542"/>
                  </a:cubicBezTo>
                  <a:cubicBezTo>
                    <a:pt x="11219" y="2392"/>
                    <a:pt x="11326" y="2135"/>
                    <a:pt x="11533" y="2135"/>
                  </a:cubicBezTo>
                  <a:close/>
                  <a:moveTo>
                    <a:pt x="4355" y="2132"/>
                  </a:moveTo>
                  <a:cubicBezTo>
                    <a:pt x="4383" y="2132"/>
                    <a:pt x="4412" y="2138"/>
                    <a:pt x="4442" y="2150"/>
                  </a:cubicBezTo>
                  <a:cubicBezTo>
                    <a:pt x="4535" y="2185"/>
                    <a:pt x="4599" y="2278"/>
                    <a:pt x="4592" y="2378"/>
                  </a:cubicBezTo>
                  <a:lnTo>
                    <a:pt x="4599" y="2371"/>
                  </a:lnTo>
                  <a:lnTo>
                    <a:pt x="4599" y="2371"/>
                  </a:lnTo>
                  <a:cubicBezTo>
                    <a:pt x="4599" y="2519"/>
                    <a:pt x="4478" y="2614"/>
                    <a:pt x="4354" y="2614"/>
                  </a:cubicBezTo>
                  <a:cubicBezTo>
                    <a:pt x="4281" y="2614"/>
                    <a:pt x="4207" y="2581"/>
                    <a:pt x="4157" y="2507"/>
                  </a:cubicBezTo>
                  <a:cubicBezTo>
                    <a:pt x="4046" y="2341"/>
                    <a:pt x="4179" y="2132"/>
                    <a:pt x="4355" y="2132"/>
                  </a:cubicBezTo>
                  <a:close/>
                  <a:moveTo>
                    <a:pt x="5944" y="2132"/>
                  </a:moveTo>
                  <a:cubicBezTo>
                    <a:pt x="5974" y="2132"/>
                    <a:pt x="6004" y="2138"/>
                    <a:pt x="6035" y="2150"/>
                  </a:cubicBezTo>
                  <a:cubicBezTo>
                    <a:pt x="6128" y="2185"/>
                    <a:pt x="6192" y="2278"/>
                    <a:pt x="6192" y="2378"/>
                  </a:cubicBezTo>
                  <a:lnTo>
                    <a:pt x="6185" y="2371"/>
                  </a:lnTo>
                  <a:cubicBezTo>
                    <a:pt x="6185" y="2519"/>
                    <a:pt x="6066" y="2614"/>
                    <a:pt x="5944" y="2614"/>
                  </a:cubicBezTo>
                  <a:cubicBezTo>
                    <a:pt x="5872" y="2614"/>
                    <a:pt x="5799" y="2581"/>
                    <a:pt x="5749" y="2507"/>
                  </a:cubicBezTo>
                  <a:cubicBezTo>
                    <a:pt x="5632" y="2341"/>
                    <a:pt x="5764" y="2132"/>
                    <a:pt x="5944" y="2132"/>
                  </a:cubicBezTo>
                  <a:close/>
                  <a:moveTo>
                    <a:pt x="5147" y="2137"/>
                  </a:moveTo>
                  <a:cubicBezTo>
                    <a:pt x="5271" y="2137"/>
                    <a:pt x="5392" y="2231"/>
                    <a:pt x="5392" y="2371"/>
                  </a:cubicBezTo>
                  <a:cubicBezTo>
                    <a:pt x="5392" y="2507"/>
                    <a:pt x="5285" y="2614"/>
                    <a:pt x="5156" y="2614"/>
                  </a:cubicBezTo>
                  <a:lnTo>
                    <a:pt x="5149" y="2614"/>
                  </a:lnTo>
                  <a:cubicBezTo>
                    <a:pt x="4935" y="2614"/>
                    <a:pt x="4828" y="2357"/>
                    <a:pt x="4978" y="2207"/>
                  </a:cubicBezTo>
                  <a:cubicBezTo>
                    <a:pt x="5026" y="2158"/>
                    <a:pt x="5087" y="2137"/>
                    <a:pt x="5147" y="2137"/>
                  </a:cubicBezTo>
                  <a:close/>
                  <a:moveTo>
                    <a:pt x="8337" y="2137"/>
                  </a:moveTo>
                  <a:cubicBezTo>
                    <a:pt x="8459" y="2137"/>
                    <a:pt x="8577" y="2231"/>
                    <a:pt x="8577" y="2371"/>
                  </a:cubicBezTo>
                  <a:cubicBezTo>
                    <a:pt x="8584" y="2507"/>
                    <a:pt x="8477" y="2614"/>
                    <a:pt x="8341" y="2614"/>
                  </a:cubicBezTo>
                  <a:cubicBezTo>
                    <a:pt x="8127" y="2614"/>
                    <a:pt x="8020" y="2357"/>
                    <a:pt x="8170" y="2207"/>
                  </a:cubicBezTo>
                  <a:cubicBezTo>
                    <a:pt x="8218" y="2158"/>
                    <a:pt x="8278" y="2137"/>
                    <a:pt x="8337" y="2137"/>
                  </a:cubicBezTo>
                  <a:close/>
                  <a:moveTo>
                    <a:pt x="9137" y="2134"/>
                  </a:moveTo>
                  <a:cubicBezTo>
                    <a:pt x="9259" y="2134"/>
                    <a:pt x="9377" y="2227"/>
                    <a:pt x="9377" y="2371"/>
                  </a:cubicBezTo>
                  <a:cubicBezTo>
                    <a:pt x="9377" y="2485"/>
                    <a:pt x="9298" y="2585"/>
                    <a:pt x="9191" y="2614"/>
                  </a:cubicBezTo>
                  <a:lnTo>
                    <a:pt x="9184" y="2607"/>
                  </a:lnTo>
                  <a:cubicBezTo>
                    <a:pt x="9165" y="2611"/>
                    <a:pt x="9147" y="2613"/>
                    <a:pt x="9130" y="2613"/>
                  </a:cubicBezTo>
                  <a:cubicBezTo>
                    <a:pt x="8945" y="2613"/>
                    <a:pt x="8825" y="2384"/>
                    <a:pt x="8955" y="2221"/>
                  </a:cubicBezTo>
                  <a:cubicBezTo>
                    <a:pt x="9005" y="2161"/>
                    <a:pt x="9072" y="2134"/>
                    <a:pt x="9137" y="2134"/>
                  </a:cubicBezTo>
                  <a:close/>
                  <a:moveTo>
                    <a:pt x="7535" y="2137"/>
                  </a:moveTo>
                  <a:cubicBezTo>
                    <a:pt x="7553" y="2137"/>
                    <a:pt x="7572" y="2138"/>
                    <a:pt x="7591" y="2143"/>
                  </a:cubicBezTo>
                  <a:cubicBezTo>
                    <a:pt x="7641" y="2150"/>
                    <a:pt x="7684" y="2171"/>
                    <a:pt x="7713" y="2207"/>
                  </a:cubicBezTo>
                  <a:cubicBezTo>
                    <a:pt x="7874" y="2368"/>
                    <a:pt x="7735" y="2615"/>
                    <a:pt x="7543" y="2615"/>
                  </a:cubicBezTo>
                  <a:cubicBezTo>
                    <a:pt x="7506" y="2615"/>
                    <a:pt x="7466" y="2606"/>
                    <a:pt x="7427" y="2585"/>
                  </a:cubicBezTo>
                  <a:cubicBezTo>
                    <a:pt x="7208" y="2459"/>
                    <a:pt x="7303" y="2137"/>
                    <a:pt x="7535" y="2137"/>
                  </a:cubicBezTo>
                  <a:close/>
                  <a:moveTo>
                    <a:pt x="2364" y="2535"/>
                  </a:moveTo>
                  <a:cubicBezTo>
                    <a:pt x="2571" y="2535"/>
                    <a:pt x="2678" y="2792"/>
                    <a:pt x="2528" y="2942"/>
                  </a:cubicBezTo>
                  <a:cubicBezTo>
                    <a:pt x="2480" y="2991"/>
                    <a:pt x="2421" y="3012"/>
                    <a:pt x="2363" y="3012"/>
                  </a:cubicBezTo>
                  <a:cubicBezTo>
                    <a:pt x="2240" y="3012"/>
                    <a:pt x="2121" y="2916"/>
                    <a:pt x="2121" y="2771"/>
                  </a:cubicBezTo>
                  <a:cubicBezTo>
                    <a:pt x="2129" y="2642"/>
                    <a:pt x="2229" y="2535"/>
                    <a:pt x="2364" y="2535"/>
                  </a:cubicBezTo>
                  <a:close/>
                  <a:moveTo>
                    <a:pt x="3157" y="2535"/>
                  </a:moveTo>
                  <a:cubicBezTo>
                    <a:pt x="3291" y="2535"/>
                    <a:pt x="3398" y="2641"/>
                    <a:pt x="3400" y="2775"/>
                  </a:cubicBezTo>
                  <a:lnTo>
                    <a:pt x="3400" y="2775"/>
                  </a:lnTo>
                  <a:cubicBezTo>
                    <a:pt x="3398" y="2918"/>
                    <a:pt x="3280" y="3012"/>
                    <a:pt x="3159" y="3012"/>
                  </a:cubicBezTo>
                  <a:cubicBezTo>
                    <a:pt x="3100" y="3012"/>
                    <a:pt x="3041" y="2991"/>
                    <a:pt x="2993" y="2942"/>
                  </a:cubicBezTo>
                  <a:cubicBezTo>
                    <a:pt x="2843" y="2792"/>
                    <a:pt x="2950" y="2535"/>
                    <a:pt x="3157" y="2535"/>
                  </a:cubicBezTo>
                  <a:close/>
                  <a:moveTo>
                    <a:pt x="4761" y="2535"/>
                  </a:moveTo>
                  <a:cubicBezTo>
                    <a:pt x="4892" y="2535"/>
                    <a:pt x="4999" y="2646"/>
                    <a:pt x="4992" y="2778"/>
                  </a:cubicBezTo>
                  <a:lnTo>
                    <a:pt x="4992" y="2771"/>
                  </a:lnTo>
                  <a:cubicBezTo>
                    <a:pt x="4992" y="2916"/>
                    <a:pt x="4874" y="3012"/>
                    <a:pt x="4749" y="3012"/>
                  </a:cubicBezTo>
                  <a:cubicBezTo>
                    <a:pt x="4689" y="3012"/>
                    <a:pt x="4628" y="2991"/>
                    <a:pt x="4578" y="2942"/>
                  </a:cubicBezTo>
                  <a:cubicBezTo>
                    <a:pt x="4428" y="2792"/>
                    <a:pt x="4535" y="2535"/>
                    <a:pt x="4749" y="2535"/>
                  </a:cubicBezTo>
                  <a:cubicBezTo>
                    <a:pt x="4753" y="2535"/>
                    <a:pt x="4757" y="2535"/>
                    <a:pt x="4761" y="2535"/>
                  </a:cubicBezTo>
                  <a:close/>
                  <a:moveTo>
                    <a:pt x="5561" y="2535"/>
                  </a:moveTo>
                  <a:cubicBezTo>
                    <a:pt x="5691" y="2535"/>
                    <a:pt x="5792" y="2646"/>
                    <a:pt x="5792" y="2778"/>
                  </a:cubicBezTo>
                  <a:lnTo>
                    <a:pt x="5785" y="2771"/>
                  </a:lnTo>
                  <a:cubicBezTo>
                    <a:pt x="5785" y="2916"/>
                    <a:pt x="5667" y="3012"/>
                    <a:pt x="5544" y="3012"/>
                  </a:cubicBezTo>
                  <a:cubicBezTo>
                    <a:pt x="5485" y="3012"/>
                    <a:pt x="5426" y="2991"/>
                    <a:pt x="5378" y="2942"/>
                  </a:cubicBezTo>
                  <a:cubicBezTo>
                    <a:pt x="5228" y="2792"/>
                    <a:pt x="5335" y="2535"/>
                    <a:pt x="5549" y="2535"/>
                  </a:cubicBezTo>
                  <a:cubicBezTo>
                    <a:pt x="5553" y="2535"/>
                    <a:pt x="5557" y="2535"/>
                    <a:pt x="5561" y="2535"/>
                  </a:cubicBezTo>
                  <a:close/>
                  <a:moveTo>
                    <a:pt x="8753" y="2535"/>
                  </a:moveTo>
                  <a:cubicBezTo>
                    <a:pt x="8883" y="2535"/>
                    <a:pt x="8984" y="2646"/>
                    <a:pt x="8984" y="2778"/>
                  </a:cubicBezTo>
                  <a:lnTo>
                    <a:pt x="8977" y="2771"/>
                  </a:lnTo>
                  <a:cubicBezTo>
                    <a:pt x="8977" y="2916"/>
                    <a:pt x="8859" y="3012"/>
                    <a:pt x="8736" y="3012"/>
                  </a:cubicBezTo>
                  <a:cubicBezTo>
                    <a:pt x="8677" y="3012"/>
                    <a:pt x="8618" y="2991"/>
                    <a:pt x="8570" y="2942"/>
                  </a:cubicBezTo>
                  <a:cubicBezTo>
                    <a:pt x="8420" y="2792"/>
                    <a:pt x="8527" y="2535"/>
                    <a:pt x="8741" y="2535"/>
                  </a:cubicBezTo>
                  <a:cubicBezTo>
                    <a:pt x="8745" y="2535"/>
                    <a:pt x="8749" y="2535"/>
                    <a:pt x="8753" y="2535"/>
                  </a:cubicBezTo>
                  <a:close/>
                  <a:moveTo>
                    <a:pt x="11933" y="2535"/>
                  </a:moveTo>
                  <a:cubicBezTo>
                    <a:pt x="12068" y="2535"/>
                    <a:pt x="12174" y="2641"/>
                    <a:pt x="12176" y="2775"/>
                  </a:cubicBezTo>
                  <a:lnTo>
                    <a:pt x="12176" y="2775"/>
                  </a:lnTo>
                  <a:cubicBezTo>
                    <a:pt x="12174" y="2918"/>
                    <a:pt x="12057" y="3012"/>
                    <a:pt x="11935" y="3012"/>
                  </a:cubicBezTo>
                  <a:cubicBezTo>
                    <a:pt x="11876" y="3012"/>
                    <a:pt x="11817" y="2991"/>
                    <a:pt x="11769" y="2942"/>
                  </a:cubicBezTo>
                  <a:cubicBezTo>
                    <a:pt x="11612" y="2792"/>
                    <a:pt x="11719" y="2535"/>
                    <a:pt x="11933" y="2535"/>
                  </a:cubicBezTo>
                  <a:close/>
                  <a:moveTo>
                    <a:pt x="3955" y="2532"/>
                  </a:moveTo>
                  <a:cubicBezTo>
                    <a:pt x="4077" y="2532"/>
                    <a:pt x="4192" y="2627"/>
                    <a:pt x="4192" y="2771"/>
                  </a:cubicBezTo>
                  <a:cubicBezTo>
                    <a:pt x="4192" y="2899"/>
                    <a:pt x="4085" y="3007"/>
                    <a:pt x="3957" y="3014"/>
                  </a:cubicBezTo>
                  <a:lnTo>
                    <a:pt x="3950" y="3014"/>
                  </a:lnTo>
                  <a:cubicBezTo>
                    <a:pt x="3742" y="3014"/>
                    <a:pt x="3635" y="2757"/>
                    <a:pt x="3785" y="2607"/>
                  </a:cubicBezTo>
                  <a:cubicBezTo>
                    <a:pt x="3835" y="2555"/>
                    <a:pt x="3896" y="2532"/>
                    <a:pt x="3955" y="2532"/>
                  </a:cubicBezTo>
                  <a:close/>
                  <a:moveTo>
                    <a:pt x="6343" y="2537"/>
                  </a:moveTo>
                  <a:cubicBezTo>
                    <a:pt x="6466" y="2537"/>
                    <a:pt x="6585" y="2633"/>
                    <a:pt x="6585" y="2778"/>
                  </a:cubicBezTo>
                  <a:cubicBezTo>
                    <a:pt x="6585" y="2907"/>
                    <a:pt x="6477" y="3007"/>
                    <a:pt x="6349" y="3014"/>
                  </a:cubicBezTo>
                  <a:cubicBezTo>
                    <a:pt x="6135" y="3014"/>
                    <a:pt x="6028" y="2757"/>
                    <a:pt x="6177" y="2607"/>
                  </a:cubicBezTo>
                  <a:cubicBezTo>
                    <a:pt x="6226" y="2558"/>
                    <a:pt x="6285" y="2537"/>
                    <a:pt x="6343" y="2537"/>
                  </a:cubicBezTo>
                  <a:close/>
                  <a:moveTo>
                    <a:pt x="7143" y="2537"/>
                  </a:moveTo>
                  <a:cubicBezTo>
                    <a:pt x="7266" y="2537"/>
                    <a:pt x="7384" y="2633"/>
                    <a:pt x="7384" y="2778"/>
                  </a:cubicBezTo>
                  <a:cubicBezTo>
                    <a:pt x="7377" y="2907"/>
                    <a:pt x="7277" y="3007"/>
                    <a:pt x="7149" y="3014"/>
                  </a:cubicBezTo>
                  <a:lnTo>
                    <a:pt x="7142" y="3014"/>
                  </a:lnTo>
                  <a:cubicBezTo>
                    <a:pt x="6934" y="3014"/>
                    <a:pt x="6827" y="2757"/>
                    <a:pt x="6977" y="2607"/>
                  </a:cubicBezTo>
                  <a:cubicBezTo>
                    <a:pt x="7026" y="2558"/>
                    <a:pt x="7085" y="2537"/>
                    <a:pt x="7143" y="2537"/>
                  </a:cubicBezTo>
                  <a:close/>
                  <a:moveTo>
                    <a:pt x="7938" y="2537"/>
                  </a:moveTo>
                  <a:cubicBezTo>
                    <a:pt x="8063" y="2537"/>
                    <a:pt x="8184" y="2633"/>
                    <a:pt x="8184" y="2778"/>
                  </a:cubicBezTo>
                  <a:cubicBezTo>
                    <a:pt x="8177" y="2907"/>
                    <a:pt x="8077" y="3007"/>
                    <a:pt x="7948" y="3014"/>
                  </a:cubicBezTo>
                  <a:lnTo>
                    <a:pt x="7941" y="3014"/>
                  </a:lnTo>
                  <a:cubicBezTo>
                    <a:pt x="7727" y="3014"/>
                    <a:pt x="7620" y="2757"/>
                    <a:pt x="7770" y="2607"/>
                  </a:cubicBezTo>
                  <a:cubicBezTo>
                    <a:pt x="7818" y="2558"/>
                    <a:pt x="7878" y="2537"/>
                    <a:pt x="7938" y="2537"/>
                  </a:cubicBezTo>
                  <a:close/>
                  <a:moveTo>
                    <a:pt x="9540" y="2532"/>
                  </a:moveTo>
                  <a:cubicBezTo>
                    <a:pt x="9661" y="2532"/>
                    <a:pt x="9777" y="2627"/>
                    <a:pt x="9777" y="2771"/>
                  </a:cubicBezTo>
                  <a:cubicBezTo>
                    <a:pt x="9777" y="2907"/>
                    <a:pt x="9669" y="3007"/>
                    <a:pt x="9541" y="3014"/>
                  </a:cubicBezTo>
                  <a:cubicBezTo>
                    <a:pt x="9327" y="3014"/>
                    <a:pt x="9220" y="2757"/>
                    <a:pt x="9369" y="2607"/>
                  </a:cubicBezTo>
                  <a:cubicBezTo>
                    <a:pt x="9419" y="2555"/>
                    <a:pt x="9480" y="2532"/>
                    <a:pt x="9540" y="2532"/>
                  </a:cubicBezTo>
                  <a:close/>
                  <a:moveTo>
                    <a:pt x="10339" y="2532"/>
                  </a:moveTo>
                  <a:cubicBezTo>
                    <a:pt x="10461" y="2532"/>
                    <a:pt x="10576" y="2627"/>
                    <a:pt x="10576" y="2771"/>
                  </a:cubicBezTo>
                  <a:cubicBezTo>
                    <a:pt x="10576" y="2907"/>
                    <a:pt x="10469" y="3014"/>
                    <a:pt x="10333" y="3014"/>
                  </a:cubicBezTo>
                  <a:cubicBezTo>
                    <a:pt x="10119" y="3014"/>
                    <a:pt x="10012" y="2757"/>
                    <a:pt x="10169" y="2607"/>
                  </a:cubicBezTo>
                  <a:cubicBezTo>
                    <a:pt x="10219" y="2555"/>
                    <a:pt x="10280" y="2532"/>
                    <a:pt x="10339" y="2532"/>
                  </a:cubicBezTo>
                  <a:close/>
                  <a:moveTo>
                    <a:pt x="11139" y="2532"/>
                  </a:moveTo>
                  <a:cubicBezTo>
                    <a:pt x="11261" y="2532"/>
                    <a:pt x="11376" y="2627"/>
                    <a:pt x="11376" y="2771"/>
                  </a:cubicBezTo>
                  <a:cubicBezTo>
                    <a:pt x="11376" y="2907"/>
                    <a:pt x="11269" y="3014"/>
                    <a:pt x="11140" y="3014"/>
                  </a:cubicBezTo>
                  <a:cubicBezTo>
                    <a:pt x="10926" y="3014"/>
                    <a:pt x="10819" y="2757"/>
                    <a:pt x="10969" y="2607"/>
                  </a:cubicBezTo>
                  <a:cubicBezTo>
                    <a:pt x="11018" y="2555"/>
                    <a:pt x="11080" y="2532"/>
                    <a:pt x="11139" y="2532"/>
                  </a:cubicBezTo>
                  <a:close/>
                  <a:moveTo>
                    <a:pt x="1964" y="2928"/>
                  </a:moveTo>
                  <a:cubicBezTo>
                    <a:pt x="2179" y="2928"/>
                    <a:pt x="2286" y="3185"/>
                    <a:pt x="2129" y="3342"/>
                  </a:cubicBezTo>
                  <a:cubicBezTo>
                    <a:pt x="2080" y="3390"/>
                    <a:pt x="2021" y="3412"/>
                    <a:pt x="1963" y="3412"/>
                  </a:cubicBezTo>
                  <a:cubicBezTo>
                    <a:pt x="1840" y="3412"/>
                    <a:pt x="1722" y="3316"/>
                    <a:pt x="1722" y="3171"/>
                  </a:cubicBezTo>
                  <a:cubicBezTo>
                    <a:pt x="1729" y="3042"/>
                    <a:pt x="1836" y="2935"/>
                    <a:pt x="1964" y="2935"/>
                  </a:cubicBezTo>
                  <a:lnTo>
                    <a:pt x="1964" y="2928"/>
                  </a:lnTo>
                  <a:close/>
                  <a:moveTo>
                    <a:pt x="2764" y="2935"/>
                  </a:moveTo>
                  <a:cubicBezTo>
                    <a:pt x="2893" y="2935"/>
                    <a:pt x="3000" y="3042"/>
                    <a:pt x="3000" y="3171"/>
                  </a:cubicBezTo>
                  <a:cubicBezTo>
                    <a:pt x="3000" y="3316"/>
                    <a:pt x="2882" y="3412"/>
                    <a:pt x="2759" y="3412"/>
                  </a:cubicBezTo>
                  <a:cubicBezTo>
                    <a:pt x="2700" y="3412"/>
                    <a:pt x="2641" y="3390"/>
                    <a:pt x="2593" y="3342"/>
                  </a:cubicBezTo>
                  <a:cubicBezTo>
                    <a:pt x="2443" y="3192"/>
                    <a:pt x="2550" y="2935"/>
                    <a:pt x="2764" y="2935"/>
                  </a:cubicBezTo>
                  <a:close/>
                  <a:moveTo>
                    <a:pt x="3568" y="2935"/>
                  </a:moveTo>
                  <a:cubicBezTo>
                    <a:pt x="3692" y="2935"/>
                    <a:pt x="3800" y="3046"/>
                    <a:pt x="3800" y="3171"/>
                  </a:cubicBezTo>
                  <a:lnTo>
                    <a:pt x="3792" y="3171"/>
                  </a:lnTo>
                  <a:cubicBezTo>
                    <a:pt x="3792" y="3316"/>
                    <a:pt x="3674" y="3412"/>
                    <a:pt x="3551" y="3412"/>
                  </a:cubicBezTo>
                  <a:cubicBezTo>
                    <a:pt x="3493" y="3412"/>
                    <a:pt x="3434" y="3390"/>
                    <a:pt x="3385" y="3342"/>
                  </a:cubicBezTo>
                  <a:cubicBezTo>
                    <a:pt x="3235" y="3192"/>
                    <a:pt x="3343" y="2935"/>
                    <a:pt x="3557" y="2935"/>
                  </a:cubicBezTo>
                  <a:cubicBezTo>
                    <a:pt x="3561" y="2935"/>
                    <a:pt x="3564" y="2935"/>
                    <a:pt x="3568" y="2935"/>
                  </a:cubicBezTo>
                  <a:close/>
                  <a:moveTo>
                    <a:pt x="9946" y="2935"/>
                  </a:moveTo>
                  <a:cubicBezTo>
                    <a:pt x="10076" y="2935"/>
                    <a:pt x="10183" y="3046"/>
                    <a:pt x="10176" y="3171"/>
                  </a:cubicBezTo>
                  <a:cubicBezTo>
                    <a:pt x="10176" y="3316"/>
                    <a:pt x="10058" y="3412"/>
                    <a:pt x="9935" y="3412"/>
                  </a:cubicBezTo>
                  <a:cubicBezTo>
                    <a:pt x="9877" y="3412"/>
                    <a:pt x="9818" y="3390"/>
                    <a:pt x="9769" y="3342"/>
                  </a:cubicBezTo>
                  <a:cubicBezTo>
                    <a:pt x="9619" y="3192"/>
                    <a:pt x="9727" y="2935"/>
                    <a:pt x="9934" y="2935"/>
                  </a:cubicBezTo>
                  <a:cubicBezTo>
                    <a:pt x="9938" y="2935"/>
                    <a:pt x="9942" y="2935"/>
                    <a:pt x="9946" y="2935"/>
                  </a:cubicBezTo>
                  <a:close/>
                  <a:moveTo>
                    <a:pt x="12333" y="2935"/>
                  </a:moveTo>
                  <a:cubicBezTo>
                    <a:pt x="12469" y="2935"/>
                    <a:pt x="12576" y="3042"/>
                    <a:pt x="12576" y="3171"/>
                  </a:cubicBezTo>
                  <a:cubicBezTo>
                    <a:pt x="12576" y="3316"/>
                    <a:pt x="12458" y="3412"/>
                    <a:pt x="12332" y="3412"/>
                  </a:cubicBezTo>
                  <a:cubicBezTo>
                    <a:pt x="12273" y="3412"/>
                    <a:pt x="12212" y="3390"/>
                    <a:pt x="12162" y="3342"/>
                  </a:cubicBezTo>
                  <a:cubicBezTo>
                    <a:pt x="12012" y="3192"/>
                    <a:pt x="12119" y="2935"/>
                    <a:pt x="12333" y="2935"/>
                  </a:cubicBezTo>
                  <a:close/>
                  <a:moveTo>
                    <a:pt x="4351" y="2930"/>
                  </a:moveTo>
                  <a:cubicBezTo>
                    <a:pt x="4367" y="2930"/>
                    <a:pt x="4383" y="2932"/>
                    <a:pt x="4399" y="2935"/>
                  </a:cubicBezTo>
                  <a:cubicBezTo>
                    <a:pt x="4414" y="2942"/>
                    <a:pt x="4428" y="2942"/>
                    <a:pt x="4442" y="2949"/>
                  </a:cubicBezTo>
                  <a:cubicBezTo>
                    <a:pt x="4535" y="2985"/>
                    <a:pt x="4599" y="3071"/>
                    <a:pt x="4592" y="3171"/>
                  </a:cubicBezTo>
                  <a:cubicBezTo>
                    <a:pt x="4592" y="3318"/>
                    <a:pt x="4473" y="3412"/>
                    <a:pt x="4350" y="3412"/>
                  </a:cubicBezTo>
                  <a:cubicBezTo>
                    <a:pt x="4283" y="3412"/>
                    <a:pt x="4214" y="3384"/>
                    <a:pt x="4164" y="3321"/>
                  </a:cubicBezTo>
                  <a:cubicBezTo>
                    <a:pt x="4032" y="3162"/>
                    <a:pt x="4156" y="2930"/>
                    <a:pt x="4351" y="2930"/>
                  </a:cubicBezTo>
                  <a:close/>
                  <a:moveTo>
                    <a:pt x="5146" y="2937"/>
                  </a:moveTo>
                  <a:cubicBezTo>
                    <a:pt x="5270" y="2937"/>
                    <a:pt x="5392" y="3033"/>
                    <a:pt x="5392" y="3178"/>
                  </a:cubicBezTo>
                  <a:cubicBezTo>
                    <a:pt x="5385" y="3307"/>
                    <a:pt x="5285" y="3406"/>
                    <a:pt x="5156" y="3414"/>
                  </a:cubicBezTo>
                  <a:lnTo>
                    <a:pt x="5149" y="3414"/>
                  </a:lnTo>
                  <a:cubicBezTo>
                    <a:pt x="4935" y="3414"/>
                    <a:pt x="4828" y="3157"/>
                    <a:pt x="4978" y="3007"/>
                  </a:cubicBezTo>
                  <a:cubicBezTo>
                    <a:pt x="5026" y="2958"/>
                    <a:pt x="5086" y="2937"/>
                    <a:pt x="5146" y="2937"/>
                  </a:cubicBezTo>
                  <a:close/>
                  <a:moveTo>
                    <a:pt x="8336" y="2937"/>
                  </a:moveTo>
                  <a:cubicBezTo>
                    <a:pt x="8459" y="2937"/>
                    <a:pt x="8577" y="3033"/>
                    <a:pt x="8577" y="3178"/>
                  </a:cubicBezTo>
                  <a:cubicBezTo>
                    <a:pt x="8577" y="3307"/>
                    <a:pt x="8477" y="3414"/>
                    <a:pt x="8341" y="3414"/>
                  </a:cubicBezTo>
                  <a:cubicBezTo>
                    <a:pt x="8127" y="3414"/>
                    <a:pt x="8020" y="3157"/>
                    <a:pt x="8170" y="3007"/>
                  </a:cubicBezTo>
                  <a:cubicBezTo>
                    <a:pt x="8218" y="2958"/>
                    <a:pt x="8277" y="2937"/>
                    <a:pt x="8336" y="2937"/>
                  </a:cubicBezTo>
                  <a:close/>
                  <a:moveTo>
                    <a:pt x="11529" y="2936"/>
                  </a:moveTo>
                  <a:cubicBezTo>
                    <a:pt x="11651" y="2936"/>
                    <a:pt x="11769" y="3031"/>
                    <a:pt x="11769" y="3171"/>
                  </a:cubicBezTo>
                  <a:cubicBezTo>
                    <a:pt x="11769" y="3307"/>
                    <a:pt x="11669" y="3414"/>
                    <a:pt x="11533" y="3414"/>
                  </a:cubicBezTo>
                  <a:lnTo>
                    <a:pt x="11526" y="3414"/>
                  </a:lnTo>
                  <a:cubicBezTo>
                    <a:pt x="11312" y="3414"/>
                    <a:pt x="11205" y="3157"/>
                    <a:pt x="11362" y="3007"/>
                  </a:cubicBezTo>
                  <a:cubicBezTo>
                    <a:pt x="11410" y="2958"/>
                    <a:pt x="11470" y="2936"/>
                    <a:pt x="11529" y="2936"/>
                  </a:cubicBezTo>
                  <a:close/>
                  <a:moveTo>
                    <a:pt x="5950" y="2938"/>
                  </a:moveTo>
                  <a:cubicBezTo>
                    <a:pt x="5966" y="2938"/>
                    <a:pt x="5982" y="2939"/>
                    <a:pt x="5999" y="2942"/>
                  </a:cubicBezTo>
                  <a:cubicBezTo>
                    <a:pt x="6006" y="2942"/>
                    <a:pt x="6020" y="2949"/>
                    <a:pt x="6035" y="2957"/>
                  </a:cubicBezTo>
                  <a:cubicBezTo>
                    <a:pt x="6128" y="2985"/>
                    <a:pt x="6192" y="3078"/>
                    <a:pt x="6192" y="3171"/>
                  </a:cubicBezTo>
                  <a:lnTo>
                    <a:pt x="6185" y="3178"/>
                  </a:lnTo>
                  <a:cubicBezTo>
                    <a:pt x="6185" y="3322"/>
                    <a:pt x="6067" y="3415"/>
                    <a:pt x="5945" y="3415"/>
                  </a:cubicBezTo>
                  <a:cubicBezTo>
                    <a:pt x="5880" y="3415"/>
                    <a:pt x="5813" y="3388"/>
                    <a:pt x="5763" y="3328"/>
                  </a:cubicBezTo>
                  <a:cubicBezTo>
                    <a:pt x="5631" y="3169"/>
                    <a:pt x="5756" y="2938"/>
                    <a:pt x="5950" y="2938"/>
                  </a:cubicBezTo>
                  <a:close/>
                  <a:moveTo>
                    <a:pt x="7536" y="2936"/>
                  </a:moveTo>
                  <a:cubicBezTo>
                    <a:pt x="7554" y="2936"/>
                    <a:pt x="7572" y="2938"/>
                    <a:pt x="7591" y="2942"/>
                  </a:cubicBezTo>
                  <a:cubicBezTo>
                    <a:pt x="7641" y="2949"/>
                    <a:pt x="7684" y="2971"/>
                    <a:pt x="7713" y="3007"/>
                  </a:cubicBezTo>
                  <a:cubicBezTo>
                    <a:pt x="7874" y="3168"/>
                    <a:pt x="7735" y="3415"/>
                    <a:pt x="7543" y="3415"/>
                  </a:cubicBezTo>
                  <a:cubicBezTo>
                    <a:pt x="7506" y="3415"/>
                    <a:pt x="7466" y="3406"/>
                    <a:pt x="7427" y="3385"/>
                  </a:cubicBezTo>
                  <a:cubicBezTo>
                    <a:pt x="7208" y="3266"/>
                    <a:pt x="7304" y="2936"/>
                    <a:pt x="7536" y="2936"/>
                  </a:cubicBezTo>
                  <a:close/>
                  <a:moveTo>
                    <a:pt x="10753" y="2938"/>
                  </a:moveTo>
                  <a:cubicBezTo>
                    <a:pt x="10765" y="2938"/>
                    <a:pt x="10778" y="2940"/>
                    <a:pt x="10791" y="2942"/>
                  </a:cubicBezTo>
                  <a:cubicBezTo>
                    <a:pt x="11005" y="2985"/>
                    <a:pt x="11048" y="3271"/>
                    <a:pt x="10862" y="3385"/>
                  </a:cubicBezTo>
                  <a:cubicBezTo>
                    <a:pt x="10840" y="3392"/>
                    <a:pt x="10812" y="3406"/>
                    <a:pt x="10791" y="3414"/>
                  </a:cubicBezTo>
                  <a:cubicBezTo>
                    <a:pt x="10778" y="3416"/>
                    <a:pt x="10765" y="3418"/>
                    <a:pt x="10753" y="3418"/>
                  </a:cubicBezTo>
                  <a:cubicBezTo>
                    <a:pt x="10524" y="3418"/>
                    <a:pt x="10524" y="2938"/>
                    <a:pt x="10753" y="2938"/>
                  </a:cubicBezTo>
                  <a:close/>
                  <a:moveTo>
                    <a:pt x="9140" y="2936"/>
                  </a:moveTo>
                  <a:cubicBezTo>
                    <a:pt x="9261" y="2936"/>
                    <a:pt x="9377" y="3030"/>
                    <a:pt x="9377" y="3178"/>
                  </a:cubicBezTo>
                  <a:cubicBezTo>
                    <a:pt x="9377" y="3285"/>
                    <a:pt x="9298" y="3385"/>
                    <a:pt x="9191" y="3406"/>
                  </a:cubicBezTo>
                  <a:lnTo>
                    <a:pt x="9184" y="3414"/>
                  </a:lnTo>
                  <a:cubicBezTo>
                    <a:pt x="9168" y="3417"/>
                    <a:pt x="9152" y="3418"/>
                    <a:pt x="9137" y="3418"/>
                  </a:cubicBezTo>
                  <a:cubicBezTo>
                    <a:pt x="8948" y="3418"/>
                    <a:pt x="8823" y="3187"/>
                    <a:pt x="8955" y="3028"/>
                  </a:cubicBezTo>
                  <a:cubicBezTo>
                    <a:pt x="9006" y="2965"/>
                    <a:pt x="9074" y="2936"/>
                    <a:pt x="9140" y="2936"/>
                  </a:cubicBezTo>
                  <a:close/>
                  <a:moveTo>
                    <a:pt x="6749" y="2935"/>
                  </a:moveTo>
                  <a:cubicBezTo>
                    <a:pt x="6877" y="2935"/>
                    <a:pt x="6984" y="3042"/>
                    <a:pt x="6992" y="3171"/>
                  </a:cubicBezTo>
                  <a:lnTo>
                    <a:pt x="6984" y="3178"/>
                  </a:lnTo>
                  <a:cubicBezTo>
                    <a:pt x="6984" y="3323"/>
                    <a:pt x="6866" y="3419"/>
                    <a:pt x="6743" y="3419"/>
                  </a:cubicBezTo>
                  <a:cubicBezTo>
                    <a:pt x="6685" y="3419"/>
                    <a:pt x="6626" y="3398"/>
                    <a:pt x="6577" y="3349"/>
                  </a:cubicBezTo>
                  <a:cubicBezTo>
                    <a:pt x="6427" y="3192"/>
                    <a:pt x="6535" y="2935"/>
                    <a:pt x="6749" y="2935"/>
                  </a:cubicBezTo>
                  <a:close/>
                  <a:moveTo>
                    <a:pt x="1564" y="3328"/>
                  </a:moveTo>
                  <a:cubicBezTo>
                    <a:pt x="1779" y="3328"/>
                    <a:pt x="1886" y="3585"/>
                    <a:pt x="1736" y="3735"/>
                  </a:cubicBezTo>
                  <a:cubicBezTo>
                    <a:pt x="1684" y="3787"/>
                    <a:pt x="1621" y="3810"/>
                    <a:pt x="1561" y="3810"/>
                  </a:cubicBezTo>
                  <a:cubicBezTo>
                    <a:pt x="1437" y="3810"/>
                    <a:pt x="1322" y="3714"/>
                    <a:pt x="1322" y="3571"/>
                  </a:cubicBezTo>
                  <a:cubicBezTo>
                    <a:pt x="1329" y="3435"/>
                    <a:pt x="1436" y="3335"/>
                    <a:pt x="1564" y="3335"/>
                  </a:cubicBezTo>
                  <a:lnTo>
                    <a:pt x="1564" y="3328"/>
                  </a:lnTo>
                  <a:close/>
                  <a:moveTo>
                    <a:pt x="2376" y="3335"/>
                  </a:moveTo>
                  <a:cubicBezTo>
                    <a:pt x="2499" y="3335"/>
                    <a:pt x="2600" y="3446"/>
                    <a:pt x="2600" y="3571"/>
                  </a:cubicBezTo>
                  <a:cubicBezTo>
                    <a:pt x="2600" y="3716"/>
                    <a:pt x="2482" y="3812"/>
                    <a:pt x="2359" y="3812"/>
                  </a:cubicBezTo>
                  <a:cubicBezTo>
                    <a:pt x="2301" y="3812"/>
                    <a:pt x="2241" y="3790"/>
                    <a:pt x="2193" y="3742"/>
                  </a:cubicBezTo>
                  <a:cubicBezTo>
                    <a:pt x="2043" y="3592"/>
                    <a:pt x="2150" y="3335"/>
                    <a:pt x="2364" y="3335"/>
                  </a:cubicBezTo>
                  <a:cubicBezTo>
                    <a:pt x="2368" y="3335"/>
                    <a:pt x="2372" y="3335"/>
                    <a:pt x="2376" y="3335"/>
                  </a:cubicBezTo>
                  <a:close/>
                  <a:moveTo>
                    <a:pt x="3170" y="3335"/>
                  </a:moveTo>
                  <a:cubicBezTo>
                    <a:pt x="3299" y="3335"/>
                    <a:pt x="3400" y="3439"/>
                    <a:pt x="3400" y="3571"/>
                  </a:cubicBezTo>
                  <a:lnTo>
                    <a:pt x="3393" y="3571"/>
                  </a:lnTo>
                  <a:cubicBezTo>
                    <a:pt x="3393" y="3716"/>
                    <a:pt x="3274" y="3812"/>
                    <a:pt x="3151" y="3812"/>
                  </a:cubicBezTo>
                  <a:cubicBezTo>
                    <a:pt x="3093" y="3812"/>
                    <a:pt x="3034" y="3790"/>
                    <a:pt x="2986" y="3742"/>
                  </a:cubicBezTo>
                  <a:cubicBezTo>
                    <a:pt x="2836" y="3592"/>
                    <a:pt x="2943" y="3335"/>
                    <a:pt x="3157" y="3335"/>
                  </a:cubicBezTo>
                  <a:cubicBezTo>
                    <a:pt x="3161" y="3335"/>
                    <a:pt x="3165" y="3335"/>
                    <a:pt x="3170" y="3335"/>
                  </a:cubicBezTo>
                  <a:close/>
                  <a:moveTo>
                    <a:pt x="12733" y="3328"/>
                  </a:moveTo>
                  <a:cubicBezTo>
                    <a:pt x="12869" y="3328"/>
                    <a:pt x="12976" y="3442"/>
                    <a:pt x="12968" y="3571"/>
                  </a:cubicBezTo>
                  <a:cubicBezTo>
                    <a:pt x="12968" y="3716"/>
                    <a:pt x="12850" y="3812"/>
                    <a:pt x="12727" y="3812"/>
                  </a:cubicBezTo>
                  <a:cubicBezTo>
                    <a:pt x="12669" y="3812"/>
                    <a:pt x="12610" y="3790"/>
                    <a:pt x="12561" y="3742"/>
                  </a:cubicBezTo>
                  <a:cubicBezTo>
                    <a:pt x="12411" y="3585"/>
                    <a:pt x="12519" y="3328"/>
                    <a:pt x="12733" y="3328"/>
                  </a:cubicBezTo>
                  <a:close/>
                  <a:moveTo>
                    <a:pt x="3951" y="3337"/>
                  </a:moveTo>
                  <a:cubicBezTo>
                    <a:pt x="4074" y="3337"/>
                    <a:pt x="4192" y="3433"/>
                    <a:pt x="4192" y="3578"/>
                  </a:cubicBezTo>
                  <a:cubicBezTo>
                    <a:pt x="4192" y="3706"/>
                    <a:pt x="4085" y="3814"/>
                    <a:pt x="3957" y="3814"/>
                  </a:cubicBezTo>
                  <a:lnTo>
                    <a:pt x="3950" y="3814"/>
                  </a:lnTo>
                  <a:cubicBezTo>
                    <a:pt x="3742" y="3814"/>
                    <a:pt x="3635" y="3556"/>
                    <a:pt x="3785" y="3406"/>
                  </a:cubicBezTo>
                  <a:cubicBezTo>
                    <a:pt x="3834" y="3358"/>
                    <a:pt x="3893" y="3337"/>
                    <a:pt x="3951" y="3337"/>
                  </a:cubicBezTo>
                  <a:close/>
                  <a:moveTo>
                    <a:pt x="6348" y="3337"/>
                  </a:moveTo>
                  <a:cubicBezTo>
                    <a:pt x="6473" y="3337"/>
                    <a:pt x="6592" y="3433"/>
                    <a:pt x="6592" y="3578"/>
                  </a:cubicBezTo>
                  <a:cubicBezTo>
                    <a:pt x="6592" y="3706"/>
                    <a:pt x="6485" y="3814"/>
                    <a:pt x="6349" y="3814"/>
                  </a:cubicBezTo>
                  <a:cubicBezTo>
                    <a:pt x="6135" y="3814"/>
                    <a:pt x="6028" y="3556"/>
                    <a:pt x="6177" y="3406"/>
                  </a:cubicBezTo>
                  <a:cubicBezTo>
                    <a:pt x="6228" y="3358"/>
                    <a:pt x="6289" y="3337"/>
                    <a:pt x="6348" y="3337"/>
                  </a:cubicBezTo>
                  <a:close/>
                  <a:moveTo>
                    <a:pt x="7143" y="3337"/>
                  </a:moveTo>
                  <a:cubicBezTo>
                    <a:pt x="7266" y="3337"/>
                    <a:pt x="7384" y="3433"/>
                    <a:pt x="7384" y="3578"/>
                  </a:cubicBezTo>
                  <a:cubicBezTo>
                    <a:pt x="7384" y="3706"/>
                    <a:pt x="7277" y="3814"/>
                    <a:pt x="7149" y="3814"/>
                  </a:cubicBezTo>
                  <a:cubicBezTo>
                    <a:pt x="6934" y="3814"/>
                    <a:pt x="6827" y="3556"/>
                    <a:pt x="6977" y="3406"/>
                  </a:cubicBezTo>
                  <a:cubicBezTo>
                    <a:pt x="7026" y="3358"/>
                    <a:pt x="7085" y="3337"/>
                    <a:pt x="7143" y="3337"/>
                  </a:cubicBezTo>
                  <a:close/>
                  <a:moveTo>
                    <a:pt x="7943" y="3337"/>
                  </a:moveTo>
                  <a:cubicBezTo>
                    <a:pt x="8066" y="3337"/>
                    <a:pt x="8184" y="3433"/>
                    <a:pt x="8184" y="3578"/>
                  </a:cubicBezTo>
                  <a:cubicBezTo>
                    <a:pt x="8184" y="3706"/>
                    <a:pt x="8077" y="3814"/>
                    <a:pt x="7948" y="3814"/>
                  </a:cubicBezTo>
                  <a:cubicBezTo>
                    <a:pt x="7734" y="3814"/>
                    <a:pt x="7627" y="3556"/>
                    <a:pt x="7777" y="3406"/>
                  </a:cubicBezTo>
                  <a:cubicBezTo>
                    <a:pt x="7825" y="3358"/>
                    <a:pt x="7885" y="3337"/>
                    <a:pt x="7943" y="3337"/>
                  </a:cubicBezTo>
                  <a:close/>
                  <a:moveTo>
                    <a:pt x="9535" y="3337"/>
                  </a:moveTo>
                  <a:cubicBezTo>
                    <a:pt x="9658" y="3337"/>
                    <a:pt x="9777" y="3433"/>
                    <a:pt x="9777" y="3578"/>
                  </a:cubicBezTo>
                  <a:cubicBezTo>
                    <a:pt x="9777" y="3706"/>
                    <a:pt x="9669" y="3814"/>
                    <a:pt x="9541" y="3814"/>
                  </a:cubicBezTo>
                  <a:cubicBezTo>
                    <a:pt x="9327" y="3814"/>
                    <a:pt x="9220" y="3556"/>
                    <a:pt x="9369" y="3406"/>
                  </a:cubicBezTo>
                  <a:cubicBezTo>
                    <a:pt x="9418" y="3358"/>
                    <a:pt x="9477" y="3337"/>
                    <a:pt x="9535" y="3337"/>
                  </a:cubicBezTo>
                  <a:close/>
                  <a:moveTo>
                    <a:pt x="10335" y="3337"/>
                  </a:moveTo>
                  <a:cubicBezTo>
                    <a:pt x="10458" y="3337"/>
                    <a:pt x="10576" y="3433"/>
                    <a:pt x="10576" y="3578"/>
                  </a:cubicBezTo>
                  <a:cubicBezTo>
                    <a:pt x="10576" y="3706"/>
                    <a:pt x="10469" y="3814"/>
                    <a:pt x="10333" y="3814"/>
                  </a:cubicBezTo>
                  <a:cubicBezTo>
                    <a:pt x="10119" y="3814"/>
                    <a:pt x="10012" y="3556"/>
                    <a:pt x="10169" y="3406"/>
                  </a:cubicBezTo>
                  <a:cubicBezTo>
                    <a:pt x="10218" y="3358"/>
                    <a:pt x="10277" y="3337"/>
                    <a:pt x="10335" y="3337"/>
                  </a:cubicBezTo>
                  <a:close/>
                  <a:moveTo>
                    <a:pt x="11135" y="3337"/>
                  </a:moveTo>
                  <a:cubicBezTo>
                    <a:pt x="11258" y="3337"/>
                    <a:pt x="11376" y="3433"/>
                    <a:pt x="11376" y="3578"/>
                  </a:cubicBezTo>
                  <a:cubicBezTo>
                    <a:pt x="11376" y="3706"/>
                    <a:pt x="11269" y="3814"/>
                    <a:pt x="11140" y="3814"/>
                  </a:cubicBezTo>
                  <a:cubicBezTo>
                    <a:pt x="10926" y="3814"/>
                    <a:pt x="10819" y="3556"/>
                    <a:pt x="10969" y="3406"/>
                  </a:cubicBezTo>
                  <a:cubicBezTo>
                    <a:pt x="11017" y="3358"/>
                    <a:pt x="11077" y="3337"/>
                    <a:pt x="11135" y="3337"/>
                  </a:cubicBezTo>
                  <a:close/>
                  <a:moveTo>
                    <a:pt x="11930" y="3332"/>
                  </a:moveTo>
                  <a:cubicBezTo>
                    <a:pt x="12053" y="3332"/>
                    <a:pt x="12169" y="3427"/>
                    <a:pt x="12169" y="3571"/>
                  </a:cubicBezTo>
                  <a:cubicBezTo>
                    <a:pt x="12169" y="3706"/>
                    <a:pt x="12062" y="3814"/>
                    <a:pt x="11933" y="3814"/>
                  </a:cubicBezTo>
                  <a:lnTo>
                    <a:pt x="11926" y="3814"/>
                  </a:lnTo>
                  <a:cubicBezTo>
                    <a:pt x="11712" y="3814"/>
                    <a:pt x="11605" y="3556"/>
                    <a:pt x="11755" y="3406"/>
                  </a:cubicBezTo>
                  <a:cubicBezTo>
                    <a:pt x="11806" y="3355"/>
                    <a:pt x="11869" y="3332"/>
                    <a:pt x="11930" y="3332"/>
                  </a:cubicBezTo>
                  <a:close/>
                  <a:moveTo>
                    <a:pt x="4749" y="3335"/>
                  </a:moveTo>
                  <a:cubicBezTo>
                    <a:pt x="4885" y="3335"/>
                    <a:pt x="4992" y="3442"/>
                    <a:pt x="4992" y="3571"/>
                  </a:cubicBezTo>
                  <a:lnTo>
                    <a:pt x="4992" y="3578"/>
                  </a:lnTo>
                  <a:cubicBezTo>
                    <a:pt x="4992" y="3721"/>
                    <a:pt x="4877" y="3817"/>
                    <a:pt x="4753" y="3817"/>
                  </a:cubicBezTo>
                  <a:cubicBezTo>
                    <a:pt x="4692" y="3817"/>
                    <a:pt x="4630" y="3794"/>
                    <a:pt x="4578" y="3742"/>
                  </a:cubicBezTo>
                  <a:cubicBezTo>
                    <a:pt x="4428" y="3592"/>
                    <a:pt x="4535" y="3335"/>
                    <a:pt x="4749" y="3335"/>
                  </a:cubicBezTo>
                  <a:close/>
                  <a:moveTo>
                    <a:pt x="5549" y="3335"/>
                  </a:moveTo>
                  <a:cubicBezTo>
                    <a:pt x="5678" y="3335"/>
                    <a:pt x="5792" y="3442"/>
                    <a:pt x="5792" y="3571"/>
                  </a:cubicBezTo>
                  <a:lnTo>
                    <a:pt x="5785" y="3578"/>
                  </a:lnTo>
                  <a:cubicBezTo>
                    <a:pt x="5785" y="3721"/>
                    <a:pt x="5669" y="3817"/>
                    <a:pt x="5548" y="3817"/>
                  </a:cubicBezTo>
                  <a:cubicBezTo>
                    <a:pt x="5488" y="3817"/>
                    <a:pt x="5427" y="3794"/>
                    <a:pt x="5378" y="3742"/>
                  </a:cubicBezTo>
                  <a:cubicBezTo>
                    <a:pt x="5228" y="3592"/>
                    <a:pt x="5335" y="3335"/>
                    <a:pt x="5549" y="3335"/>
                  </a:cubicBezTo>
                  <a:close/>
                  <a:moveTo>
                    <a:pt x="8741" y="3335"/>
                  </a:moveTo>
                  <a:cubicBezTo>
                    <a:pt x="8870" y="3335"/>
                    <a:pt x="8984" y="3442"/>
                    <a:pt x="8984" y="3571"/>
                  </a:cubicBezTo>
                  <a:lnTo>
                    <a:pt x="8977" y="3578"/>
                  </a:lnTo>
                  <a:cubicBezTo>
                    <a:pt x="8977" y="3721"/>
                    <a:pt x="8861" y="3817"/>
                    <a:pt x="8740" y="3817"/>
                  </a:cubicBezTo>
                  <a:cubicBezTo>
                    <a:pt x="8680" y="3817"/>
                    <a:pt x="8619" y="3794"/>
                    <a:pt x="8570" y="3742"/>
                  </a:cubicBezTo>
                  <a:cubicBezTo>
                    <a:pt x="8420" y="3592"/>
                    <a:pt x="8527" y="3335"/>
                    <a:pt x="8741" y="3335"/>
                  </a:cubicBezTo>
                  <a:close/>
                  <a:moveTo>
                    <a:pt x="1161" y="3722"/>
                  </a:moveTo>
                  <a:cubicBezTo>
                    <a:pt x="1178" y="3722"/>
                    <a:pt x="1196" y="3724"/>
                    <a:pt x="1215" y="3728"/>
                  </a:cubicBezTo>
                  <a:cubicBezTo>
                    <a:pt x="1365" y="3756"/>
                    <a:pt x="1443" y="3921"/>
                    <a:pt x="1386" y="4056"/>
                  </a:cubicBezTo>
                  <a:cubicBezTo>
                    <a:pt x="1347" y="4152"/>
                    <a:pt x="1255" y="4205"/>
                    <a:pt x="1162" y="4205"/>
                  </a:cubicBezTo>
                  <a:cubicBezTo>
                    <a:pt x="1102" y="4205"/>
                    <a:pt x="1041" y="4183"/>
                    <a:pt x="993" y="4135"/>
                  </a:cubicBezTo>
                  <a:cubicBezTo>
                    <a:pt x="842" y="3977"/>
                    <a:pt x="957" y="3722"/>
                    <a:pt x="1161" y="3722"/>
                  </a:cubicBezTo>
                  <a:close/>
                  <a:moveTo>
                    <a:pt x="10730" y="3729"/>
                  </a:moveTo>
                  <a:cubicBezTo>
                    <a:pt x="10748" y="3729"/>
                    <a:pt x="10765" y="3731"/>
                    <a:pt x="10783" y="3735"/>
                  </a:cubicBezTo>
                  <a:cubicBezTo>
                    <a:pt x="10926" y="3764"/>
                    <a:pt x="11012" y="3921"/>
                    <a:pt x="10955" y="4056"/>
                  </a:cubicBezTo>
                  <a:cubicBezTo>
                    <a:pt x="10914" y="4156"/>
                    <a:pt x="10825" y="4206"/>
                    <a:pt x="10735" y="4206"/>
                  </a:cubicBezTo>
                  <a:cubicBezTo>
                    <a:pt x="10652" y="4206"/>
                    <a:pt x="10567" y="4164"/>
                    <a:pt x="10519" y="4078"/>
                  </a:cubicBezTo>
                  <a:cubicBezTo>
                    <a:pt x="10435" y="3915"/>
                    <a:pt x="10557" y="3729"/>
                    <a:pt x="10730" y="3729"/>
                  </a:cubicBezTo>
                  <a:close/>
                  <a:moveTo>
                    <a:pt x="13133" y="3728"/>
                  </a:moveTo>
                  <a:cubicBezTo>
                    <a:pt x="13268" y="3728"/>
                    <a:pt x="13376" y="3842"/>
                    <a:pt x="13368" y="3971"/>
                  </a:cubicBezTo>
                  <a:cubicBezTo>
                    <a:pt x="13368" y="4114"/>
                    <a:pt x="13253" y="4210"/>
                    <a:pt x="13131" y="4210"/>
                  </a:cubicBezTo>
                  <a:cubicBezTo>
                    <a:pt x="13072" y="4210"/>
                    <a:pt x="13011" y="4187"/>
                    <a:pt x="12961" y="4135"/>
                  </a:cubicBezTo>
                  <a:cubicBezTo>
                    <a:pt x="12811" y="3985"/>
                    <a:pt x="12918" y="3728"/>
                    <a:pt x="13133" y="3728"/>
                  </a:cubicBezTo>
                  <a:close/>
                  <a:moveTo>
                    <a:pt x="1964" y="3728"/>
                  </a:moveTo>
                  <a:cubicBezTo>
                    <a:pt x="2093" y="3728"/>
                    <a:pt x="2207" y="3842"/>
                    <a:pt x="2200" y="3971"/>
                  </a:cubicBezTo>
                  <a:cubicBezTo>
                    <a:pt x="2200" y="4116"/>
                    <a:pt x="2082" y="4212"/>
                    <a:pt x="1959" y="4212"/>
                  </a:cubicBezTo>
                  <a:cubicBezTo>
                    <a:pt x="1901" y="4212"/>
                    <a:pt x="1841" y="4190"/>
                    <a:pt x="1793" y="4142"/>
                  </a:cubicBezTo>
                  <a:cubicBezTo>
                    <a:pt x="1643" y="3985"/>
                    <a:pt x="1750" y="3728"/>
                    <a:pt x="1964" y="3728"/>
                  </a:cubicBezTo>
                  <a:close/>
                  <a:moveTo>
                    <a:pt x="2757" y="3728"/>
                  </a:moveTo>
                  <a:cubicBezTo>
                    <a:pt x="2893" y="3728"/>
                    <a:pt x="3000" y="3835"/>
                    <a:pt x="3000" y="3971"/>
                  </a:cubicBezTo>
                  <a:lnTo>
                    <a:pt x="2993" y="3971"/>
                  </a:lnTo>
                  <a:cubicBezTo>
                    <a:pt x="2993" y="4116"/>
                    <a:pt x="2874" y="4212"/>
                    <a:pt x="2752" y="4212"/>
                  </a:cubicBezTo>
                  <a:cubicBezTo>
                    <a:pt x="2693" y="4212"/>
                    <a:pt x="2634" y="4190"/>
                    <a:pt x="2586" y="4142"/>
                  </a:cubicBezTo>
                  <a:cubicBezTo>
                    <a:pt x="2436" y="3985"/>
                    <a:pt x="2543" y="3728"/>
                    <a:pt x="2757" y="3728"/>
                  </a:cubicBezTo>
                  <a:close/>
                  <a:moveTo>
                    <a:pt x="3557" y="3735"/>
                  </a:moveTo>
                  <a:cubicBezTo>
                    <a:pt x="3685" y="3735"/>
                    <a:pt x="3800" y="3842"/>
                    <a:pt x="3800" y="3971"/>
                  </a:cubicBezTo>
                  <a:lnTo>
                    <a:pt x="3792" y="3978"/>
                  </a:lnTo>
                  <a:cubicBezTo>
                    <a:pt x="3792" y="4118"/>
                    <a:pt x="3675" y="4212"/>
                    <a:pt x="3552" y="4212"/>
                  </a:cubicBezTo>
                  <a:cubicBezTo>
                    <a:pt x="3494" y="4212"/>
                    <a:pt x="3434" y="4191"/>
                    <a:pt x="3385" y="4142"/>
                  </a:cubicBezTo>
                  <a:cubicBezTo>
                    <a:pt x="3235" y="3992"/>
                    <a:pt x="3343" y="3735"/>
                    <a:pt x="3557" y="3735"/>
                  </a:cubicBezTo>
                  <a:close/>
                  <a:moveTo>
                    <a:pt x="9934" y="3735"/>
                  </a:moveTo>
                  <a:cubicBezTo>
                    <a:pt x="10069" y="3735"/>
                    <a:pt x="10176" y="3842"/>
                    <a:pt x="10176" y="3971"/>
                  </a:cubicBezTo>
                  <a:lnTo>
                    <a:pt x="10176" y="3978"/>
                  </a:lnTo>
                  <a:cubicBezTo>
                    <a:pt x="10176" y="4118"/>
                    <a:pt x="10059" y="4212"/>
                    <a:pt x="9936" y="4212"/>
                  </a:cubicBezTo>
                  <a:cubicBezTo>
                    <a:pt x="9878" y="4212"/>
                    <a:pt x="9818" y="4191"/>
                    <a:pt x="9769" y="4142"/>
                  </a:cubicBezTo>
                  <a:cubicBezTo>
                    <a:pt x="9619" y="3992"/>
                    <a:pt x="9727" y="3735"/>
                    <a:pt x="9934" y="3735"/>
                  </a:cubicBezTo>
                  <a:close/>
                  <a:moveTo>
                    <a:pt x="11528" y="3733"/>
                  </a:moveTo>
                  <a:cubicBezTo>
                    <a:pt x="11650" y="3733"/>
                    <a:pt x="11773" y="3819"/>
                    <a:pt x="11769" y="3978"/>
                  </a:cubicBezTo>
                  <a:cubicBezTo>
                    <a:pt x="11769" y="4006"/>
                    <a:pt x="11769" y="4035"/>
                    <a:pt x="11755" y="4063"/>
                  </a:cubicBezTo>
                  <a:cubicBezTo>
                    <a:pt x="11711" y="4168"/>
                    <a:pt x="11625" y="4213"/>
                    <a:pt x="11539" y="4213"/>
                  </a:cubicBezTo>
                  <a:cubicBezTo>
                    <a:pt x="11401" y="4213"/>
                    <a:pt x="11262" y="4097"/>
                    <a:pt x="11298" y="3921"/>
                  </a:cubicBezTo>
                  <a:cubicBezTo>
                    <a:pt x="11324" y="3794"/>
                    <a:pt x="11426" y="3733"/>
                    <a:pt x="11528" y="3733"/>
                  </a:cubicBezTo>
                  <a:close/>
                  <a:moveTo>
                    <a:pt x="12324" y="3733"/>
                  </a:moveTo>
                  <a:cubicBezTo>
                    <a:pt x="12446" y="3733"/>
                    <a:pt x="12569" y="3819"/>
                    <a:pt x="12569" y="3978"/>
                  </a:cubicBezTo>
                  <a:cubicBezTo>
                    <a:pt x="12569" y="4006"/>
                    <a:pt x="12561" y="4035"/>
                    <a:pt x="12554" y="4063"/>
                  </a:cubicBezTo>
                  <a:lnTo>
                    <a:pt x="12547" y="4063"/>
                  </a:lnTo>
                  <a:cubicBezTo>
                    <a:pt x="12503" y="4168"/>
                    <a:pt x="12417" y="4213"/>
                    <a:pt x="12331" y="4213"/>
                  </a:cubicBezTo>
                  <a:cubicBezTo>
                    <a:pt x="12193" y="4213"/>
                    <a:pt x="12055" y="4097"/>
                    <a:pt x="12090" y="3921"/>
                  </a:cubicBezTo>
                  <a:cubicBezTo>
                    <a:pt x="12119" y="3794"/>
                    <a:pt x="12222" y="3733"/>
                    <a:pt x="12324" y="3733"/>
                  </a:cubicBezTo>
                  <a:close/>
                  <a:moveTo>
                    <a:pt x="9136" y="3734"/>
                  </a:moveTo>
                  <a:cubicBezTo>
                    <a:pt x="9275" y="3734"/>
                    <a:pt x="9415" y="3845"/>
                    <a:pt x="9377" y="4021"/>
                  </a:cubicBezTo>
                  <a:cubicBezTo>
                    <a:pt x="9369" y="4042"/>
                    <a:pt x="9369" y="4056"/>
                    <a:pt x="9362" y="4071"/>
                  </a:cubicBezTo>
                  <a:cubicBezTo>
                    <a:pt x="9318" y="4171"/>
                    <a:pt x="9236" y="4214"/>
                    <a:pt x="9153" y="4214"/>
                  </a:cubicBezTo>
                  <a:cubicBezTo>
                    <a:pt x="9007" y="4214"/>
                    <a:pt x="8858" y="4081"/>
                    <a:pt x="8912" y="3899"/>
                  </a:cubicBezTo>
                  <a:cubicBezTo>
                    <a:pt x="8950" y="3784"/>
                    <a:pt x="9042" y="3734"/>
                    <a:pt x="9136" y="3734"/>
                  </a:cubicBezTo>
                  <a:close/>
                  <a:moveTo>
                    <a:pt x="7543" y="3736"/>
                  </a:moveTo>
                  <a:cubicBezTo>
                    <a:pt x="7561" y="3736"/>
                    <a:pt x="7579" y="3738"/>
                    <a:pt x="7599" y="3742"/>
                  </a:cubicBezTo>
                  <a:cubicBezTo>
                    <a:pt x="7641" y="3749"/>
                    <a:pt x="7684" y="3771"/>
                    <a:pt x="7713" y="3806"/>
                  </a:cubicBezTo>
                  <a:cubicBezTo>
                    <a:pt x="7880" y="3968"/>
                    <a:pt x="7742" y="4215"/>
                    <a:pt x="7550" y="4215"/>
                  </a:cubicBezTo>
                  <a:cubicBezTo>
                    <a:pt x="7513" y="4215"/>
                    <a:pt x="7474" y="4206"/>
                    <a:pt x="7434" y="4185"/>
                  </a:cubicBezTo>
                  <a:cubicBezTo>
                    <a:pt x="7209" y="4065"/>
                    <a:pt x="7310" y="3736"/>
                    <a:pt x="7543" y="3736"/>
                  </a:cubicBezTo>
                  <a:close/>
                  <a:moveTo>
                    <a:pt x="8341" y="3737"/>
                  </a:moveTo>
                  <a:cubicBezTo>
                    <a:pt x="8462" y="3737"/>
                    <a:pt x="8584" y="3823"/>
                    <a:pt x="8584" y="3978"/>
                  </a:cubicBezTo>
                  <a:cubicBezTo>
                    <a:pt x="8584" y="4006"/>
                    <a:pt x="8577" y="4035"/>
                    <a:pt x="8563" y="4063"/>
                  </a:cubicBezTo>
                  <a:lnTo>
                    <a:pt x="8563" y="4071"/>
                  </a:lnTo>
                  <a:cubicBezTo>
                    <a:pt x="8519" y="4171"/>
                    <a:pt x="8434" y="4215"/>
                    <a:pt x="8349" y="4215"/>
                  </a:cubicBezTo>
                  <a:cubicBezTo>
                    <a:pt x="8211" y="4215"/>
                    <a:pt x="8073" y="4100"/>
                    <a:pt x="8113" y="3928"/>
                  </a:cubicBezTo>
                  <a:cubicBezTo>
                    <a:pt x="8139" y="3797"/>
                    <a:pt x="8239" y="3737"/>
                    <a:pt x="8341" y="3737"/>
                  </a:cubicBezTo>
                  <a:close/>
                  <a:moveTo>
                    <a:pt x="6749" y="3735"/>
                  </a:moveTo>
                  <a:cubicBezTo>
                    <a:pt x="6877" y="3735"/>
                    <a:pt x="6984" y="3842"/>
                    <a:pt x="6992" y="3971"/>
                  </a:cubicBezTo>
                  <a:lnTo>
                    <a:pt x="6992" y="3978"/>
                  </a:lnTo>
                  <a:cubicBezTo>
                    <a:pt x="6992" y="4121"/>
                    <a:pt x="6873" y="4217"/>
                    <a:pt x="6749" y="4217"/>
                  </a:cubicBezTo>
                  <a:cubicBezTo>
                    <a:pt x="6689" y="4217"/>
                    <a:pt x="6627" y="4194"/>
                    <a:pt x="6577" y="4142"/>
                  </a:cubicBezTo>
                  <a:cubicBezTo>
                    <a:pt x="6427" y="3992"/>
                    <a:pt x="6535" y="3735"/>
                    <a:pt x="6749" y="3735"/>
                  </a:cubicBezTo>
                  <a:close/>
                  <a:moveTo>
                    <a:pt x="5151" y="3737"/>
                  </a:moveTo>
                  <a:cubicBezTo>
                    <a:pt x="5273" y="3737"/>
                    <a:pt x="5396" y="3823"/>
                    <a:pt x="5392" y="3978"/>
                  </a:cubicBezTo>
                  <a:cubicBezTo>
                    <a:pt x="5392" y="4006"/>
                    <a:pt x="5385" y="4035"/>
                    <a:pt x="5378" y="4063"/>
                  </a:cubicBezTo>
                  <a:lnTo>
                    <a:pt x="5371" y="4071"/>
                  </a:lnTo>
                  <a:cubicBezTo>
                    <a:pt x="5329" y="4172"/>
                    <a:pt x="5244" y="4217"/>
                    <a:pt x="5157" y="4217"/>
                  </a:cubicBezTo>
                  <a:cubicBezTo>
                    <a:pt x="5020" y="4217"/>
                    <a:pt x="4881" y="4103"/>
                    <a:pt x="4921" y="3928"/>
                  </a:cubicBezTo>
                  <a:cubicBezTo>
                    <a:pt x="4947" y="3797"/>
                    <a:pt x="5049" y="3737"/>
                    <a:pt x="5151" y="3737"/>
                  </a:cubicBezTo>
                  <a:close/>
                  <a:moveTo>
                    <a:pt x="4346" y="3736"/>
                  </a:moveTo>
                  <a:cubicBezTo>
                    <a:pt x="4377" y="3736"/>
                    <a:pt x="4409" y="3743"/>
                    <a:pt x="4442" y="3756"/>
                  </a:cubicBezTo>
                  <a:cubicBezTo>
                    <a:pt x="4528" y="3785"/>
                    <a:pt x="4592" y="3871"/>
                    <a:pt x="4592" y="3971"/>
                  </a:cubicBezTo>
                  <a:lnTo>
                    <a:pt x="4592" y="3978"/>
                  </a:lnTo>
                  <a:cubicBezTo>
                    <a:pt x="4592" y="4126"/>
                    <a:pt x="4471" y="4217"/>
                    <a:pt x="4349" y="4217"/>
                  </a:cubicBezTo>
                  <a:cubicBezTo>
                    <a:pt x="4277" y="4217"/>
                    <a:pt x="4204" y="4185"/>
                    <a:pt x="4157" y="4113"/>
                  </a:cubicBezTo>
                  <a:cubicBezTo>
                    <a:pt x="4041" y="3943"/>
                    <a:pt x="4169" y="3736"/>
                    <a:pt x="4346" y="3736"/>
                  </a:cubicBezTo>
                  <a:close/>
                  <a:moveTo>
                    <a:pt x="5950" y="3739"/>
                  </a:moveTo>
                  <a:cubicBezTo>
                    <a:pt x="5979" y="3739"/>
                    <a:pt x="6010" y="3744"/>
                    <a:pt x="6042" y="3756"/>
                  </a:cubicBezTo>
                  <a:cubicBezTo>
                    <a:pt x="6128" y="3792"/>
                    <a:pt x="6192" y="3878"/>
                    <a:pt x="6192" y="3971"/>
                  </a:cubicBezTo>
                  <a:lnTo>
                    <a:pt x="6192" y="3978"/>
                  </a:lnTo>
                  <a:cubicBezTo>
                    <a:pt x="6192" y="4126"/>
                    <a:pt x="6071" y="4217"/>
                    <a:pt x="5949" y="4217"/>
                  </a:cubicBezTo>
                  <a:cubicBezTo>
                    <a:pt x="5877" y="4217"/>
                    <a:pt x="5804" y="4185"/>
                    <a:pt x="5756" y="4113"/>
                  </a:cubicBezTo>
                  <a:cubicBezTo>
                    <a:pt x="5640" y="3942"/>
                    <a:pt x="5770" y="3739"/>
                    <a:pt x="5950" y="3739"/>
                  </a:cubicBezTo>
                  <a:close/>
                  <a:moveTo>
                    <a:pt x="12726" y="4129"/>
                  </a:moveTo>
                  <a:cubicBezTo>
                    <a:pt x="12786" y="4129"/>
                    <a:pt x="12847" y="4151"/>
                    <a:pt x="12897" y="4199"/>
                  </a:cubicBezTo>
                  <a:cubicBezTo>
                    <a:pt x="13047" y="4349"/>
                    <a:pt x="12940" y="4606"/>
                    <a:pt x="12726" y="4606"/>
                  </a:cubicBezTo>
                  <a:cubicBezTo>
                    <a:pt x="12597" y="4606"/>
                    <a:pt x="12497" y="4499"/>
                    <a:pt x="12490" y="4371"/>
                  </a:cubicBezTo>
                  <a:lnTo>
                    <a:pt x="12483" y="4371"/>
                  </a:lnTo>
                  <a:cubicBezTo>
                    <a:pt x="12483" y="4225"/>
                    <a:pt x="12601" y="4129"/>
                    <a:pt x="12726" y="4129"/>
                  </a:cubicBezTo>
                  <a:close/>
                  <a:moveTo>
                    <a:pt x="1564" y="4128"/>
                  </a:moveTo>
                  <a:cubicBezTo>
                    <a:pt x="1700" y="4128"/>
                    <a:pt x="1807" y="4235"/>
                    <a:pt x="1807" y="4371"/>
                  </a:cubicBezTo>
                  <a:lnTo>
                    <a:pt x="1800" y="4371"/>
                  </a:lnTo>
                  <a:cubicBezTo>
                    <a:pt x="1800" y="4514"/>
                    <a:pt x="1685" y="4610"/>
                    <a:pt x="1563" y="4610"/>
                  </a:cubicBezTo>
                  <a:cubicBezTo>
                    <a:pt x="1504" y="4610"/>
                    <a:pt x="1443" y="4587"/>
                    <a:pt x="1393" y="4535"/>
                  </a:cubicBezTo>
                  <a:cubicBezTo>
                    <a:pt x="1243" y="4385"/>
                    <a:pt x="1350" y="4128"/>
                    <a:pt x="1564" y="4128"/>
                  </a:cubicBezTo>
                  <a:close/>
                  <a:moveTo>
                    <a:pt x="2357" y="4128"/>
                  </a:moveTo>
                  <a:cubicBezTo>
                    <a:pt x="2493" y="4128"/>
                    <a:pt x="2600" y="4235"/>
                    <a:pt x="2600" y="4371"/>
                  </a:cubicBezTo>
                  <a:lnTo>
                    <a:pt x="2593" y="4371"/>
                  </a:lnTo>
                  <a:cubicBezTo>
                    <a:pt x="2593" y="4514"/>
                    <a:pt x="2477" y="4610"/>
                    <a:pt x="2356" y="4610"/>
                  </a:cubicBezTo>
                  <a:cubicBezTo>
                    <a:pt x="2296" y="4610"/>
                    <a:pt x="2235" y="4587"/>
                    <a:pt x="2186" y="4535"/>
                  </a:cubicBezTo>
                  <a:cubicBezTo>
                    <a:pt x="2036" y="4385"/>
                    <a:pt x="2143" y="4128"/>
                    <a:pt x="2357" y="4128"/>
                  </a:cubicBezTo>
                  <a:close/>
                  <a:moveTo>
                    <a:pt x="3157" y="4135"/>
                  </a:moveTo>
                  <a:cubicBezTo>
                    <a:pt x="3285" y="4135"/>
                    <a:pt x="3400" y="4235"/>
                    <a:pt x="3400" y="4371"/>
                  </a:cubicBezTo>
                  <a:lnTo>
                    <a:pt x="3393" y="4378"/>
                  </a:lnTo>
                  <a:cubicBezTo>
                    <a:pt x="3393" y="4518"/>
                    <a:pt x="3275" y="4612"/>
                    <a:pt x="3152" y="4612"/>
                  </a:cubicBezTo>
                  <a:cubicBezTo>
                    <a:pt x="3094" y="4612"/>
                    <a:pt x="3034" y="4590"/>
                    <a:pt x="2986" y="4542"/>
                  </a:cubicBezTo>
                  <a:cubicBezTo>
                    <a:pt x="2836" y="4392"/>
                    <a:pt x="2943" y="4135"/>
                    <a:pt x="3157" y="4135"/>
                  </a:cubicBezTo>
                  <a:close/>
                  <a:moveTo>
                    <a:pt x="4756" y="4135"/>
                  </a:moveTo>
                  <a:cubicBezTo>
                    <a:pt x="4885" y="4135"/>
                    <a:pt x="4992" y="4242"/>
                    <a:pt x="4992" y="4371"/>
                  </a:cubicBezTo>
                  <a:lnTo>
                    <a:pt x="4992" y="4378"/>
                  </a:lnTo>
                  <a:cubicBezTo>
                    <a:pt x="4992" y="4518"/>
                    <a:pt x="4875" y="4612"/>
                    <a:pt x="4752" y="4612"/>
                  </a:cubicBezTo>
                  <a:cubicBezTo>
                    <a:pt x="4693" y="4612"/>
                    <a:pt x="4634" y="4590"/>
                    <a:pt x="4585" y="4542"/>
                  </a:cubicBezTo>
                  <a:cubicBezTo>
                    <a:pt x="4435" y="4392"/>
                    <a:pt x="4542" y="4135"/>
                    <a:pt x="4756" y="4135"/>
                  </a:cubicBezTo>
                  <a:close/>
                  <a:moveTo>
                    <a:pt x="5549" y="4135"/>
                  </a:moveTo>
                  <a:cubicBezTo>
                    <a:pt x="5685" y="4135"/>
                    <a:pt x="5792" y="4242"/>
                    <a:pt x="5792" y="4371"/>
                  </a:cubicBezTo>
                  <a:lnTo>
                    <a:pt x="5792" y="4378"/>
                  </a:lnTo>
                  <a:cubicBezTo>
                    <a:pt x="5792" y="4518"/>
                    <a:pt x="5674" y="4612"/>
                    <a:pt x="5552" y="4612"/>
                  </a:cubicBezTo>
                  <a:cubicBezTo>
                    <a:pt x="5493" y="4612"/>
                    <a:pt x="5433" y="4590"/>
                    <a:pt x="5385" y="4542"/>
                  </a:cubicBezTo>
                  <a:cubicBezTo>
                    <a:pt x="5235" y="4392"/>
                    <a:pt x="5342" y="4135"/>
                    <a:pt x="5549" y="4135"/>
                  </a:cubicBezTo>
                  <a:close/>
                  <a:moveTo>
                    <a:pt x="8741" y="4135"/>
                  </a:moveTo>
                  <a:cubicBezTo>
                    <a:pt x="8877" y="4135"/>
                    <a:pt x="8984" y="4242"/>
                    <a:pt x="8984" y="4371"/>
                  </a:cubicBezTo>
                  <a:lnTo>
                    <a:pt x="8984" y="4378"/>
                  </a:lnTo>
                  <a:cubicBezTo>
                    <a:pt x="8984" y="4518"/>
                    <a:pt x="8866" y="4612"/>
                    <a:pt x="8744" y="4612"/>
                  </a:cubicBezTo>
                  <a:cubicBezTo>
                    <a:pt x="8685" y="4612"/>
                    <a:pt x="8625" y="4590"/>
                    <a:pt x="8577" y="4542"/>
                  </a:cubicBezTo>
                  <a:cubicBezTo>
                    <a:pt x="8420" y="4392"/>
                    <a:pt x="8527" y="4135"/>
                    <a:pt x="8741" y="4135"/>
                  </a:cubicBezTo>
                  <a:close/>
                  <a:moveTo>
                    <a:pt x="10335" y="4136"/>
                  </a:moveTo>
                  <a:cubicBezTo>
                    <a:pt x="10458" y="4136"/>
                    <a:pt x="10576" y="4232"/>
                    <a:pt x="10576" y="4378"/>
                  </a:cubicBezTo>
                  <a:cubicBezTo>
                    <a:pt x="10576" y="4505"/>
                    <a:pt x="10471" y="4611"/>
                    <a:pt x="10337" y="4613"/>
                  </a:cubicBezTo>
                  <a:lnTo>
                    <a:pt x="10337" y="4613"/>
                  </a:lnTo>
                  <a:cubicBezTo>
                    <a:pt x="10125" y="4610"/>
                    <a:pt x="10020" y="4355"/>
                    <a:pt x="10169" y="4206"/>
                  </a:cubicBezTo>
                  <a:cubicBezTo>
                    <a:pt x="10218" y="4158"/>
                    <a:pt x="10277" y="4136"/>
                    <a:pt x="10335" y="4136"/>
                  </a:cubicBezTo>
                  <a:close/>
                  <a:moveTo>
                    <a:pt x="3951" y="4136"/>
                  </a:moveTo>
                  <a:cubicBezTo>
                    <a:pt x="4074" y="4136"/>
                    <a:pt x="4192" y="4232"/>
                    <a:pt x="4192" y="4378"/>
                  </a:cubicBezTo>
                  <a:cubicBezTo>
                    <a:pt x="4192" y="4506"/>
                    <a:pt x="4085" y="4606"/>
                    <a:pt x="3957" y="4613"/>
                  </a:cubicBezTo>
                  <a:cubicBezTo>
                    <a:pt x="3742" y="4613"/>
                    <a:pt x="3635" y="4356"/>
                    <a:pt x="3785" y="4206"/>
                  </a:cubicBezTo>
                  <a:cubicBezTo>
                    <a:pt x="3834" y="4158"/>
                    <a:pt x="3893" y="4136"/>
                    <a:pt x="3951" y="4136"/>
                  </a:cubicBezTo>
                  <a:close/>
                  <a:moveTo>
                    <a:pt x="6349" y="4136"/>
                  </a:moveTo>
                  <a:cubicBezTo>
                    <a:pt x="6474" y="4136"/>
                    <a:pt x="6592" y="4230"/>
                    <a:pt x="6592" y="4371"/>
                  </a:cubicBezTo>
                  <a:cubicBezTo>
                    <a:pt x="6585" y="4506"/>
                    <a:pt x="6485" y="4613"/>
                    <a:pt x="6349" y="4613"/>
                  </a:cubicBezTo>
                  <a:cubicBezTo>
                    <a:pt x="6135" y="4613"/>
                    <a:pt x="6028" y="4356"/>
                    <a:pt x="6177" y="4206"/>
                  </a:cubicBezTo>
                  <a:cubicBezTo>
                    <a:pt x="6228" y="4158"/>
                    <a:pt x="6290" y="4136"/>
                    <a:pt x="6349" y="4136"/>
                  </a:cubicBezTo>
                  <a:close/>
                  <a:moveTo>
                    <a:pt x="7144" y="4136"/>
                  </a:moveTo>
                  <a:cubicBezTo>
                    <a:pt x="7267" y="4136"/>
                    <a:pt x="7384" y="4230"/>
                    <a:pt x="7384" y="4371"/>
                  </a:cubicBezTo>
                  <a:cubicBezTo>
                    <a:pt x="7384" y="4506"/>
                    <a:pt x="7277" y="4613"/>
                    <a:pt x="7149" y="4613"/>
                  </a:cubicBezTo>
                  <a:cubicBezTo>
                    <a:pt x="6934" y="4613"/>
                    <a:pt x="6827" y="4356"/>
                    <a:pt x="6977" y="4206"/>
                  </a:cubicBezTo>
                  <a:cubicBezTo>
                    <a:pt x="7026" y="4158"/>
                    <a:pt x="7086" y="4136"/>
                    <a:pt x="7144" y="4136"/>
                  </a:cubicBezTo>
                  <a:close/>
                  <a:moveTo>
                    <a:pt x="7944" y="4136"/>
                  </a:moveTo>
                  <a:cubicBezTo>
                    <a:pt x="8066" y="4136"/>
                    <a:pt x="8184" y="4230"/>
                    <a:pt x="8184" y="4371"/>
                  </a:cubicBezTo>
                  <a:cubicBezTo>
                    <a:pt x="8184" y="4506"/>
                    <a:pt x="8077" y="4613"/>
                    <a:pt x="7948" y="4613"/>
                  </a:cubicBezTo>
                  <a:cubicBezTo>
                    <a:pt x="7734" y="4613"/>
                    <a:pt x="7627" y="4356"/>
                    <a:pt x="7777" y="4206"/>
                  </a:cubicBezTo>
                  <a:cubicBezTo>
                    <a:pt x="7826" y="4158"/>
                    <a:pt x="7885" y="4136"/>
                    <a:pt x="7944" y="4136"/>
                  </a:cubicBezTo>
                  <a:close/>
                  <a:moveTo>
                    <a:pt x="9535" y="4136"/>
                  </a:moveTo>
                  <a:cubicBezTo>
                    <a:pt x="9658" y="4136"/>
                    <a:pt x="9777" y="4232"/>
                    <a:pt x="9777" y="4378"/>
                  </a:cubicBezTo>
                  <a:cubicBezTo>
                    <a:pt x="9777" y="4506"/>
                    <a:pt x="9669" y="4613"/>
                    <a:pt x="9541" y="4613"/>
                  </a:cubicBezTo>
                  <a:cubicBezTo>
                    <a:pt x="9327" y="4613"/>
                    <a:pt x="9220" y="4356"/>
                    <a:pt x="9369" y="4206"/>
                  </a:cubicBezTo>
                  <a:cubicBezTo>
                    <a:pt x="9418" y="4158"/>
                    <a:pt x="9477" y="4136"/>
                    <a:pt x="9535" y="4136"/>
                  </a:cubicBezTo>
                  <a:close/>
                  <a:moveTo>
                    <a:pt x="11129" y="4129"/>
                  </a:moveTo>
                  <a:cubicBezTo>
                    <a:pt x="11251" y="4129"/>
                    <a:pt x="11369" y="4223"/>
                    <a:pt x="11369" y="4363"/>
                  </a:cubicBezTo>
                  <a:cubicBezTo>
                    <a:pt x="11376" y="4499"/>
                    <a:pt x="11269" y="4606"/>
                    <a:pt x="11140" y="4613"/>
                  </a:cubicBezTo>
                  <a:lnTo>
                    <a:pt x="11133" y="4606"/>
                  </a:lnTo>
                  <a:cubicBezTo>
                    <a:pt x="10919" y="4606"/>
                    <a:pt x="10812" y="4349"/>
                    <a:pt x="10962" y="4199"/>
                  </a:cubicBezTo>
                  <a:cubicBezTo>
                    <a:pt x="11010" y="4151"/>
                    <a:pt x="11070" y="4129"/>
                    <a:pt x="11129" y="4129"/>
                  </a:cubicBezTo>
                  <a:close/>
                  <a:moveTo>
                    <a:pt x="11928" y="4129"/>
                  </a:moveTo>
                  <a:cubicBezTo>
                    <a:pt x="12050" y="4129"/>
                    <a:pt x="12169" y="4225"/>
                    <a:pt x="12169" y="4371"/>
                  </a:cubicBezTo>
                  <a:cubicBezTo>
                    <a:pt x="12169" y="4499"/>
                    <a:pt x="12062" y="4606"/>
                    <a:pt x="11933" y="4613"/>
                  </a:cubicBezTo>
                  <a:cubicBezTo>
                    <a:pt x="11719" y="4613"/>
                    <a:pt x="11612" y="4356"/>
                    <a:pt x="11762" y="4199"/>
                  </a:cubicBezTo>
                  <a:cubicBezTo>
                    <a:pt x="11810" y="4151"/>
                    <a:pt x="11869" y="4129"/>
                    <a:pt x="11928" y="4129"/>
                  </a:cubicBezTo>
                  <a:close/>
                  <a:moveTo>
                    <a:pt x="1165" y="4520"/>
                  </a:moveTo>
                  <a:cubicBezTo>
                    <a:pt x="1379" y="4520"/>
                    <a:pt x="1486" y="4778"/>
                    <a:pt x="1336" y="4927"/>
                  </a:cubicBezTo>
                  <a:cubicBezTo>
                    <a:pt x="1287" y="4979"/>
                    <a:pt x="1225" y="5002"/>
                    <a:pt x="1166" y="5002"/>
                  </a:cubicBezTo>
                  <a:cubicBezTo>
                    <a:pt x="1044" y="5002"/>
                    <a:pt x="929" y="4907"/>
                    <a:pt x="929" y="4763"/>
                  </a:cubicBezTo>
                  <a:cubicBezTo>
                    <a:pt x="929" y="4635"/>
                    <a:pt x="1036" y="4528"/>
                    <a:pt x="1165" y="4528"/>
                  </a:cubicBezTo>
                  <a:lnTo>
                    <a:pt x="1165" y="4520"/>
                  </a:lnTo>
                  <a:close/>
                  <a:moveTo>
                    <a:pt x="1957" y="4528"/>
                  </a:moveTo>
                  <a:cubicBezTo>
                    <a:pt x="2093" y="4528"/>
                    <a:pt x="2207" y="4635"/>
                    <a:pt x="2200" y="4770"/>
                  </a:cubicBezTo>
                  <a:cubicBezTo>
                    <a:pt x="2200" y="4910"/>
                    <a:pt x="2079" y="5005"/>
                    <a:pt x="1955" y="5005"/>
                  </a:cubicBezTo>
                  <a:cubicBezTo>
                    <a:pt x="1895" y="5005"/>
                    <a:pt x="1834" y="4983"/>
                    <a:pt x="1786" y="4935"/>
                  </a:cubicBezTo>
                  <a:cubicBezTo>
                    <a:pt x="1636" y="4785"/>
                    <a:pt x="1743" y="4528"/>
                    <a:pt x="1957" y="4528"/>
                  </a:cubicBezTo>
                  <a:close/>
                  <a:moveTo>
                    <a:pt x="13133" y="4528"/>
                  </a:moveTo>
                  <a:cubicBezTo>
                    <a:pt x="13268" y="4528"/>
                    <a:pt x="13376" y="4635"/>
                    <a:pt x="13368" y="4770"/>
                  </a:cubicBezTo>
                  <a:cubicBezTo>
                    <a:pt x="13368" y="4910"/>
                    <a:pt x="13251" y="5005"/>
                    <a:pt x="13128" y="5005"/>
                  </a:cubicBezTo>
                  <a:cubicBezTo>
                    <a:pt x="13070" y="5005"/>
                    <a:pt x="13010" y="4983"/>
                    <a:pt x="12961" y="4935"/>
                  </a:cubicBezTo>
                  <a:cubicBezTo>
                    <a:pt x="12811" y="4785"/>
                    <a:pt x="12918" y="4528"/>
                    <a:pt x="13133" y="4528"/>
                  </a:cubicBezTo>
                  <a:close/>
                  <a:moveTo>
                    <a:pt x="5952" y="4532"/>
                  </a:moveTo>
                  <a:cubicBezTo>
                    <a:pt x="5981" y="4532"/>
                    <a:pt x="6011" y="4537"/>
                    <a:pt x="6042" y="4549"/>
                  </a:cubicBezTo>
                  <a:cubicBezTo>
                    <a:pt x="6128" y="4585"/>
                    <a:pt x="6192" y="4670"/>
                    <a:pt x="6192" y="4770"/>
                  </a:cubicBezTo>
                  <a:cubicBezTo>
                    <a:pt x="6192" y="4918"/>
                    <a:pt x="6071" y="5010"/>
                    <a:pt x="5949" y="5010"/>
                  </a:cubicBezTo>
                  <a:cubicBezTo>
                    <a:pt x="5877" y="5010"/>
                    <a:pt x="5804" y="4978"/>
                    <a:pt x="5756" y="4906"/>
                  </a:cubicBezTo>
                  <a:cubicBezTo>
                    <a:pt x="5639" y="4740"/>
                    <a:pt x="5771" y="4532"/>
                    <a:pt x="5952" y="4532"/>
                  </a:cubicBezTo>
                  <a:close/>
                  <a:moveTo>
                    <a:pt x="10746" y="4538"/>
                  </a:moveTo>
                  <a:cubicBezTo>
                    <a:pt x="10758" y="4538"/>
                    <a:pt x="10770" y="4539"/>
                    <a:pt x="10783" y="4542"/>
                  </a:cubicBezTo>
                  <a:cubicBezTo>
                    <a:pt x="10998" y="4585"/>
                    <a:pt x="11048" y="4863"/>
                    <a:pt x="10862" y="4977"/>
                  </a:cubicBezTo>
                  <a:cubicBezTo>
                    <a:pt x="10840" y="4992"/>
                    <a:pt x="10812" y="4999"/>
                    <a:pt x="10783" y="5006"/>
                  </a:cubicBezTo>
                  <a:cubicBezTo>
                    <a:pt x="10770" y="5009"/>
                    <a:pt x="10758" y="5010"/>
                    <a:pt x="10746" y="5010"/>
                  </a:cubicBezTo>
                  <a:cubicBezTo>
                    <a:pt x="10517" y="5010"/>
                    <a:pt x="10517" y="4538"/>
                    <a:pt x="10746" y="4538"/>
                  </a:cubicBezTo>
                  <a:close/>
                  <a:moveTo>
                    <a:pt x="7549" y="4530"/>
                  </a:moveTo>
                  <a:cubicBezTo>
                    <a:pt x="7565" y="4530"/>
                    <a:pt x="7581" y="4532"/>
                    <a:pt x="7599" y="4535"/>
                  </a:cubicBezTo>
                  <a:cubicBezTo>
                    <a:pt x="7641" y="4549"/>
                    <a:pt x="7684" y="4570"/>
                    <a:pt x="7713" y="4599"/>
                  </a:cubicBezTo>
                  <a:lnTo>
                    <a:pt x="7713" y="4606"/>
                  </a:lnTo>
                  <a:cubicBezTo>
                    <a:pt x="7879" y="4766"/>
                    <a:pt x="7744" y="5010"/>
                    <a:pt x="7555" y="5010"/>
                  </a:cubicBezTo>
                  <a:cubicBezTo>
                    <a:pt x="7516" y="5010"/>
                    <a:pt x="7475" y="5000"/>
                    <a:pt x="7434" y="4977"/>
                  </a:cubicBezTo>
                  <a:cubicBezTo>
                    <a:pt x="7207" y="4857"/>
                    <a:pt x="7311" y="4530"/>
                    <a:pt x="7549" y="4530"/>
                  </a:cubicBezTo>
                  <a:close/>
                  <a:moveTo>
                    <a:pt x="9139" y="4534"/>
                  </a:moveTo>
                  <a:cubicBezTo>
                    <a:pt x="9263" y="4534"/>
                    <a:pt x="9384" y="4626"/>
                    <a:pt x="9384" y="4770"/>
                  </a:cubicBezTo>
                  <a:cubicBezTo>
                    <a:pt x="9377" y="4885"/>
                    <a:pt x="9298" y="4977"/>
                    <a:pt x="9191" y="5006"/>
                  </a:cubicBezTo>
                  <a:cubicBezTo>
                    <a:pt x="9174" y="5009"/>
                    <a:pt x="9157" y="5011"/>
                    <a:pt x="9141" y="5011"/>
                  </a:cubicBezTo>
                  <a:cubicBezTo>
                    <a:pt x="8947" y="5011"/>
                    <a:pt x="8823" y="4785"/>
                    <a:pt x="8955" y="4620"/>
                  </a:cubicBezTo>
                  <a:cubicBezTo>
                    <a:pt x="9005" y="4561"/>
                    <a:pt x="9073" y="4534"/>
                    <a:pt x="9139" y="4534"/>
                  </a:cubicBezTo>
                  <a:close/>
                  <a:moveTo>
                    <a:pt x="2769" y="4534"/>
                  </a:moveTo>
                  <a:cubicBezTo>
                    <a:pt x="2893" y="4534"/>
                    <a:pt x="3000" y="4639"/>
                    <a:pt x="3000" y="4770"/>
                  </a:cubicBezTo>
                  <a:lnTo>
                    <a:pt x="2993" y="4770"/>
                  </a:lnTo>
                  <a:cubicBezTo>
                    <a:pt x="2993" y="4916"/>
                    <a:pt x="2874" y="5012"/>
                    <a:pt x="2752" y="5012"/>
                  </a:cubicBezTo>
                  <a:cubicBezTo>
                    <a:pt x="2693" y="5012"/>
                    <a:pt x="2634" y="4990"/>
                    <a:pt x="2586" y="4942"/>
                  </a:cubicBezTo>
                  <a:cubicBezTo>
                    <a:pt x="2436" y="4792"/>
                    <a:pt x="2543" y="4535"/>
                    <a:pt x="2757" y="4535"/>
                  </a:cubicBezTo>
                  <a:cubicBezTo>
                    <a:pt x="2761" y="4535"/>
                    <a:pt x="2765" y="4534"/>
                    <a:pt x="2769" y="4534"/>
                  </a:cubicBezTo>
                  <a:close/>
                  <a:moveTo>
                    <a:pt x="6749" y="4535"/>
                  </a:moveTo>
                  <a:cubicBezTo>
                    <a:pt x="6877" y="4535"/>
                    <a:pt x="6984" y="4642"/>
                    <a:pt x="6992" y="4770"/>
                  </a:cubicBezTo>
                  <a:cubicBezTo>
                    <a:pt x="6992" y="4916"/>
                    <a:pt x="6870" y="5012"/>
                    <a:pt x="6745" y="5012"/>
                  </a:cubicBezTo>
                  <a:cubicBezTo>
                    <a:pt x="6686" y="5012"/>
                    <a:pt x="6626" y="4990"/>
                    <a:pt x="6577" y="4942"/>
                  </a:cubicBezTo>
                  <a:cubicBezTo>
                    <a:pt x="6427" y="4792"/>
                    <a:pt x="6535" y="4535"/>
                    <a:pt x="6749" y="4535"/>
                  </a:cubicBezTo>
                  <a:close/>
                  <a:moveTo>
                    <a:pt x="9941" y="4535"/>
                  </a:moveTo>
                  <a:cubicBezTo>
                    <a:pt x="10069" y="4535"/>
                    <a:pt x="10176" y="4642"/>
                    <a:pt x="10176" y="4770"/>
                  </a:cubicBezTo>
                  <a:cubicBezTo>
                    <a:pt x="10176" y="4916"/>
                    <a:pt x="10058" y="5012"/>
                    <a:pt x="9935" y="5012"/>
                  </a:cubicBezTo>
                  <a:cubicBezTo>
                    <a:pt x="9877" y="5012"/>
                    <a:pt x="9818" y="4990"/>
                    <a:pt x="9769" y="4942"/>
                  </a:cubicBezTo>
                  <a:cubicBezTo>
                    <a:pt x="9619" y="4792"/>
                    <a:pt x="9727" y="4535"/>
                    <a:pt x="9941" y="4535"/>
                  </a:cubicBezTo>
                  <a:close/>
                  <a:moveTo>
                    <a:pt x="3557" y="4535"/>
                  </a:moveTo>
                  <a:cubicBezTo>
                    <a:pt x="3685" y="4535"/>
                    <a:pt x="3792" y="4642"/>
                    <a:pt x="3800" y="4770"/>
                  </a:cubicBezTo>
                  <a:lnTo>
                    <a:pt x="3800" y="4778"/>
                  </a:lnTo>
                  <a:cubicBezTo>
                    <a:pt x="3800" y="4918"/>
                    <a:pt x="3679" y="5012"/>
                    <a:pt x="3554" y="5012"/>
                  </a:cubicBezTo>
                  <a:cubicBezTo>
                    <a:pt x="3494" y="5012"/>
                    <a:pt x="3434" y="4990"/>
                    <a:pt x="3385" y="4942"/>
                  </a:cubicBezTo>
                  <a:cubicBezTo>
                    <a:pt x="3235" y="4792"/>
                    <a:pt x="3343" y="4535"/>
                    <a:pt x="3557" y="4535"/>
                  </a:cubicBezTo>
                  <a:close/>
                  <a:moveTo>
                    <a:pt x="5155" y="4531"/>
                  </a:moveTo>
                  <a:cubicBezTo>
                    <a:pt x="5276" y="4531"/>
                    <a:pt x="5392" y="4627"/>
                    <a:pt x="5392" y="4770"/>
                  </a:cubicBezTo>
                  <a:cubicBezTo>
                    <a:pt x="5392" y="4899"/>
                    <a:pt x="5285" y="5006"/>
                    <a:pt x="5156" y="5013"/>
                  </a:cubicBezTo>
                  <a:cubicBezTo>
                    <a:pt x="4942" y="5013"/>
                    <a:pt x="4835" y="4756"/>
                    <a:pt x="4985" y="4606"/>
                  </a:cubicBezTo>
                  <a:cubicBezTo>
                    <a:pt x="5034" y="4554"/>
                    <a:pt x="5095" y="4531"/>
                    <a:pt x="5155" y="4531"/>
                  </a:cubicBezTo>
                  <a:close/>
                  <a:moveTo>
                    <a:pt x="8347" y="4531"/>
                  </a:moveTo>
                  <a:cubicBezTo>
                    <a:pt x="8468" y="4531"/>
                    <a:pt x="8584" y="4627"/>
                    <a:pt x="8584" y="4770"/>
                  </a:cubicBezTo>
                  <a:cubicBezTo>
                    <a:pt x="8584" y="4906"/>
                    <a:pt x="8477" y="5006"/>
                    <a:pt x="8341" y="5013"/>
                  </a:cubicBezTo>
                  <a:cubicBezTo>
                    <a:pt x="8134" y="5013"/>
                    <a:pt x="8027" y="4756"/>
                    <a:pt x="8177" y="4606"/>
                  </a:cubicBezTo>
                  <a:cubicBezTo>
                    <a:pt x="8226" y="4554"/>
                    <a:pt x="8287" y="4531"/>
                    <a:pt x="8347" y="4531"/>
                  </a:cubicBezTo>
                  <a:close/>
                  <a:moveTo>
                    <a:pt x="11532" y="4524"/>
                  </a:moveTo>
                  <a:cubicBezTo>
                    <a:pt x="11653" y="4524"/>
                    <a:pt x="11769" y="4620"/>
                    <a:pt x="11769" y="4763"/>
                  </a:cubicBezTo>
                  <a:cubicBezTo>
                    <a:pt x="11776" y="4899"/>
                    <a:pt x="11669" y="5006"/>
                    <a:pt x="11533" y="5013"/>
                  </a:cubicBezTo>
                  <a:lnTo>
                    <a:pt x="11533" y="5006"/>
                  </a:lnTo>
                  <a:cubicBezTo>
                    <a:pt x="11319" y="5006"/>
                    <a:pt x="11212" y="4749"/>
                    <a:pt x="11362" y="4599"/>
                  </a:cubicBezTo>
                  <a:cubicBezTo>
                    <a:pt x="11411" y="4547"/>
                    <a:pt x="11472" y="4524"/>
                    <a:pt x="11532" y="4524"/>
                  </a:cubicBezTo>
                  <a:close/>
                  <a:moveTo>
                    <a:pt x="12331" y="4529"/>
                  </a:moveTo>
                  <a:cubicBezTo>
                    <a:pt x="12390" y="4529"/>
                    <a:pt x="12449" y="4551"/>
                    <a:pt x="12497" y="4599"/>
                  </a:cubicBezTo>
                  <a:cubicBezTo>
                    <a:pt x="12647" y="4749"/>
                    <a:pt x="12540" y="5013"/>
                    <a:pt x="12333" y="5013"/>
                  </a:cubicBezTo>
                  <a:cubicBezTo>
                    <a:pt x="12197" y="5006"/>
                    <a:pt x="12090" y="4899"/>
                    <a:pt x="12090" y="4770"/>
                  </a:cubicBezTo>
                  <a:cubicBezTo>
                    <a:pt x="12090" y="4625"/>
                    <a:pt x="12208" y="4529"/>
                    <a:pt x="12331" y="4529"/>
                  </a:cubicBezTo>
                  <a:close/>
                  <a:moveTo>
                    <a:pt x="4352" y="4532"/>
                  </a:moveTo>
                  <a:cubicBezTo>
                    <a:pt x="4381" y="4532"/>
                    <a:pt x="4411" y="4537"/>
                    <a:pt x="4442" y="4549"/>
                  </a:cubicBezTo>
                  <a:cubicBezTo>
                    <a:pt x="4535" y="4585"/>
                    <a:pt x="4592" y="4670"/>
                    <a:pt x="4592" y="4770"/>
                  </a:cubicBezTo>
                  <a:lnTo>
                    <a:pt x="4592" y="4778"/>
                  </a:lnTo>
                  <a:cubicBezTo>
                    <a:pt x="4592" y="4921"/>
                    <a:pt x="4474" y="5014"/>
                    <a:pt x="4353" y="5014"/>
                  </a:cubicBezTo>
                  <a:cubicBezTo>
                    <a:pt x="4281" y="5014"/>
                    <a:pt x="4207" y="4981"/>
                    <a:pt x="4157" y="4906"/>
                  </a:cubicBezTo>
                  <a:cubicBezTo>
                    <a:pt x="4040" y="4740"/>
                    <a:pt x="4172" y="4532"/>
                    <a:pt x="4352" y="4532"/>
                  </a:cubicBezTo>
                  <a:close/>
                  <a:moveTo>
                    <a:pt x="770" y="4922"/>
                  </a:moveTo>
                  <a:cubicBezTo>
                    <a:pt x="828" y="4922"/>
                    <a:pt x="888" y="4943"/>
                    <a:pt x="936" y="4992"/>
                  </a:cubicBezTo>
                  <a:cubicBezTo>
                    <a:pt x="1086" y="5142"/>
                    <a:pt x="979" y="5399"/>
                    <a:pt x="765" y="5399"/>
                  </a:cubicBezTo>
                  <a:cubicBezTo>
                    <a:pt x="636" y="5399"/>
                    <a:pt x="529" y="5299"/>
                    <a:pt x="529" y="5170"/>
                  </a:cubicBezTo>
                  <a:lnTo>
                    <a:pt x="529" y="5163"/>
                  </a:lnTo>
                  <a:cubicBezTo>
                    <a:pt x="529" y="5018"/>
                    <a:pt x="647" y="4922"/>
                    <a:pt x="770" y="4922"/>
                  </a:cubicBezTo>
                  <a:close/>
                  <a:moveTo>
                    <a:pt x="13533" y="4927"/>
                  </a:moveTo>
                  <a:cubicBezTo>
                    <a:pt x="13660" y="4927"/>
                    <a:pt x="13766" y="5033"/>
                    <a:pt x="13768" y="5167"/>
                  </a:cubicBezTo>
                  <a:lnTo>
                    <a:pt x="13768" y="5167"/>
                  </a:lnTo>
                  <a:cubicBezTo>
                    <a:pt x="13766" y="5310"/>
                    <a:pt x="13649" y="5404"/>
                    <a:pt x="13527" y="5404"/>
                  </a:cubicBezTo>
                  <a:cubicBezTo>
                    <a:pt x="13469" y="5404"/>
                    <a:pt x="13409" y="5383"/>
                    <a:pt x="13361" y="5335"/>
                  </a:cubicBezTo>
                  <a:cubicBezTo>
                    <a:pt x="13211" y="5185"/>
                    <a:pt x="13318" y="4927"/>
                    <a:pt x="13533" y="4927"/>
                  </a:cubicBezTo>
                  <a:close/>
                  <a:moveTo>
                    <a:pt x="1564" y="4927"/>
                  </a:moveTo>
                  <a:cubicBezTo>
                    <a:pt x="1700" y="4927"/>
                    <a:pt x="1807" y="5035"/>
                    <a:pt x="1807" y="5170"/>
                  </a:cubicBezTo>
                  <a:lnTo>
                    <a:pt x="1800" y="5170"/>
                  </a:lnTo>
                  <a:cubicBezTo>
                    <a:pt x="1800" y="5310"/>
                    <a:pt x="1683" y="5405"/>
                    <a:pt x="1560" y="5405"/>
                  </a:cubicBezTo>
                  <a:cubicBezTo>
                    <a:pt x="1501" y="5405"/>
                    <a:pt x="1442" y="5383"/>
                    <a:pt x="1393" y="5335"/>
                  </a:cubicBezTo>
                  <a:cubicBezTo>
                    <a:pt x="1243" y="5185"/>
                    <a:pt x="1350" y="4927"/>
                    <a:pt x="1564" y="4927"/>
                  </a:cubicBezTo>
                  <a:close/>
                  <a:moveTo>
                    <a:pt x="6351" y="4929"/>
                  </a:moveTo>
                  <a:cubicBezTo>
                    <a:pt x="6473" y="4929"/>
                    <a:pt x="6592" y="5025"/>
                    <a:pt x="6592" y="5170"/>
                  </a:cubicBezTo>
                  <a:cubicBezTo>
                    <a:pt x="6592" y="5299"/>
                    <a:pt x="6485" y="5406"/>
                    <a:pt x="6349" y="5406"/>
                  </a:cubicBezTo>
                  <a:cubicBezTo>
                    <a:pt x="6135" y="5406"/>
                    <a:pt x="6028" y="5149"/>
                    <a:pt x="6185" y="4999"/>
                  </a:cubicBezTo>
                  <a:cubicBezTo>
                    <a:pt x="6233" y="4951"/>
                    <a:pt x="6292" y="4929"/>
                    <a:pt x="6351" y="4929"/>
                  </a:cubicBezTo>
                  <a:close/>
                  <a:moveTo>
                    <a:pt x="7145" y="4929"/>
                  </a:moveTo>
                  <a:cubicBezTo>
                    <a:pt x="7270" y="4929"/>
                    <a:pt x="7391" y="5025"/>
                    <a:pt x="7391" y="5170"/>
                  </a:cubicBezTo>
                  <a:cubicBezTo>
                    <a:pt x="7391" y="5299"/>
                    <a:pt x="7277" y="5406"/>
                    <a:pt x="7149" y="5406"/>
                  </a:cubicBezTo>
                  <a:cubicBezTo>
                    <a:pt x="6934" y="5406"/>
                    <a:pt x="6827" y="5149"/>
                    <a:pt x="6977" y="4999"/>
                  </a:cubicBezTo>
                  <a:cubicBezTo>
                    <a:pt x="7026" y="4951"/>
                    <a:pt x="7086" y="4929"/>
                    <a:pt x="7145" y="4929"/>
                  </a:cubicBezTo>
                  <a:close/>
                  <a:moveTo>
                    <a:pt x="7943" y="4929"/>
                  </a:moveTo>
                  <a:cubicBezTo>
                    <a:pt x="8066" y="4929"/>
                    <a:pt x="8184" y="5025"/>
                    <a:pt x="8184" y="5170"/>
                  </a:cubicBezTo>
                  <a:cubicBezTo>
                    <a:pt x="8184" y="5299"/>
                    <a:pt x="8077" y="5406"/>
                    <a:pt x="7948" y="5406"/>
                  </a:cubicBezTo>
                  <a:cubicBezTo>
                    <a:pt x="7734" y="5406"/>
                    <a:pt x="7627" y="5149"/>
                    <a:pt x="7777" y="4999"/>
                  </a:cubicBezTo>
                  <a:cubicBezTo>
                    <a:pt x="7825" y="4951"/>
                    <a:pt x="7885" y="4929"/>
                    <a:pt x="7943" y="4929"/>
                  </a:cubicBezTo>
                  <a:close/>
                  <a:moveTo>
                    <a:pt x="11931" y="4922"/>
                  </a:moveTo>
                  <a:cubicBezTo>
                    <a:pt x="11990" y="4922"/>
                    <a:pt x="12049" y="4943"/>
                    <a:pt x="12097" y="4992"/>
                  </a:cubicBezTo>
                  <a:cubicBezTo>
                    <a:pt x="12247" y="5149"/>
                    <a:pt x="12140" y="5406"/>
                    <a:pt x="11933" y="5406"/>
                  </a:cubicBezTo>
                  <a:cubicBezTo>
                    <a:pt x="11805" y="5399"/>
                    <a:pt x="11697" y="5299"/>
                    <a:pt x="11697" y="5170"/>
                  </a:cubicBezTo>
                  <a:lnTo>
                    <a:pt x="11690" y="5163"/>
                  </a:lnTo>
                  <a:cubicBezTo>
                    <a:pt x="11690" y="5018"/>
                    <a:pt x="11808" y="4922"/>
                    <a:pt x="11931" y="4922"/>
                  </a:cubicBezTo>
                  <a:close/>
                  <a:moveTo>
                    <a:pt x="12720" y="4929"/>
                  </a:moveTo>
                  <a:cubicBezTo>
                    <a:pt x="12843" y="4929"/>
                    <a:pt x="12961" y="5025"/>
                    <a:pt x="12961" y="5170"/>
                  </a:cubicBezTo>
                  <a:cubicBezTo>
                    <a:pt x="12968" y="5299"/>
                    <a:pt x="12861" y="5406"/>
                    <a:pt x="12733" y="5406"/>
                  </a:cubicBezTo>
                  <a:lnTo>
                    <a:pt x="12726" y="5406"/>
                  </a:lnTo>
                  <a:cubicBezTo>
                    <a:pt x="12511" y="5406"/>
                    <a:pt x="12404" y="5149"/>
                    <a:pt x="12554" y="4999"/>
                  </a:cubicBezTo>
                  <a:cubicBezTo>
                    <a:pt x="12603" y="4951"/>
                    <a:pt x="12662" y="4929"/>
                    <a:pt x="12720" y="4929"/>
                  </a:cubicBezTo>
                  <a:close/>
                  <a:moveTo>
                    <a:pt x="2370" y="4934"/>
                  </a:moveTo>
                  <a:cubicBezTo>
                    <a:pt x="2499" y="4934"/>
                    <a:pt x="2600" y="5039"/>
                    <a:pt x="2600" y="5170"/>
                  </a:cubicBezTo>
                  <a:lnTo>
                    <a:pt x="2593" y="5170"/>
                  </a:lnTo>
                  <a:cubicBezTo>
                    <a:pt x="2593" y="5316"/>
                    <a:pt x="2475" y="5412"/>
                    <a:pt x="2352" y="5412"/>
                  </a:cubicBezTo>
                  <a:cubicBezTo>
                    <a:pt x="2293" y="5412"/>
                    <a:pt x="2234" y="5390"/>
                    <a:pt x="2186" y="5342"/>
                  </a:cubicBezTo>
                  <a:cubicBezTo>
                    <a:pt x="2036" y="5192"/>
                    <a:pt x="2143" y="4935"/>
                    <a:pt x="2357" y="4935"/>
                  </a:cubicBezTo>
                  <a:cubicBezTo>
                    <a:pt x="2361" y="4934"/>
                    <a:pt x="2366" y="4934"/>
                    <a:pt x="2370" y="4934"/>
                  </a:cubicBezTo>
                  <a:close/>
                  <a:moveTo>
                    <a:pt x="3157" y="4935"/>
                  </a:moveTo>
                  <a:cubicBezTo>
                    <a:pt x="3293" y="4935"/>
                    <a:pt x="3400" y="5035"/>
                    <a:pt x="3400" y="5170"/>
                  </a:cubicBezTo>
                  <a:cubicBezTo>
                    <a:pt x="3400" y="5316"/>
                    <a:pt x="3281" y="5412"/>
                    <a:pt x="3156" y="5412"/>
                  </a:cubicBezTo>
                  <a:cubicBezTo>
                    <a:pt x="3097" y="5412"/>
                    <a:pt x="3036" y="5390"/>
                    <a:pt x="2986" y="5342"/>
                  </a:cubicBezTo>
                  <a:cubicBezTo>
                    <a:pt x="2836" y="5192"/>
                    <a:pt x="2943" y="4935"/>
                    <a:pt x="3157" y="4935"/>
                  </a:cubicBezTo>
                  <a:close/>
                  <a:moveTo>
                    <a:pt x="4756" y="4935"/>
                  </a:moveTo>
                  <a:cubicBezTo>
                    <a:pt x="4885" y="4935"/>
                    <a:pt x="4992" y="5035"/>
                    <a:pt x="4992" y="5170"/>
                  </a:cubicBezTo>
                  <a:cubicBezTo>
                    <a:pt x="4992" y="5316"/>
                    <a:pt x="4874" y="5412"/>
                    <a:pt x="4751" y="5412"/>
                  </a:cubicBezTo>
                  <a:cubicBezTo>
                    <a:pt x="4693" y="5412"/>
                    <a:pt x="4633" y="5390"/>
                    <a:pt x="4585" y="5342"/>
                  </a:cubicBezTo>
                  <a:cubicBezTo>
                    <a:pt x="4435" y="5192"/>
                    <a:pt x="4542" y="4935"/>
                    <a:pt x="4756" y="4935"/>
                  </a:cubicBezTo>
                  <a:close/>
                  <a:moveTo>
                    <a:pt x="5549" y="4935"/>
                  </a:moveTo>
                  <a:cubicBezTo>
                    <a:pt x="5685" y="4935"/>
                    <a:pt x="5792" y="5035"/>
                    <a:pt x="5792" y="5170"/>
                  </a:cubicBezTo>
                  <a:cubicBezTo>
                    <a:pt x="5792" y="5316"/>
                    <a:pt x="5674" y="5412"/>
                    <a:pt x="5551" y="5412"/>
                  </a:cubicBezTo>
                  <a:cubicBezTo>
                    <a:pt x="5492" y="5412"/>
                    <a:pt x="5433" y="5390"/>
                    <a:pt x="5385" y="5342"/>
                  </a:cubicBezTo>
                  <a:cubicBezTo>
                    <a:pt x="5235" y="5192"/>
                    <a:pt x="5342" y="4935"/>
                    <a:pt x="5549" y="4935"/>
                  </a:cubicBezTo>
                  <a:close/>
                  <a:moveTo>
                    <a:pt x="8741" y="4935"/>
                  </a:moveTo>
                  <a:cubicBezTo>
                    <a:pt x="8877" y="4935"/>
                    <a:pt x="8984" y="5035"/>
                    <a:pt x="8984" y="5170"/>
                  </a:cubicBezTo>
                  <a:cubicBezTo>
                    <a:pt x="8984" y="5316"/>
                    <a:pt x="8866" y="5412"/>
                    <a:pt x="8743" y="5412"/>
                  </a:cubicBezTo>
                  <a:cubicBezTo>
                    <a:pt x="8684" y="5412"/>
                    <a:pt x="8625" y="5390"/>
                    <a:pt x="8577" y="5342"/>
                  </a:cubicBezTo>
                  <a:cubicBezTo>
                    <a:pt x="8420" y="5192"/>
                    <a:pt x="8527" y="4935"/>
                    <a:pt x="8741" y="4935"/>
                  </a:cubicBezTo>
                  <a:close/>
                  <a:moveTo>
                    <a:pt x="3951" y="4929"/>
                  </a:moveTo>
                  <a:cubicBezTo>
                    <a:pt x="4074" y="4929"/>
                    <a:pt x="4192" y="5025"/>
                    <a:pt x="4192" y="5170"/>
                  </a:cubicBezTo>
                  <a:cubicBezTo>
                    <a:pt x="4192" y="5299"/>
                    <a:pt x="4085" y="5406"/>
                    <a:pt x="3957" y="5406"/>
                  </a:cubicBezTo>
                  <a:lnTo>
                    <a:pt x="3957" y="5413"/>
                  </a:lnTo>
                  <a:cubicBezTo>
                    <a:pt x="3742" y="5413"/>
                    <a:pt x="3635" y="5156"/>
                    <a:pt x="3785" y="4999"/>
                  </a:cubicBezTo>
                  <a:cubicBezTo>
                    <a:pt x="3834" y="4951"/>
                    <a:pt x="3893" y="4929"/>
                    <a:pt x="3951" y="4929"/>
                  </a:cubicBezTo>
                  <a:close/>
                  <a:moveTo>
                    <a:pt x="9537" y="4929"/>
                  </a:moveTo>
                  <a:cubicBezTo>
                    <a:pt x="9662" y="4929"/>
                    <a:pt x="9784" y="5025"/>
                    <a:pt x="9784" y="5170"/>
                  </a:cubicBezTo>
                  <a:cubicBezTo>
                    <a:pt x="9777" y="5306"/>
                    <a:pt x="9669" y="5406"/>
                    <a:pt x="9541" y="5406"/>
                  </a:cubicBezTo>
                  <a:lnTo>
                    <a:pt x="9541" y="5413"/>
                  </a:lnTo>
                  <a:cubicBezTo>
                    <a:pt x="9327" y="5413"/>
                    <a:pt x="9220" y="5156"/>
                    <a:pt x="9369" y="4999"/>
                  </a:cubicBezTo>
                  <a:cubicBezTo>
                    <a:pt x="9418" y="4951"/>
                    <a:pt x="9478" y="4929"/>
                    <a:pt x="9537" y="4929"/>
                  </a:cubicBezTo>
                  <a:close/>
                  <a:moveTo>
                    <a:pt x="10335" y="4929"/>
                  </a:moveTo>
                  <a:cubicBezTo>
                    <a:pt x="10458" y="4929"/>
                    <a:pt x="10576" y="5025"/>
                    <a:pt x="10576" y="5170"/>
                  </a:cubicBezTo>
                  <a:cubicBezTo>
                    <a:pt x="10576" y="5302"/>
                    <a:pt x="10476" y="5406"/>
                    <a:pt x="10346" y="5406"/>
                  </a:cubicBezTo>
                  <a:cubicBezTo>
                    <a:pt x="10342" y="5406"/>
                    <a:pt x="10338" y="5406"/>
                    <a:pt x="10333" y="5406"/>
                  </a:cubicBezTo>
                  <a:lnTo>
                    <a:pt x="10333" y="5406"/>
                  </a:lnTo>
                  <a:lnTo>
                    <a:pt x="10341" y="5413"/>
                  </a:lnTo>
                  <a:cubicBezTo>
                    <a:pt x="10126" y="5413"/>
                    <a:pt x="10019" y="5156"/>
                    <a:pt x="10169" y="4999"/>
                  </a:cubicBezTo>
                  <a:cubicBezTo>
                    <a:pt x="10218" y="4951"/>
                    <a:pt x="10277" y="4929"/>
                    <a:pt x="10335" y="4929"/>
                  </a:cubicBezTo>
                  <a:close/>
                  <a:moveTo>
                    <a:pt x="11139" y="4931"/>
                  </a:moveTo>
                  <a:cubicBezTo>
                    <a:pt x="11261" y="4931"/>
                    <a:pt x="11376" y="5027"/>
                    <a:pt x="11376" y="5170"/>
                  </a:cubicBezTo>
                  <a:cubicBezTo>
                    <a:pt x="11376" y="5299"/>
                    <a:pt x="11269" y="5406"/>
                    <a:pt x="11140" y="5406"/>
                  </a:cubicBezTo>
                  <a:lnTo>
                    <a:pt x="11133" y="5413"/>
                  </a:lnTo>
                  <a:cubicBezTo>
                    <a:pt x="10926" y="5413"/>
                    <a:pt x="10819" y="5156"/>
                    <a:pt x="10969" y="5006"/>
                  </a:cubicBezTo>
                  <a:cubicBezTo>
                    <a:pt x="11018" y="4954"/>
                    <a:pt x="11080" y="4931"/>
                    <a:pt x="11139" y="4931"/>
                  </a:cubicBezTo>
                  <a:close/>
                  <a:moveTo>
                    <a:pt x="1969" y="5327"/>
                  </a:moveTo>
                  <a:cubicBezTo>
                    <a:pt x="2100" y="5327"/>
                    <a:pt x="2207" y="5439"/>
                    <a:pt x="2200" y="5570"/>
                  </a:cubicBezTo>
                  <a:lnTo>
                    <a:pt x="2200" y="5563"/>
                  </a:lnTo>
                  <a:cubicBezTo>
                    <a:pt x="2200" y="5708"/>
                    <a:pt x="2079" y="5804"/>
                    <a:pt x="1954" y="5804"/>
                  </a:cubicBezTo>
                  <a:cubicBezTo>
                    <a:pt x="1894" y="5804"/>
                    <a:pt x="1834" y="5783"/>
                    <a:pt x="1786" y="5734"/>
                  </a:cubicBezTo>
                  <a:cubicBezTo>
                    <a:pt x="1636" y="5584"/>
                    <a:pt x="1743" y="5327"/>
                    <a:pt x="1957" y="5327"/>
                  </a:cubicBezTo>
                  <a:cubicBezTo>
                    <a:pt x="1961" y="5327"/>
                    <a:pt x="1965" y="5327"/>
                    <a:pt x="1969" y="5327"/>
                  </a:cubicBezTo>
                  <a:close/>
                  <a:moveTo>
                    <a:pt x="13121" y="5329"/>
                  </a:moveTo>
                  <a:cubicBezTo>
                    <a:pt x="13153" y="5329"/>
                    <a:pt x="13185" y="5335"/>
                    <a:pt x="13218" y="5349"/>
                  </a:cubicBezTo>
                  <a:cubicBezTo>
                    <a:pt x="13454" y="5449"/>
                    <a:pt x="13383" y="5806"/>
                    <a:pt x="13126" y="5806"/>
                  </a:cubicBezTo>
                  <a:cubicBezTo>
                    <a:pt x="13061" y="5806"/>
                    <a:pt x="13004" y="5777"/>
                    <a:pt x="12961" y="5734"/>
                  </a:cubicBezTo>
                  <a:lnTo>
                    <a:pt x="12954" y="5734"/>
                  </a:lnTo>
                  <a:cubicBezTo>
                    <a:pt x="12794" y="5574"/>
                    <a:pt x="12926" y="5329"/>
                    <a:pt x="13121" y="5329"/>
                  </a:cubicBezTo>
                  <a:close/>
                  <a:moveTo>
                    <a:pt x="1162" y="5327"/>
                  </a:moveTo>
                  <a:cubicBezTo>
                    <a:pt x="1203" y="5327"/>
                    <a:pt x="1245" y="5338"/>
                    <a:pt x="1286" y="5363"/>
                  </a:cubicBezTo>
                  <a:cubicBezTo>
                    <a:pt x="1363" y="5405"/>
                    <a:pt x="1406" y="5482"/>
                    <a:pt x="1407" y="5567"/>
                  </a:cubicBezTo>
                  <a:lnTo>
                    <a:pt x="1407" y="5567"/>
                  </a:lnTo>
                  <a:cubicBezTo>
                    <a:pt x="1405" y="5716"/>
                    <a:pt x="1285" y="5806"/>
                    <a:pt x="1163" y="5806"/>
                  </a:cubicBezTo>
                  <a:cubicBezTo>
                    <a:pt x="1084" y="5806"/>
                    <a:pt x="1005" y="5768"/>
                    <a:pt x="957" y="5684"/>
                  </a:cubicBezTo>
                  <a:cubicBezTo>
                    <a:pt x="860" y="5512"/>
                    <a:pt x="997" y="5327"/>
                    <a:pt x="1162" y="5327"/>
                  </a:cubicBezTo>
                  <a:close/>
                  <a:moveTo>
                    <a:pt x="7543" y="5329"/>
                  </a:moveTo>
                  <a:cubicBezTo>
                    <a:pt x="7561" y="5329"/>
                    <a:pt x="7579" y="5330"/>
                    <a:pt x="7599" y="5335"/>
                  </a:cubicBezTo>
                  <a:cubicBezTo>
                    <a:pt x="7641" y="5342"/>
                    <a:pt x="7684" y="5363"/>
                    <a:pt x="7720" y="5399"/>
                  </a:cubicBezTo>
                  <a:cubicBezTo>
                    <a:pt x="7882" y="5560"/>
                    <a:pt x="7742" y="5807"/>
                    <a:pt x="7550" y="5807"/>
                  </a:cubicBezTo>
                  <a:cubicBezTo>
                    <a:pt x="7513" y="5807"/>
                    <a:pt x="7474" y="5798"/>
                    <a:pt x="7434" y="5777"/>
                  </a:cubicBezTo>
                  <a:cubicBezTo>
                    <a:pt x="7209" y="5658"/>
                    <a:pt x="7310" y="5329"/>
                    <a:pt x="7543" y="5329"/>
                  </a:cubicBezTo>
                  <a:close/>
                  <a:moveTo>
                    <a:pt x="8343" y="5329"/>
                  </a:moveTo>
                  <a:cubicBezTo>
                    <a:pt x="8465" y="5329"/>
                    <a:pt x="8588" y="5415"/>
                    <a:pt x="8584" y="5570"/>
                  </a:cubicBezTo>
                  <a:cubicBezTo>
                    <a:pt x="8584" y="5606"/>
                    <a:pt x="8577" y="5634"/>
                    <a:pt x="8563" y="5663"/>
                  </a:cubicBezTo>
                  <a:cubicBezTo>
                    <a:pt x="8522" y="5764"/>
                    <a:pt x="8437" y="5807"/>
                    <a:pt x="8352" y="5807"/>
                  </a:cubicBezTo>
                  <a:cubicBezTo>
                    <a:pt x="8214" y="5807"/>
                    <a:pt x="8073" y="5692"/>
                    <a:pt x="8113" y="5520"/>
                  </a:cubicBezTo>
                  <a:cubicBezTo>
                    <a:pt x="8139" y="5390"/>
                    <a:pt x="8241" y="5329"/>
                    <a:pt x="8343" y="5329"/>
                  </a:cubicBezTo>
                  <a:close/>
                  <a:moveTo>
                    <a:pt x="6749" y="5327"/>
                  </a:moveTo>
                  <a:cubicBezTo>
                    <a:pt x="6884" y="5327"/>
                    <a:pt x="6992" y="5434"/>
                    <a:pt x="6992" y="5570"/>
                  </a:cubicBezTo>
                  <a:cubicBezTo>
                    <a:pt x="6992" y="5714"/>
                    <a:pt x="6876" y="5809"/>
                    <a:pt x="6753" y="5809"/>
                  </a:cubicBezTo>
                  <a:cubicBezTo>
                    <a:pt x="6692" y="5809"/>
                    <a:pt x="6629" y="5786"/>
                    <a:pt x="6577" y="5734"/>
                  </a:cubicBezTo>
                  <a:cubicBezTo>
                    <a:pt x="6427" y="5584"/>
                    <a:pt x="6535" y="5327"/>
                    <a:pt x="6749" y="5327"/>
                  </a:cubicBezTo>
                  <a:close/>
                  <a:moveTo>
                    <a:pt x="5151" y="5329"/>
                  </a:moveTo>
                  <a:cubicBezTo>
                    <a:pt x="5273" y="5329"/>
                    <a:pt x="5396" y="5415"/>
                    <a:pt x="5392" y="5570"/>
                  </a:cubicBezTo>
                  <a:cubicBezTo>
                    <a:pt x="5392" y="5606"/>
                    <a:pt x="5385" y="5634"/>
                    <a:pt x="5378" y="5663"/>
                  </a:cubicBezTo>
                  <a:cubicBezTo>
                    <a:pt x="5334" y="5765"/>
                    <a:pt x="5247" y="5809"/>
                    <a:pt x="5161" y="5809"/>
                  </a:cubicBezTo>
                  <a:cubicBezTo>
                    <a:pt x="5023" y="5809"/>
                    <a:pt x="4886" y="5696"/>
                    <a:pt x="4921" y="5520"/>
                  </a:cubicBezTo>
                  <a:cubicBezTo>
                    <a:pt x="4947" y="5390"/>
                    <a:pt x="5049" y="5329"/>
                    <a:pt x="5151" y="5329"/>
                  </a:cubicBezTo>
                  <a:close/>
                  <a:moveTo>
                    <a:pt x="10735" y="5333"/>
                  </a:moveTo>
                  <a:cubicBezTo>
                    <a:pt x="10857" y="5333"/>
                    <a:pt x="10980" y="5418"/>
                    <a:pt x="10976" y="5577"/>
                  </a:cubicBezTo>
                  <a:cubicBezTo>
                    <a:pt x="10976" y="5606"/>
                    <a:pt x="10969" y="5634"/>
                    <a:pt x="10962" y="5663"/>
                  </a:cubicBezTo>
                  <a:cubicBezTo>
                    <a:pt x="10918" y="5765"/>
                    <a:pt x="10831" y="5809"/>
                    <a:pt x="10745" y="5809"/>
                  </a:cubicBezTo>
                  <a:cubicBezTo>
                    <a:pt x="10607" y="5809"/>
                    <a:pt x="10470" y="5696"/>
                    <a:pt x="10505" y="5520"/>
                  </a:cubicBezTo>
                  <a:cubicBezTo>
                    <a:pt x="10531" y="5393"/>
                    <a:pt x="10633" y="5333"/>
                    <a:pt x="10735" y="5333"/>
                  </a:cubicBezTo>
                  <a:close/>
                  <a:moveTo>
                    <a:pt x="12330" y="5332"/>
                  </a:moveTo>
                  <a:cubicBezTo>
                    <a:pt x="12451" y="5332"/>
                    <a:pt x="12572" y="5416"/>
                    <a:pt x="12569" y="5570"/>
                  </a:cubicBezTo>
                  <a:cubicBezTo>
                    <a:pt x="12569" y="5606"/>
                    <a:pt x="12561" y="5634"/>
                    <a:pt x="12554" y="5663"/>
                  </a:cubicBezTo>
                  <a:lnTo>
                    <a:pt x="12547" y="5663"/>
                  </a:lnTo>
                  <a:cubicBezTo>
                    <a:pt x="12506" y="5765"/>
                    <a:pt x="12420" y="5809"/>
                    <a:pt x="12334" y="5809"/>
                  </a:cubicBezTo>
                  <a:cubicBezTo>
                    <a:pt x="12196" y="5809"/>
                    <a:pt x="12058" y="5696"/>
                    <a:pt x="12097" y="5520"/>
                  </a:cubicBezTo>
                  <a:cubicBezTo>
                    <a:pt x="12124" y="5392"/>
                    <a:pt x="12227" y="5332"/>
                    <a:pt x="12330" y="5332"/>
                  </a:cubicBezTo>
                  <a:close/>
                  <a:moveTo>
                    <a:pt x="9139" y="5329"/>
                  </a:moveTo>
                  <a:cubicBezTo>
                    <a:pt x="9276" y="5329"/>
                    <a:pt x="9413" y="5445"/>
                    <a:pt x="9377" y="5613"/>
                  </a:cubicBezTo>
                  <a:cubicBezTo>
                    <a:pt x="9369" y="5663"/>
                    <a:pt x="9348" y="5706"/>
                    <a:pt x="9312" y="5734"/>
                  </a:cubicBezTo>
                  <a:cubicBezTo>
                    <a:pt x="9261" y="5787"/>
                    <a:pt x="9202" y="5810"/>
                    <a:pt x="9145" y="5810"/>
                  </a:cubicBezTo>
                  <a:cubicBezTo>
                    <a:pt x="8985" y="5810"/>
                    <a:pt x="8839" y="5635"/>
                    <a:pt x="8934" y="5456"/>
                  </a:cubicBezTo>
                  <a:cubicBezTo>
                    <a:pt x="8981" y="5367"/>
                    <a:pt x="9060" y="5329"/>
                    <a:pt x="9139" y="5329"/>
                  </a:cubicBezTo>
                  <a:close/>
                  <a:moveTo>
                    <a:pt x="4352" y="5331"/>
                  </a:moveTo>
                  <a:cubicBezTo>
                    <a:pt x="4381" y="5331"/>
                    <a:pt x="4411" y="5337"/>
                    <a:pt x="4442" y="5349"/>
                  </a:cubicBezTo>
                  <a:cubicBezTo>
                    <a:pt x="4535" y="5385"/>
                    <a:pt x="4592" y="5470"/>
                    <a:pt x="4592" y="5570"/>
                  </a:cubicBezTo>
                  <a:cubicBezTo>
                    <a:pt x="4592" y="5718"/>
                    <a:pt x="4474" y="5810"/>
                    <a:pt x="4352" y="5810"/>
                  </a:cubicBezTo>
                  <a:cubicBezTo>
                    <a:pt x="4280" y="5810"/>
                    <a:pt x="4207" y="5778"/>
                    <a:pt x="4157" y="5706"/>
                  </a:cubicBezTo>
                  <a:cubicBezTo>
                    <a:pt x="4040" y="5540"/>
                    <a:pt x="4172" y="5331"/>
                    <a:pt x="4352" y="5331"/>
                  </a:cubicBezTo>
                  <a:close/>
                  <a:moveTo>
                    <a:pt x="5950" y="5331"/>
                  </a:moveTo>
                  <a:cubicBezTo>
                    <a:pt x="5979" y="5331"/>
                    <a:pt x="6010" y="5337"/>
                    <a:pt x="6042" y="5349"/>
                  </a:cubicBezTo>
                  <a:cubicBezTo>
                    <a:pt x="6128" y="5385"/>
                    <a:pt x="6192" y="5470"/>
                    <a:pt x="6192" y="5570"/>
                  </a:cubicBezTo>
                  <a:cubicBezTo>
                    <a:pt x="6192" y="5718"/>
                    <a:pt x="6071" y="5810"/>
                    <a:pt x="5949" y="5810"/>
                  </a:cubicBezTo>
                  <a:cubicBezTo>
                    <a:pt x="5877" y="5810"/>
                    <a:pt x="5804" y="5778"/>
                    <a:pt x="5756" y="5706"/>
                  </a:cubicBezTo>
                  <a:cubicBezTo>
                    <a:pt x="5640" y="5534"/>
                    <a:pt x="5770" y="5331"/>
                    <a:pt x="5950" y="5331"/>
                  </a:cubicBezTo>
                  <a:close/>
                  <a:moveTo>
                    <a:pt x="2757" y="5335"/>
                  </a:moveTo>
                  <a:cubicBezTo>
                    <a:pt x="2893" y="5335"/>
                    <a:pt x="3000" y="5434"/>
                    <a:pt x="3000" y="5570"/>
                  </a:cubicBezTo>
                  <a:cubicBezTo>
                    <a:pt x="3000" y="5715"/>
                    <a:pt x="2882" y="5811"/>
                    <a:pt x="2759" y="5811"/>
                  </a:cubicBezTo>
                  <a:cubicBezTo>
                    <a:pt x="2700" y="5811"/>
                    <a:pt x="2641" y="5790"/>
                    <a:pt x="2593" y="5742"/>
                  </a:cubicBezTo>
                  <a:cubicBezTo>
                    <a:pt x="2436" y="5592"/>
                    <a:pt x="2543" y="5335"/>
                    <a:pt x="2757" y="5335"/>
                  </a:cubicBezTo>
                  <a:close/>
                  <a:moveTo>
                    <a:pt x="3569" y="5334"/>
                  </a:moveTo>
                  <a:cubicBezTo>
                    <a:pt x="3692" y="5334"/>
                    <a:pt x="3800" y="5439"/>
                    <a:pt x="3800" y="5570"/>
                  </a:cubicBezTo>
                  <a:cubicBezTo>
                    <a:pt x="3800" y="5715"/>
                    <a:pt x="3678" y="5811"/>
                    <a:pt x="3553" y="5811"/>
                  </a:cubicBezTo>
                  <a:cubicBezTo>
                    <a:pt x="3494" y="5811"/>
                    <a:pt x="3434" y="5790"/>
                    <a:pt x="3385" y="5742"/>
                  </a:cubicBezTo>
                  <a:cubicBezTo>
                    <a:pt x="3235" y="5592"/>
                    <a:pt x="3343" y="5335"/>
                    <a:pt x="3557" y="5335"/>
                  </a:cubicBezTo>
                  <a:cubicBezTo>
                    <a:pt x="3561" y="5334"/>
                    <a:pt x="3565" y="5334"/>
                    <a:pt x="3569" y="5334"/>
                  </a:cubicBezTo>
                  <a:close/>
                  <a:moveTo>
                    <a:pt x="9953" y="5334"/>
                  </a:moveTo>
                  <a:cubicBezTo>
                    <a:pt x="10076" y="5334"/>
                    <a:pt x="10176" y="5439"/>
                    <a:pt x="10176" y="5570"/>
                  </a:cubicBezTo>
                  <a:cubicBezTo>
                    <a:pt x="10176" y="5715"/>
                    <a:pt x="10058" y="5811"/>
                    <a:pt x="9935" y="5811"/>
                  </a:cubicBezTo>
                  <a:cubicBezTo>
                    <a:pt x="9877" y="5811"/>
                    <a:pt x="9818" y="5790"/>
                    <a:pt x="9769" y="5742"/>
                  </a:cubicBezTo>
                  <a:cubicBezTo>
                    <a:pt x="9619" y="5592"/>
                    <a:pt x="9727" y="5335"/>
                    <a:pt x="9941" y="5335"/>
                  </a:cubicBezTo>
                  <a:cubicBezTo>
                    <a:pt x="9945" y="5334"/>
                    <a:pt x="9949" y="5334"/>
                    <a:pt x="9953" y="5334"/>
                  </a:cubicBezTo>
                  <a:close/>
                  <a:moveTo>
                    <a:pt x="11531" y="5329"/>
                  </a:moveTo>
                  <a:cubicBezTo>
                    <a:pt x="11561" y="5329"/>
                    <a:pt x="11593" y="5335"/>
                    <a:pt x="11626" y="5349"/>
                  </a:cubicBezTo>
                  <a:cubicBezTo>
                    <a:pt x="11869" y="5449"/>
                    <a:pt x="11797" y="5813"/>
                    <a:pt x="11533" y="5813"/>
                  </a:cubicBezTo>
                  <a:cubicBezTo>
                    <a:pt x="11469" y="5806"/>
                    <a:pt x="11412" y="5784"/>
                    <a:pt x="11369" y="5734"/>
                  </a:cubicBezTo>
                  <a:lnTo>
                    <a:pt x="11369" y="5742"/>
                  </a:lnTo>
                  <a:cubicBezTo>
                    <a:pt x="11208" y="5581"/>
                    <a:pt x="11336" y="5329"/>
                    <a:pt x="11531" y="5329"/>
                  </a:cubicBezTo>
                  <a:close/>
                  <a:moveTo>
                    <a:pt x="765" y="5720"/>
                  </a:moveTo>
                  <a:cubicBezTo>
                    <a:pt x="979" y="5720"/>
                    <a:pt x="1086" y="5977"/>
                    <a:pt x="936" y="6127"/>
                  </a:cubicBezTo>
                  <a:cubicBezTo>
                    <a:pt x="888" y="6175"/>
                    <a:pt x="828" y="6197"/>
                    <a:pt x="770" y="6197"/>
                  </a:cubicBezTo>
                  <a:cubicBezTo>
                    <a:pt x="647" y="6197"/>
                    <a:pt x="529" y="6101"/>
                    <a:pt x="529" y="5956"/>
                  </a:cubicBezTo>
                  <a:cubicBezTo>
                    <a:pt x="529" y="5827"/>
                    <a:pt x="636" y="5727"/>
                    <a:pt x="765" y="5727"/>
                  </a:cubicBezTo>
                  <a:lnTo>
                    <a:pt x="765" y="5720"/>
                  </a:lnTo>
                  <a:close/>
                  <a:moveTo>
                    <a:pt x="1569" y="5727"/>
                  </a:moveTo>
                  <a:cubicBezTo>
                    <a:pt x="1700" y="5727"/>
                    <a:pt x="1807" y="5838"/>
                    <a:pt x="1807" y="5970"/>
                  </a:cubicBezTo>
                  <a:lnTo>
                    <a:pt x="1800" y="5963"/>
                  </a:lnTo>
                  <a:cubicBezTo>
                    <a:pt x="1800" y="6108"/>
                    <a:pt x="1682" y="6204"/>
                    <a:pt x="1557" y="6204"/>
                  </a:cubicBezTo>
                  <a:cubicBezTo>
                    <a:pt x="1497" y="6204"/>
                    <a:pt x="1437" y="6183"/>
                    <a:pt x="1386" y="6134"/>
                  </a:cubicBezTo>
                  <a:cubicBezTo>
                    <a:pt x="1236" y="5984"/>
                    <a:pt x="1343" y="5727"/>
                    <a:pt x="1557" y="5727"/>
                  </a:cubicBezTo>
                  <a:cubicBezTo>
                    <a:pt x="1561" y="5727"/>
                    <a:pt x="1565" y="5727"/>
                    <a:pt x="1569" y="5727"/>
                  </a:cubicBezTo>
                  <a:close/>
                  <a:moveTo>
                    <a:pt x="13533" y="5727"/>
                  </a:moveTo>
                  <a:cubicBezTo>
                    <a:pt x="13660" y="5727"/>
                    <a:pt x="13766" y="5833"/>
                    <a:pt x="13768" y="5967"/>
                  </a:cubicBezTo>
                  <a:lnTo>
                    <a:pt x="13768" y="5967"/>
                  </a:lnTo>
                  <a:cubicBezTo>
                    <a:pt x="13766" y="6110"/>
                    <a:pt x="13649" y="6204"/>
                    <a:pt x="13527" y="6204"/>
                  </a:cubicBezTo>
                  <a:cubicBezTo>
                    <a:pt x="13469" y="6204"/>
                    <a:pt x="13409" y="6183"/>
                    <a:pt x="13361" y="6134"/>
                  </a:cubicBezTo>
                  <a:cubicBezTo>
                    <a:pt x="13211" y="5984"/>
                    <a:pt x="13318" y="5727"/>
                    <a:pt x="13533" y="5727"/>
                  </a:cubicBezTo>
                  <a:close/>
                  <a:moveTo>
                    <a:pt x="4756" y="5727"/>
                  </a:moveTo>
                  <a:cubicBezTo>
                    <a:pt x="4885" y="5727"/>
                    <a:pt x="4992" y="5834"/>
                    <a:pt x="4992" y="5970"/>
                  </a:cubicBezTo>
                  <a:cubicBezTo>
                    <a:pt x="4992" y="6110"/>
                    <a:pt x="4875" y="6204"/>
                    <a:pt x="4752" y="6204"/>
                  </a:cubicBezTo>
                  <a:cubicBezTo>
                    <a:pt x="4693" y="6204"/>
                    <a:pt x="4634" y="6183"/>
                    <a:pt x="4585" y="6134"/>
                  </a:cubicBezTo>
                  <a:cubicBezTo>
                    <a:pt x="4435" y="5984"/>
                    <a:pt x="4542" y="5727"/>
                    <a:pt x="4756" y="5727"/>
                  </a:cubicBezTo>
                  <a:close/>
                  <a:moveTo>
                    <a:pt x="5556" y="5727"/>
                  </a:moveTo>
                  <a:cubicBezTo>
                    <a:pt x="5685" y="5727"/>
                    <a:pt x="5792" y="5834"/>
                    <a:pt x="5792" y="5970"/>
                  </a:cubicBezTo>
                  <a:cubicBezTo>
                    <a:pt x="5792" y="6110"/>
                    <a:pt x="5674" y="6204"/>
                    <a:pt x="5552" y="6204"/>
                  </a:cubicBezTo>
                  <a:cubicBezTo>
                    <a:pt x="5493" y="6204"/>
                    <a:pt x="5433" y="6183"/>
                    <a:pt x="5385" y="6134"/>
                  </a:cubicBezTo>
                  <a:cubicBezTo>
                    <a:pt x="5235" y="5984"/>
                    <a:pt x="5342" y="5727"/>
                    <a:pt x="5556" y="5727"/>
                  </a:cubicBezTo>
                  <a:close/>
                  <a:moveTo>
                    <a:pt x="8741" y="5727"/>
                  </a:moveTo>
                  <a:cubicBezTo>
                    <a:pt x="8877" y="5727"/>
                    <a:pt x="8984" y="5834"/>
                    <a:pt x="8984" y="5970"/>
                  </a:cubicBezTo>
                  <a:cubicBezTo>
                    <a:pt x="8984" y="6110"/>
                    <a:pt x="8866" y="6204"/>
                    <a:pt x="8744" y="6204"/>
                  </a:cubicBezTo>
                  <a:cubicBezTo>
                    <a:pt x="8685" y="6204"/>
                    <a:pt x="8625" y="6183"/>
                    <a:pt x="8577" y="6134"/>
                  </a:cubicBezTo>
                  <a:cubicBezTo>
                    <a:pt x="8427" y="5984"/>
                    <a:pt x="8534" y="5727"/>
                    <a:pt x="8741" y="5727"/>
                  </a:cubicBezTo>
                  <a:close/>
                  <a:moveTo>
                    <a:pt x="10336" y="5729"/>
                  </a:moveTo>
                  <a:cubicBezTo>
                    <a:pt x="10459" y="5729"/>
                    <a:pt x="10576" y="5823"/>
                    <a:pt x="10576" y="5963"/>
                  </a:cubicBezTo>
                  <a:cubicBezTo>
                    <a:pt x="10576" y="6097"/>
                    <a:pt x="10471" y="6204"/>
                    <a:pt x="10337" y="6206"/>
                  </a:cubicBezTo>
                  <a:lnTo>
                    <a:pt x="10337" y="6206"/>
                  </a:lnTo>
                  <a:cubicBezTo>
                    <a:pt x="10125" y="6203"/>
                    <a:pt x="10020" y="5948"/>
                    <a:pt x="10169" y="5799"/>
                  </a:cubicBezTo>
                  <a:cubicBezTo>
                    <a:pt x="10218" y="5750"/>
                    <a:pt x="10278" y="5729"/>
                    <a:pt x="10336" y="5729"/>
                  </a:cubicBezTo>
                  <a:close/>
                  <a:moveTo>
                    <a:pt x="3953" y="5729"/>
                  </a:moveTo>
                  <a:cubicBezTo>
                    <a:pt x="4078" y="5729"/>
                    <a:pt x="4199" y="5825"/>
                    <a:pt x="4199" y="5970"/>
                  </a:cubicBezTo>
                  <a:cubicBezTo>
                    <a:pt x="4192" y="6099"/>
                    <a:pt x="4092" y="6206"/>
                    <a:pt x="3957" y="6206"/>
                  </a:cubicBezTo>
                  <a:cubicBezTo>
                    <a:pt x="3742" y="6206"/>
                    <a:pt x="3635" y="5949"/>
                    <a:pt x="3785" y="5799"/>
                  </a:cubicBezTo>
                  <a:cubicBezTo>
                    <a:pt x="3834" y="5750"/>
                    <a:pt x="3894" y="5729"/>
                    <a:pt x="3953" y="5729"/>
                  </a:cubicBezTo>
                  <a:close/>
                  <a:moveTo>
                    <a:pt x="6351" y="5729"/>
                  </a:moveTo>
                  <a:cubicBezTo>
                    <a:pt x="6473" y="5729"/>
                    <a:pt x="6592" y="5825"/>
                    <a:pt x="6592" y="5970"/>
                  </a:cubicBezTo>
                  <a:cubicBezTo>
                    <a:pt x="6592" y="6099"/>
                    <a:pt x="6485" y="6206"/>
                    <a:pt x="6349" y="6206"/>
                  </a:cubicBezTo>
                  <a:cubicBezTo>
                    <a:pt x="6135" y="6206"/>
                    <a:pt x="6028" y="5949"/>
                    <a:pt x="6185" y="5799"/>
                  </a:cubicBezTo>
                  <a:cubicBezTo>
                    <a:pt x="6233" y="5750"/>
                    <a:pt x="6292" y="5729"/>
                    <a:pt x="6351" y="5729"/>
                  </a:cubicBezTo>
                  <a:close/>
                  <a:moveTo>
                    <a:pt x="7145" y="5729"/>
                  </a:moveTo>
                  <a:cubicBezTo>
                    <a:pt x="7270" y="5729"/>
                    <a:pt x="7391" y="5825"/>
                    <a:pt x="7391" y="5970"/>
                  </a:cubicBezTo>
                  <a:cubicBezTo>
                    <a:pt x="7384" y="6099"/>
                    <a:pt x="7277" y="6206"/>
                    <a:pt x="7149" y="6206"/>
                  </a:cubicBezTo>
                  <a:cubicBezTo>
                    <a:pt x="6934" y="6206"/>
                    <a:pt x="6827" y="5949"/>
                    <a:pt x="6977" y="5799"/>
                  </a:cubicBezTo>
                  <a:cubicBezTo>
                    <a:pt x="7026" y="5750"/>
                    <a:pt x="7086" y="5729"/>
                    <a:pt x="7145" y="5729"/>
                  </a:cubicBezTo>
                  <a:close/>
                  <a:moveTo>
                    <a:pt x="7943" y="5729"/>
                  </a:moveTo>
                  <a:cubicBezTo>
                    <a:pt x="8066" y="5729"/>
                    <a:pt x="8184" y="5825"/>
                    <a:pt x="8184" y="5970"/>
                  </a:cubicBezTo>
                  <a:cubicBezTo>
                    <a:pt x="8184" y="6099"/>
                    <a:pt x="8077" y="6206"/>
                    <a:pt x="7948" y="6206"/>
                  </a:cubicBezTo>
                  <a:cubicBezTo>
                    <a:pt x="7734" y="6206"/>
                    <a:pt x="7627" y="5949"/>
                    <a:pt x="7777" y="5799"/>
                  </a:cubicBezTo>
                  <a:cubicBezTo>
                    <a:pt x="7825" y="5750"/>
                    <a:pt x="7885" y="5729"/>
                    <a:pt x="7943" y="5729"/>
                  </a:cubicBezTo>
                  <a:close/>
                  <a:moveTo>
                    <a:pt x="9538" y="5729"/>
                  </a:moveTo>
                  <a:cubicBezTo>
                    <a:pt x="9663" y="5729"/>
                    <a:pt x="9784" y="5823"/>
                    <a:pt x="9784" y="5963"/>
                  </a:cubicBezTo>
                  <a:cubicBezTo>
                    <a:pt x="9784" y="6099"/>
                    <a:pt x="9677" y="6206"/>
                    <a:pt x="9541" y="6206"/>
                  </a:cubicBezTo>
                  <a:cubicBezTo>
                    <a:pt x="9327" y="6206"/>
                    <a:pt x="9220" y="5949"/>
                    <a:pt x="9369" y="5799"/>
                  </a:cubicBezTo>
                  <a:cubicBezTo>
                    <a:pt x="9418" y="5750"/>
                    <a:pt x="9479" y="5729"/>
                    <a:pt x="9538" y="5729"/>
                  </a:cubicBezTo>
                  <a:close/>
                  <a:moveTo>
                    <a:pt x="11139" y="5729"/>
                  </a:moveTo>
                  <a:cubicBezTo>
                    <a:pt x="11197" y="5729"/>
                    <a:pt x="11256" y="5750"/>
                    <a:pt x="11305" y="5799"/>
                  </a:cubicBezTo>
                  <a:cubicBezTo>
                    <a:pt x="11455" y="5949"/>
                    <a:pt x="11347" y="6206"/>
                    <a:pt x="11140" y="6206"/>
                  </a:cubicBezTo>
                  <a:cubicBezTo>
                    <a:pt x="11005" y="6206"/>
                    <a:pt x="10898" y="6099"/>
                    <a:pt x="10898" y="5970"/>
                  </a:cubicBezTo>
                  <a:cubicBezTo>
                    <a:pt x="10898" y="5825"/>
                    <a:pt x="11016" y="5729"/>
                    <a:pt x="11139" y="5729"/>
                  </a:cubicBezTo>
                  <a:close/>
                  <a:moveTo>
                    <a:pt x="11928" y="5722"/>
                  </a:moveTo>
                  <a:cubicBezTo>
                    <a:pt x="12050" y="5722"/>
                    <a:pt x="12169" y="5818"/>
                    <a:pt x="12169" y="5963"/>
                  </a:cubicBezTo>
                  <a:cubicBezTo>
                    <a:pt x="12169" y="6091"/>
                    <a:pt x="12069" y="6206"/>
                    <a:pt x="11933" y="6206"/>
                  </a:cubicBezTo>
                  <a:lnTo>
                    <a:pt x="11933" y="6199"/>
                  </a:lnTo>
                  <a:cubicBezTo>
                    <a:pt x="11719" y="6199"/>
                    <a:pt x="11612" y="5942"/>
                    <a:pt x="11762" y="5792"/>
                  </a:cubicBezTo>
                  <a:cubicBezTo>
                    <a:pt x="11810" y="5743"/>
                    <a:pt x="11869" y="5722"/>
                    <a:pt x="11928" y="5722"/>
                  </a:cubicBezTo>
                  <a:close/>
                  <a:moveTo>
                    <a:pt x="12731" y="5729"/>
                  </a:moveTo>
                  <a:cubicBezTo>
                    <a:pt x="12789" y="5729"/>
                    <a:pt x="12849" y="5750"/>
                    <a:pt x="12897" y="5799"/>
                  </a:cubicBezTo>
                  <a:cubicBezTo>
                    <a:pt x="13047" y="5949"/>
                    <a:pt x="12940" y="6206"/>
                    <a:pt x="12726" y="6206"/>
                  </a:cubicBezTo>
                  <a:cubicBezTo>
                    <a:pt x="12597" y="6206"/>
                    <a:pt x="12490" y="6099"/>
                    <a:pt x="12490" y="5970"/>
                  </a:cubicBezTo>
                  <a:cubicBezTo>
                    <a:pt x="12490" y="5825"/>
                    <a:pt x="12608" y="5729"/>
                    <a:pt x="12731" y="5729"/>
                  </a:cubicBezTo>
                  <a:close/>
                  <a:moveTo>
                    <a:pt x="2369" y="5734"/>
                  </a:moveTo>
                  <a:cubicBezTo>
                    <a:pt x="2493" y="5734"/>
                    <a:pt x="2600" y="5839"/>
                    <a:pt x="2600" y="5970"/>
                  </a:cubicBezTo>
                  <a:lnTo>
                    <a:pt x="2593" y="5970"/>
                  </a:lnTo>
                  <a:cubicBezTo>
                    <a:pt x="2593" y="6115"/>
                    <a:pt x="2475" y="6211"/>
                    <a:pt x="2352" y="6211"/>
                  </a:cubicBezTo>
                  <a:cubicBezTo>
                    <a:pt x="2293" y="6211"/>
                    <a:pt x="2234" y="6190"/>
                    <a:pt x="2186" y="6141"/>
                  </a:cubicBezTo>
                  <a:cubicBezTo>
                    <a:pt x="2036" y="5991"/>
                    <a:pt x="2143" y="5734"/>
                    <a:pt x="2357" y="5734"/>
                  </a:cubicBezTo>
                  <a:cubicBezTo>
                    <a:pt x="2361" y="5734"/>
                    <a:pt x="2365" y="5734"/>
                    <a:pt x="2369" y="5734"/>
                  </a:cubicBezTo>
                  <a:close/>
                  <a:moveTo>
                    <a:pt x="3157" y="5727"/>
                  </a:moveTo>
                  <a:cubicBezTo>
                    <a:pt x="3293" y="5727"/>
                    <a:pt x="3400" y="5834"/>
                    <a:pt x="3400" y="5970"/>
                  </a:cubicBezTo>
                  <a:cubicBezTo>
                    <a:pt x="3400" y="6115"/>
                    <a:pt x="3281" y="6211"/>
                    <a:pt x="3156" y="6211"/>
                  </a:cubicBezTo>
                  <a:cubicBezTo>
                    <a:pt x="3097" y="6211"/>
                    <a:pt x="3036" y="6190"/>
                    <a:pt x="2986" y="6141"/>
                  </a:cubicBezTo>
                  <a:cubicBezTo>
                    <a:pt x="2836" y="5984"/>
                    <a:pt x="2943" y="5727"/>
                    <a:pt x="3157" y="5727"/>
                  </a:cubicBezTo>
                  <a:close/>
                  <a:moveTo>
                    <a:pt x="370" y="6114"/>
                  </a:moveTo>
                  <a:cubicBezTo>
                    <a:pt x="429" y="6114"/>
                    <a:pt x="488" y="6136"/>
                    <a:pt x="536" y="6184"/>
                  </a:cubicBezTo>
                  <a:cubicBezTo>
                    <a:pt x="686" y="6341"/>
                    <a:pt x="579" y="6598"/>
                    <a:pt x="365" y="6598"/>
                  </a:cubicBezTo>
                  <a:cubicBezTo>
                    <a:pt x="236" y="6598"/>
                    <a:pt x="136" y="6491"/>
                    <a:pt x="129" y="6363"/>
                  </a:cubicBezTo>
                  <a:lnTo>
                    <a:pt x="129" y="6356"/>
                  </a:lnTo>
                  <a:cubicBezTo>
                    <a:pt x="129" y="6210"/>
                    <a:pt x="247" y="6114"/>
                    <a:pt x="370" y="6114"/>
                  </a:cubicBezTo>
                  <a:close/>
                  <a:moveTo>
                    <a:pt x="12331" y="6122"/>
                  </a:moveTo>
                  <a:cubicBezTo>
                    <a:pt x="12390" y="6122"/>
                    <a:pt x="12449" y="6143"/>
                    <a:pt x="12497" y="6191"/>
                  </a:cubicBezTo>
                  <a:cubicBezTo>
                    <a:pt x="12647" y="6341"/>
                    <a:pt x="12540" y="6598"/>
                    <a:pt x="12333" y="6598"/>
                  </a:cubicBezTo>
                  <a:cubicBezTo>
                    <a:pt x="12197" y="6598"/>
                    <a:pt x="12097" y="6491"/>
                    <a:pt x="12090" y="6363"/>
                  </a:cubicBezTo>
                  <a:cubicBezTo>
                    <a:pt x="12090" y="6218"/>
                    <a:pt x="12208" y="6122"/>
                    <a:pt x="12331" y="6122"/>
                  </a:cubicBezTo>
                  <a:close/>
                  <a:moveTo>
                    <a:pt x="1177" y="6123"/>
                  </a:moveTo>
                  <a:cubicBezTo>
                    <a:pt x="1189" y="6123"/>
                    <a:pt x="1202" y="6124"/>
                    <a:pt x="1215" y="6127"/>
                  </a:cubicBezTo>
                  <a:cubicBezTo>
                    <a:pt x="1464" y="6184"/>
                    <a:pt x="1464" y="6548"/>
                    <a:pt x="1215" y="6598"/>
                  </a:cubicBezTo>
                  <a:cubicBezTo>
                    <a:pt x="1202" y="6601"/>
                    <a:pt x="1189" y="6602"/>
                    <a:pt x="1177" y="6602"/>
                  </a:cubicBezTo>
                  <a:cubicBezTo>
                    <a:pt x="948" y="6602"/>
                    <a:pt x="948" y="6123"/>
                    <a:pt x="1177" y="6123"/>
                  </a:cubicBezTo>
                  <a:close/>
                  <a:moveTo>
                    <a:pt x="13939" y="6123"/>
                  </a:moveTo>
                  <a:cubicBezTo>
                    <a:pt x="13951" y="6123"/>
                    <a:pt x="13963" y="6124"/>
                    <a:pt x="13975" y="6127"/>
                  </a:cubicBezTo>
                  <a:cubicBezTo>
                    <a:pt x="13990" y="6134"/>
                    <a:pt x="14004" y="6134"/>
                    <a:pt x="14018" y="6141"/>
                  </a:cubicBezTo>
                  <a:cubicBezTo>
                    <a:pt x="14218" y="6220"/>
                    <a:pt x="14218" y="6506"/>
                    <a:pt x="14018" y="6584"/>
                  </a:cubicBezTo>
                  <a:cubicBezTo>
                    <a:pt x="14004" y="6591"/>
                    <a:pt x="13990" y="6591"/>
                    <a:pt x="13975" y="6598"/>
                  </a:cubicBezTo>
                  <a:cubicBezTo>
                    <a:pt x="13963" y="6601"/>
                    <a:pt x="13951" y="6602"/>
                    <a:pt x="13939" y="6602"/>
                  </a:cubicBezTo>
                  <a:cubicBezTo>
                    <a:pt x="13716" y="6602"/>
                    <a:pt x="13716" y="6123"/>
                    <a:pt x="13939" y="6123"/>
                  </a:cubicBezTo>
                  <a:close/>
                  <a:moveTo>
                    <a:pt x="10751" y="6124"/>
                  </a:moveTo>
                  <a:cubicBezTo>
                    <a:pt x="10761" y="6124"/>
                    <a:pt x="10772" y="6125"/>
                    <a:pt x="10783" y="6127"/>
                  </a:cubicBezTo>
                  <a:cubicBezTo>
                    <a:pt x="10998" y="6177"/>
                    <a:pt x="11048" y="6456"/>
                    <a:pt x="10862" y="6570"/>
                  </a:cubicBezTo>
                  <a:cubicBezTo>
                    <a:pt x="10840" y="6584"/>
                    <a:pt x="10812" y="6591"/>
                    <a:pt x="10783" y="6598"/>
                  </a:cubicBezTo>
                  <a:cubicBezTo>
                    <a:pt x="10771" y="6601"/>
                    <a:pt x="10758" y="6602"/>
                    <a:pt x="10747" y="6602"/>
                  </a:cubicBezTo>
                  <a:cubicBezTo>
                    <a:pt x="10523" y="6602"/>
                    <a:pt x="10524" y="6124"/>
                    <a:pt x="10751" y="6124"/>
                  </a:cubicBezTo>
                  <a:close/>
                  <a:moveTo>
                    <a:pt x="4369" y="6130"/>
                  </a:moveTo>
                  <a:cubicBezTo>
                    <a:pt x="4381" y="6130"/>
                    <a:pt x="4393" y="6132"/>
                    <a:pt x="4407" y="6134"/>
                  </a:cubicBezTo>
                  <a:cubicBezTo>
                    <a:pt x="4421" y="6134"/>
                    <a:pt x="4428" y="6141"/>
                    <a:pt x="4442" y="6141"/>
                  </a:cubicBezTo>
                  <a:cubicBezTo>
                    <a:pt x="4535" y="6177"/>
                    <a:pt x="4592" y="6270"/>
                    <a:pt x="4592" y="6363"/>
                  </a:cubicBezTo>
                  <a:lnTo>
                    <a:pt x="4592" y="6370"/>
                  </a:lnTo>
                  <a:cubicBezTo>
                    <a:pt x="4592" y="6463"/>
                    <a:pt x="4535" y="6556"/>
                    <a:pt x="4442" y="6591"/>
                  </a:cubicBezTo>
                  <a:cubicBezTo>
                    <a:pt x="4428" y="6591"/>
                    <a:pt x="4421" y="6598"/>
                    <a:pt x="4407" y="6598"/>
                  </a:cubicBezTo>
                  <a:cubicBezTo>
                    <a:pt x="4393" y="6601"/>
                    <a:pt x="4381" y="6602"/>
                    <a:pt x="4369" y="6602"/>
                  </a:cubicBezTo>
                  <a:cubicBezTo>
                    <a:pt x="4141" y="6602"/>
                    <a:pt x="4141" y="6130"/>
                    <a:pt x="4369" y="6130"/>
                  </a:cubicBezTo>
                  <a:close/>
                  <a:moveTo>
                    <a:pt x="5961" y="6130"/>
                  </a:moveTo>
                  <a:cubicBezTo>
                    <a:pt x="5973" y="6130"/>
                    <a:pt x="5986" y="6132"/>
                    <a:pt x="5999" y="6134"/>
                  </a:cubicBezTo>
                  <a:cubicBezTo>
                    <a:pt x="6013" y="6134"/>
                    <a:pt x="6028" y="6141"/>
                    <a:pt x="6042" y="6141"/>
                  </a:cubicBezTo>
                  <a:cubicBezTo>
                    <a:pt x="6128" y="6177"/>
                    <a:pt x="6192" y="6270"/>
                    <a:pt x="6192" y="6363"/>
                  </a:cubicBezTo>
                  <a:cubicBezTo>
                    <a:pt x="6192" y="6463"/>
                    <a:pt x="6128" y="6556"/>
                    <a:pt x="6042" y="6591"/>
                  </a:cubicBezTo>
                  <a:cubicBezTo>
                    <a:pt x="6028" y="6591"/>
                    <a:pt x="6013" y="6598"/>
                    <a:pt x="5999" y="6598"/>
                  </a:cubicBezTo>
                  <a:cubicBezTo>
                    <a:pt x="5986" y="6601"/>
                    <a:pt x="5973" y="6602"/>
                    <a:pt x="5961" y="6602"/>
                  </a:cubicBezTo>
                  <a:cubicBezTo>
                    <a:pt x="5733" y="6602"/>
                    <a:pt x="5733" y="6130"/>
                    <a:pt x="5961" y="6130"/>
                  </a:cubicBezTo>
                  <a:close/>
                  <a:moveTo>
                    <a:pt x="6749" y="6127"/>
                  </a:moveTo>
                  <a:cubicBezTo>
                    <a:pt x="6884" y="6127"/>
                    <a:pt x="6992" y="6234"/>
                    <a:pt x="6992" y="6363"/>
                  </a:cubicBezTo>
                  <a:cubicBezTo>
                    <a:pt x="6992" y="6508"/>
                    <a:pt x="6873" y="6604"/>
                    <a:pt x="6748" y="6604"/>
                  </a:cubicBezTo>
                  <a:cubicBezTo>
                    <a:pt x="6689" y="6604"/>
                    <a:pt x="6628" y="6582"/>
                    <a:pt x="6577" y="6534"/>
                  </a:cubicBezTo>
                  <a:cubicBezTo>
                    <a:pt x="6427" y="6384"/>
                    <a:pt x="6535" y="6127"/>
                    <a:pt x="6749" y="6127"/>
                  </a:cubicBezTo>
                  <a:close/>
                  <a:moveTo>
                    <a:pt x="9941" y="6127"/>
                  </a:moveTo>
                  <a:cubicBezTo>
                    <a:pt x="10069" y="6127"/>
                    <a:pt x="10176" y="6234"/>
                    <a:pt x="10176" y="6363"/>
                  </a:cubicBezTo>
                  <a:cubicBezTo>
                    <a:pt x="10176" y="6508"/>
                    <a:pt x="10058" y="6604"/>
                    <a:pt x="9935" y="6604"/>
                  </a:cubicBezTo>
                  <a:cubicBezTo>
                    <a:pt x="9877" y="6604"/>
                    <a:pt x="9818" y="6582"/>
                    <a:pt x="9769" y="6534"/>
                  </a:cubicBezTo>
                  <a:cubicBezTo>
                    <a:pt x="9619" y="6384"/>
                    <a:pt x="9727" y="6127"/>
                    <a:pt x="9941" y="6127"/>
                  </a:cubicBezTo>
                  <a:close/>
                  <a:moveTo>
                    <a:pt x="3557" y="6127"/>
                  </a:moveTo>
                  <a:cubicBezTo>
                    <a:pt x="3692" y="6127"/>
                    <a:pt x="3800" y="6234"/>
                    <a:pt x="3800" y="6363"/>
                  </a:cubicBezTo>
                  <a:lnTo>
                    <a:pt x="3800" y="6370"/>
                  </a:lnTo>
                  <a:cubicBezTo>
                    <a:pt x="3800" y="6510"/>
                    <a:pt x="3682" y="6604"/>
                    <a:pt x="3557" y="6604"/>
                  </a:cubicBezTo>
                  <a:cubicBezTo>
                    <a:pt x="3498" y="6604"/>
                    <a:pt x="3436" y="6583"/>
                    <a:pt x="3385" y="6534"/>
                  </a:cubicBezTo>
                  <a:cubicBezTo>
                    <a:pt x="3235" y="6384"/>
                    <a:pt x="3343" y="6127"/>
                    <a:pt x="3557" y="6127"/>
                  </a:cubicBezTo>
                  <a:close/>
                  <a:moveTo>
                    <a:pt x="9139" y="6126"/>
                  </a:moveTo>
                  <a:cubicBezTo>
                    <a:pt x="9263" y="6126"/>
                    <a:pt x="9384" y="6219"/>
                    <a:pt x="9384" y="6363"/>
                  </a:cubicBezTo>
                  <a:cubicBezTo>
                    <a:pt x="9384" y="6477"/>
                    <a:pt x="9298" y="6577"/>
                    <a:pt x="9191" y="6598"/>
                  </a:cubicBezTo>
                  <a:cubicBezTo>
                    <a:pt x="9172" y="6603"/>
                    <a:pt x="9153" y="6605"/>
                    <a:pt x="9135" y="6605"/>
                  </a:cubicBezTo>
                  <a:cubicBezTo>
                    <a:pt x="8945" y="6605"/>
                    <a:pt x="8825" y="6376"/>
                    <a:pt x="8955" y="6213"/>
                  </a:cubicBezTo>
                  <a:cubicBezTo>
                    <a:pt x="9005" y="6153"/>
                    <a:pt x="9073" y="6126"/>
                    <a:pt x="9139" y="6126"/>
                  </a:cubicBezTo>
                  <a:close/>
                  <a:moveTo>
                    <a:pt x="8344" y="6128"/>
                  </a:moveTo>
                  <a:cubicBezTo>
                    <a:pt x="8466" y="6128"/>
                    <a:pt x="8584" y="6223"/>
                    <a:pt x="8584" y="6363"/>
                  </a:cubicBezTo>
                  <a:cubicBezTo>
                    <a:pt x="8584" y="6497"/>
                    <a:pt x="8479" y="6604"/>
                    <a:pt x="8345" y="6606"/>
                  </a:cubicBezTo>
                  <a:lnTo>
                    <a:pt x="8345" y="6606"/>
                  </a:lnTo>
                  <a:cubicBezTo>
                    <a:pt x="8133" y="6603"/>
                    <a:pt x="8028" y="6348"/>
                    <a:pt x="8177" y="6199"/>
                  </a:cubicBezTo>
                  <a:cubicBezTo>
                    <a:pt x="8225" y="6150"/>
                    <a:pt x="8285" y="6128"/>
                    <a:pt x="8344" y="6128"/>
                  </a:cubicBezTo>
                  <a:close/>
                  <a:moveTo>
                    <a:pt x="5152" y="6128"/>
                  </a:moveTo>
                  <a:cubicBezTo>
                    <a:pt x="5274" y="6128"/>
                    <a:pt x="5392" y="6223"/>
                    <a:pt x="5392" y="6363"/>
                  </a:cubicBezTo>
                  <a:cubicBezTo>
                    <a:pt x="5392" y="6498"/>
                    <a:pt x="5285" y="6606"/>
                    <a:pt x="5156" y="6606"/>
                  </a:cubicBezTo>
                  <a:cubicBezTo>
                    <a:pt x="4942" y="6606"/>
                    <a:pt x="4835" y="6349"/>
                    <a:pt x="4985" y="6199"/>
                  </a:cubicBezTo>
                  <a:cubicBezTo>
                    <a:pt x="5033" y="6150"/>
                    <a:pt x="5093" y="6128"/>
                    <a:pt x="5152" y="6128"/>
                  </a:cubicBezTo>
                  <a:close/>
                  <a:moveTo>
                    <a:pt x="11535" y="6129"/>
                  </a:moveTo>
                  <a:cubicBezTo>
                    <a:pt x="11658" y="6129"/>
                    <a:pt x="11776" y="6225"/>
                    <a:pt x="11776" y="6370"/>
                  </a:cubicBezTo>
                  <a:cubicBezTo>
                    <a:pt x="11776" y="6498"/>
                    <a:pt x="11669" y="6606"/>
                    <a:pt x="11533" y="6606"/>
                  </a:cubicBezTo>
                  <a:cubicBezTo>
                    <a:pt x="11319" y="6606"/>
                    <a:pt x="11212" y="6349"/>
                    <a:pt x="11369" y="6199"/>
                  </a:cubicBezTo>
                  <a:cubicBezTo>
                    <a:pt x="11417" y="6150"/>
                    <a:pt x="11477" y="6129"/>
                    <a:pt x="11535" y="6129"/>
                  </a:cubicBezTo>
                  <a:close/>
                  <a:moveTo>
                    <a:pt x="13120" y="6122"/>
                  </a:moveTo>
                  <a:cubicBezTo>
                    <a:pt x="13243" y="6122"/>
                    <a:pt x="13361" y="6218"/>
                    <a:pt x="13361" y="6363"/>
                  </a:cubicBezTo>
                  <a:cubicBezTo>
                    <a:pt x="13361" y="6491"/>
                    <a:pt x="13261" y="6598"/>
                    <a:pt x="13133" y="6606"/>
                  </a:cubicBezTo>
                  <a:lnTo>
                    <a:pt x="13126" y="6606"/>
                  </a:lnTo>
                  <a:cubicBezTo>
                    <a:pt x="12911" y="6606"/>
                    <a:pt x="12804" y="6349"/>
                    <a:pt x="12954" y="6191"/>
                  </a:cubicBezTo>
                  <a:cubicBezTo>
                    <a:pt x="13002" y="6143"/>
                    <a:pt x="13062" y="6122"/>
                    <a:pt x="13120" y="6122"/>
                  </a:cubicBezTo>
                  <a:close/>
                  <a:moveTo>
                    <a:pt x="7542" y="6128"/>
                  </a:moveTo>
                  <a:cubicBezTo>
                    <a:pt x="7560" y="6128"/>
                    <a:pt x="7579" y="6130"/>
                    <a:pt x="7599" y="6134"/>
                  </a:cubicBezTo>
                  <a:cubicBezTo>
                    <a:pt x="7641" y="6141"/>
                    <a:pt x="7684" y="6163"/>
                    <a:pt x="7713" y="6199"/>
                  </a:cubicBezTo>
                  <a:lnTo>
                    <a:pt x="7720" y="6199"/>
                  </a:lnTo>
                  <a:cubicBezTo>
                    <a:pt x="7882" y="6360"/>
                    <a:pt x="7742" y="6607"/>
                    <a:pt x="7550" y="6607"/>
                  </a:cubicBezTo>
                  <a:cubicBezTo>
                    <a:pt x="7513" y="6607"/>
                    <a:pt x="7474" y="6598"/>
                    <a:pt x="7434" y="6577"/>
                  </a:cubicBezTo>
                  <a:cubicBezTo>
                    <a:pt x="7209" y="6451"/>
                    <a:pt x="7310" y="6128"/>
                    <a:pt x="7542" y="6128"/>
                  </a:cubicBezTo>
                  <a:close/>
                  <a:moveTo>
                    <a:pt x="1957" y="6127"/>
                  </a:moveTo>
                  <a:cubicBezTo>
                    <a:pt x="2093" y="6127"/>
                    <a:pt x="2200" y="6234"/>
                    <a:pt x="2200" y="6363"/>
                  </a:cubicBezTo>
                  <a:lnTo>
                    <a:pt x="2200" y="6370"/>
                  </a:lnTo>
                  <a:cubicBezTo>
                    <a:pt x="2200" y="6515"/>
                    <a:pt x="2079" y="6611"/>
                    <a:pt x="1954" y="6611"/>
                  </a:cubicBezTo>
                  <a:cubicBezTo>
                    <a:pt x="1894" y="6611"/>
                    <a:pt x="1834" y="6590"/>
                    <a:pt x="1786" y="6541"/>
                  </a:cubicBezTo>
                  <a:cubicBezTo>
                    <a:pt x="1636" y="6384"/>
                    <a:pt x="1743" y="6127"/>
                    <a:pt x="1957" y="6127"/>
                  </a:cubicBezTo>
                  <a:close/>
                  <a:moveTo>
                    <a:pt x="2770" y="6134"/>
                  </a:moveTo>
                  <a:cubicBezTo>
                    <a:pt x="2899" y="6134"/>
                    <a:pt x="3000" y="6238"/>
                    <a:pt x="3000" y="6363"/>
                  </a:cubicBezTo>
                  <a:lnTo>
                    <a:pt x="3000" y="6370"/>
                  </a:lnTo>
                  <a:cubicBezTo>
                    <a:pt x="3000" y="6515"/>
                    <a:pt x="2882" y="6611"/>
                    <a:pt x="2759" y="6611"/>
                  </a:cubicBezTo>
                  <a:cubicBezTo>
                    <a:pt x="2700" y="6611"/>
                    <a:pt x="2641" y="6590"/>
                    <a:pt x="2593" y="6541"/>
                  </a:cubicBezTo>
                  <a:cubicBezTo>
                    <a:pt x="2436" y="6391"/>
                    <a:pt x="2543" y="6134"/>
                    <a:pt x="2757" y="6134"/>
                  </a:cubicBezTo>
                  <a:cubicBezTo>
                    <a:pt x="2761" y="6134"/>
                    <a:pt x="2766" y="6134"/>
                    <a:pt x="2770" y="6134"/>
                  </a:cubicBezTo>
                  <a:close/>
                  <a:moveTo>
                    <a:pt x="765" y="6520"/>
                  </a:moveTo>
                  <a:cubicBezTo>
                    <a:pt x="900" y="6520"/>
                    <a:pt x="1007" y="6627"/>
                    <a:pt x="1007" y="6763"/>
                  </a:cubicBezTo>
                  <a:cubicBezTo>
                    <a:pt x="1007" y="6908"/>
                    <a:pt x="889" y="7004"/>
                    <a:pt x="764" y="7004"/>
                  </a:cubicBezTo>
                  <a:cubicBezTo>
                    <a:pt x="705" y="7004"/>
                    <a:pt x="644" y="6982"/>
                    <a:pt x="593" y="6934"/>
                  </a:cubicBezTo>
                  <a:cubicBezTo>
                    <a:pt x="443" y="6777"/>
                    <a:pt x="550" y="6520"/>
                    <a:pt x="765" y="6520"/>
                  </a:cubicBezTo>
                  <a:close/>
                  <a:moveTo>
                    <a:pt x="1570" y="6527"/>
                  </a:moveTo>
                  <a:cubicBezTo>
                    <a:pt x="1700" y="6527"/>
                    <a:pt x="1800" y="6631"/>
                    <a:pt x="1807" y="6763"/>
                  </a:cubicBezTo>
                  <a:lnTo>
                    <a:pt x="1800" y="6763"/>
                  </a:lnTo>
                  <a:cubicBezTo>
                    <a:pt x="1800" y="6908"/>
                    <a:pt x="1682" y="7004"/>
                    <a:pt x="1557" y="7004"/>
                  </a:cubicBezTo>
                  <a:cubicBezTo>
                    <a:pt x="1497" y="7004"/>
                    <a:pt x="1437" y="6982"/>
                    <a:pt x="1386" y="6934"/>
                  </a:cubicBezTo>
                  <a:cubicBezTo>
                    <a:pt x="1236" y="6784"/>
                    <a:pt x="1343" y="6527"/>
                    <a:pt x="1557" y="6527"/>
                  </a:cubicBezTo>
                  <a:cubicBezTo>
                    <a:pt x="1562" y="6527"/>
                    <a:pt x="1566" y="6527"/>
                    <a:pt x="1570" y="6527"/>
                  </a:cubicBezTo>
                  <a:close/>
                  <a:moveTo>
                    <a:pt x="4756" y="6527"/>
                  </a:moveTo>
                  <a:cubicBezTo>
                    <a:pt x="4885" y="6527"/>
                    <a:pt x="4992" y="6627"/>
                    <a:pt x="4992" y="6763"/>
                  </a:cubicBezTo>
                  <a:cubicBezTo>
                    <a:pt x="4992" y="6908"/>
                    <a:pt x="4874" y="7004"/>
                    <a:pt x="4751" y="7004"/>
                  </a:cubicBezTo>
                  <a:cubicBezTo>
                    <a:pt x="4693" y="7004"/>
                    <a:pt x="4633" y="6982"/>
                    <a:pt x="4585" y="6934"/>
                  </a:cubicBezTo>
                  <a:cubicBezTo>
                    <a:pt x="4435" y="6784"/>
                    <a:pt x="4542" y="6527"/>
                    <a:pt x="4756" y="6527"/>
                  </a:cubicBezTo>
                  <a:close/>
                  <a:moveTo>
                    <a:pt x="5556" y="6527"/>
                  </a:moveTo>
                  <a:cubicBezTo>
                    <a:pt x="5685" y="6527"/>
                    <a:pt x="5792" y="6627"/>
                    <a:pt x="5792" y="6763"/>
                  </a:cubicBezTo>
                  <a:cubicBezTo>
                    <a:pt x="5792" y="6908"/>
                    <a:pt x="5674" y="7004"/>
                    <a:pt x="5551" y="7004"/>
                  </a:cubicBezTo>
                  <a:cubicBezTo>
                    <a:pt x="5492" y="7004"/>
                    <a:pt x="5433" y="6982"/>
                    <a:pt x="5385" y="6934"/>
                  </a:cubicBezTo>
                  <a:cubicBezTo>
                    <a:pt x="5235" y="6784"/>
                    <a:pt x="5342" y="6527"/>
                    <a:pt x="5556" y="6527"/>
                  </a:cubicBezTo>
                  <a:close/>
                  <a:moveTo>
                    <a:pt x="8741" y="6527"/>
                  </a:moveTo>
                  <a:cubicBezTo>
                    <a:pt x="8877" y="6527"/>
                    <a:pt x="8984" y="6627"/>
                    <a:pt x="8984" y="6763"/>
                  </a:cubicBezTo>
                  <a:cubicBezTo>
                    <a:pt x="8984" y="6908"/>
                    <a:pt x="8866" y="7004"/>
                    <a:pt x="8743" y="7004"/>
                  </a:cubicBezTo>
                  <a:cubicBezTo>
                    <a:pt x="8684" y="7004"/>
                    <a:pt x="8625" y="6982"/>
                    <a:pt x="8577" y="6934"/>
                  </a:cubicBezTo>
                  <a:cubicBezTo>
                    <a:pt x="8427" y="6784"/>
                    <a:pt x="8534" y="6527"/>
                    <a:pt x="8741" y="6527"/>
                  </a:cubicBezTo>
                  <a:close/>
                  <a:moveTo>
                    <a:pt x="3157" y="6527"/>
                  </a:moveTo>
                  <a:cubicBezTo>
                    <a:pt x="3285" y="6527"/>
                    <a:pt x="3393" y="6627"/>
                    <a:pt x="3400" y="6763"/>
                  </a:cubicBezTo>
                  <a:lnTo>
                    <a:pt x="3400" y="6770"/>
                  </a:lnTo>
                  <a:cubicBezTo>
                    <a:pt x="3400" y="6910"/>
                    <a:pt x="3282" y="7004"/>
                    <a:pt x="3157" y="7004"/>
                  </a:cubicBezTo>
                  <a:cubicBezTo>
                    <a:pt x="3098" y="7004"/>
                    <a:pt x="3036" y="6983"/>
                    <a:pt x="2986" y="6934"/>
                  </a:cubicBezTo>
                  <a:cubicBezTo>
                    <a:pt x="2836" y="6784"/>
                    <a:pt x="2943" y="6527"/>
                    <a:pt x="3157" y="6527"/>
                  </a:cubicBezTo>
                  <a:close/>
                  <a:moveTo>
                    <a:pt x="3962" y="6529"/>
                  </a:moveTo>
                  <a:cubicBezTo>
                    <a:pt x="4020" y="6529"/>
                    <a:pt x="4080" y="6550"/>
                    <a:pt x="4128" y="6598"/>
                  </a:cubicBezTo>
                  <a:cubicBezTo>
                    <a:pt x="4278" y="6748"/>
                    <a:pt x="4171" y="7005"/>
                    <a:pt x="3957" y="7005"/>
                  </a:cubicBezTo>
                  <a:cubicBezTo>
                    <a:pt x="3821" y="7005"/>
                    <a:pt x="3714" y="6898"/>
                    <a:pt x="3721" y="6763"/>
                  </a:cubicBezTo>
                  <a:lnTo>
                    <a:pt x="3721" y="6763"/>
                  </a:lnTo>
                  <a:lnTo>
                    <a:pt x="3721" y="6770"/>
                  </a:lnTo>
                  <a:cubicBezTo>
                    <a:pt x="3721" y="6625"/>
                    <a:pt x="3839" y="6529"/>
                    <a:pt x="3962" y="6529"/>
                  </a:cubicBezTo>
                  <a:close/>
                  <a:moveTo>
                    <a:pt x="6353" y="6528"/>
                  </a:moveTo>
                  <a:cubicBezTo>
                    <a:pt x="6412" y="6528"/>
                    <a:pt x="6472" y="6550"/>
                    <a:pt x="6520" y="6598"/>
                  </a:cubicBezTo>
                  <a:cubicBezTo>
                    <a:pt x="6670" y="6748"/>
                    <a:pt x="6563" y="7005"/>
                    <a:pt x="6349" y="7005"/>
                  </a:cubicBezTo>
                  <a:cubicBezTo>
                    <a:pt x="6213" y="7005"/>
                    <a:pt x="6106" y="6891"/>
                    <a:pt x="6113" y="6763"/>
                  </a:cubicBezTo>
                  <a:cubicBezTo>
                    <a:pt x="6113" y="6623"/>
                    <a:pt x="6231" y="6528"/>
                    <a:pt x="6353" y="6528"/>
                  </a:cubicBezTo>
                  <a:close/>
                  <a:moveTo>
                    <a:pt x="7148" y="6528"/>
                  </a:moveTo>
                  <a:cubicBezTo>
                    <a:pt x="7208" y="6528"/>
                    <a:pt x="7269" y="6550"/>
                    <a:pt x="7320" y="6598"/>
                  </a:cubicBezTo>
                  <a:cubicBezTo>
                    <a:pt x="7470" y="6748"/>
                    <a:pt x="7363" y="7005"/>
                    <a:pt x="7149" y="7005"/>
                  </a:cubicBezTo>
                  <a:cubicBezTo>
                    <a:pt x="7013" y="7005"/>
                    <a:pt x="6906" y="6898"/>
                    <a:pt x="6906" y="6763"/>
                  </a:cubicBezTo>
                  <a:cubicBezTo>
                    <a:pt x="6906" y="6623"/>
                    <a:pt x="7023" y="6528"/>
                    <a:pt x="7148" y="6528"/>
                  </a:cubicBezTo>
                  <a:close/>
                  <a:moveTo>
                    <a:pt x="7946" y="6528"/>
                  </a:moveTo>
                  <a:cubicBezTo>
                    <a:pt x="8004" y="6528"/>
                    <a:pt x="8064" y="6550"/>
                    <a:pt x="8113" y="6598"/>
                  </a:cubicBezTo>
                  <a:cubicBezTo>
                    <a:pt x="8263" y="6748"/>
                    <a:pt x="8156" y="7005"/>
                    <a:pt x="7948" y="7005"/>
                  </a:cubicBezTo>
                  <a:cubicBezTo>
                    <a:pt x="7813" y="7005"/>
                    <a:pt x="7706" y="6898"/>
                    <a:pt x="7706" y="6763"/>
                  </a:cubicBezTo>
                  <a:cubicBezTo>
                    <a:pt x="7706" y="6623"/>
                    <a:pt x="7823" y="6528"/>
                    <a:pt x="7946" y="6528"/>
                  </a:cubicBezTo>
                  <a:close/>
                  <a:moveTo>
                    <a:pt x="9541" y="6528"/>
                  </a:moveTo>
                  <a:cubicBezTo>
                    <a:pt x="9666" y="6528"/>
                    <a:pt x="9784" y="6623"/>
                    <a:pt x="9784" y="6763"/>
                  </a:cubicBezTo>
                  <a:cubicBezTo>
                    <a:pt x="9784" y="6898"/>
                    <a:pt x="9677" y="7005"/>
                    <a:pt x="9541" y="7005"/>
                  </a:cubicBezTo>
                  <a:cubicBezTo>
                    <a:pt x="9327" y="7005"/>
                    <a:pt x="9220" y="6748"/>
                    <a:pt x="9369" y="6598"/>
                  </a:cubicBezTo>
                  <a:cubicBezTo>
                    <a:pt x="9420" y="6550"/>
                    <a:pt x="9482" y="6528"/>
                    <a:pt x="9541" y="6528"/>
                  </a:cubicBezTo>
                  <a:close/>
                  <a:moveTo>
                    <a:pt x="10339" y="6529"/>
                  </a:moveTo>
                  <a:cubicBezTo>
                    <a:pt x="10397" y="6529"/>
                    <a:pt x="10457" y="6550"/>
                    <a:pt x="10505" y="6598"/>
                  </a:cubicBezTo>
                  <a:cubicBezTo>
                    <a:pt x="10662" y="6748"/>
                    <a:pt x="10555" y="7005"/>
                    <a:pt x="10341" y="7005"/>
                  </a:cubicBezTo>
                  <a:cubicBezTo>
                    <a:pt x="10206" y="7005"/>
                    <a:pt x="10100" y="6900"/>
                    <a:pt x="10098" y="6766"/>
                  </a:cubicBezTo>
                  <a:lnTo>
                    <a:pt x="10098" y="6766"/>
                  </a:lnTo>
                  <a:cubicBezTo>
                    <a:pt x="10100" y="6623"/>
                    <a:pt x="10217" y="6529"/>
                    <a:pt x="10339" y="6529"/>
                  </a:cubicBezTo>
                  <a:close/>
                  <a:moveTo>
                    <a:pt x="11135" y="6529"/>
                  </a:moveTo>
                  <a:cubicBezTo>
                    <a:pt x="11258" y="6529"/>
                    <a:pt x="11376" y="6625"/>
                    <a:pt x="11376" y="6770"/>
                  </a:cubicBezTo>
                  <a:cubicBezTo>
                    <a:pt x="11376" y="6898"/>
                    <a:pt x="11269" y="7005"/>
                    <a:pt x="11140" y="7005"/>
                  </a:cubicBezTo>
                  <a:cubicBezTo>
                    <a:pt x="10926" y="7005"/>
                    <a:pt x="10819" y="6748"/>
                    <a:pt x="10969" y="6598"/>
                  </a:cubicBezTo>
                  <a:cubicBezTo>
                    <a:pt x="11017" y="6550"/>
                    <a:pt x="11077" y="6529"/>
                    <a:pt x="11135" y="6529"/>
                  </a:cubicBezTo>
                  <a:close/>
                  <a:moveTo>
                    <a:pt x="11938" y="6529"/>
                  </a:moveTo>
                  <a:cubicBezTo>
                    <a:pt x="11997" y="6529"/>
                    <a:pt x="12056" y="6550"/>
                    <a:pt x="12104" y="6598"/>
                  </a:cubicBezTo>
                  <a:cubicBezTo>
                    <a:pt x="12254" y="6748"/>
                    <a:pt x="12147" y="7005"/>
                    <a:pt x="11933" y="7005"/>
                  </a:cubicBezTo>
                  <a:cubicBezTo>
                    <a:pt x="11797" y="7005"/>
                    <a:pt x="11690" y="6898"/>
                    <a:pt x="11697" y="6763"/>
                  </a:cubicBezTo>
                  <a:lnTo>
                    <a:pt x="11697" y="6763"/>
                  </a:lnTo>
                  <a:lnTo>
                    <a:pt x="11697" y="6770"/>
                  </a:lnTo>
                  <a:cubicBezTo>
                    <a:pt x="11697" y="6625"/>
                    <a:pt x="11816" y="6529"/>
                    <a:pt x="11938" y="6529"/>
                  </a:cubicBezTo>
                  <a:close/>
                  <a:moveTo>
                    <a:pt x="12728" y="6528"/>
                  </a:moveTo>
                  <a:cubicBezTo>
                    <a:pt x="12851" y="6528"/>
                    <a:pt x="12968" y="6623"/>
                    <a:pt x="12968" y="6763"/>
                  </a:cubicBezTo>
                  <a:cubicBezTo>
                    <a:pt x="12968" y="6898"/>
                    <a:pt x="12861" y="6998"/>
                    <a:pt x="12733" y="7005"/>
                  </a:cubicBezTo>
                  <a:lnTo>
                    <a:pt x="12726" y="7005"/>
                  </a:lnTo>
                  <a:cubicBezTo>
                    <a:pt x="12519" y="7005"/>
                    <a:pt x="12411" y="6748"/>
                    <a:pt x="12561" y="6598"/>
                  </a:cubicBezTo>
                  <a:cubicBezTo>
                    <a:pt x="12610" y="6550"/>
                    <a:pt x="12670" y="6528"/>
                    <a:pt x="12728" y="6528"/>
                  </a:cubicBezTo>
                  <a:close/>
                  <a:moveTo>
                    <a:pt x="13524" y="6521"/>
                  </a:moveTo>
                  <a:cubicBezTo>
                    <a:pt x="13582" y="6521"/>
                    <a:pt x="13641" y="6543"/>
                    <a:pt x="13690" y="6591"/>
                  </a:cubicBezTo>
                  <a:cubicBezTo>
                    <a:pt x="13840" y="6741"/>
                    <a:pt x="13733" y="7005"/>
                    <a:pt x="13525" y="7005"/>
                  </a:cubicBezTo>
                  <a:cubicBezTo>
                    <a:pt x="13390" y="6998"/>
                    <a:pt x="13290" y="6891"/>
                    <a:pt x="13290" y="6763"/>
                  </a:cubicBezTo>
                  <a:lnTo>
                    <a:pt x="13283" y="6763"/>
                  </a:lnTo>
                  <a:cubicBezTo>
                    <a:pt x="13283" y="6617"/>
                    <a:pt x="13401" y="6521"/>
                    <a:pt x="13524" y="6521"/>
                  </a:cubicBezTo>
                  <a:close/>
                  <a:moveTo>
                    <a:pt x="2357" y="6527"/>
                  </a:moveTo>
                  <a:cubicBezTo>
                    <a:pt x="2493" y="6527"/>
                    <a:pt x="2600" y="6634"/>
                    <a:pt x="2600" y="6763"/>
                  </a:cubicBezTo>
                  <a:lnTo>
                    <a:pt x="2600" y="6770"/>
                  </a:lnTo>
                  <a:cubicBezTo>
                    <a:pt x="2600" y="6915"/>
                    <a:pt x="2482" y="7011"/>
                    <a:pt x="2359" y="7011"/>
                  </a:cubicBezTo>
                  <a:cubicBezTo>
                    <a:pt x="2301" y="7011"/>
                    <a:pt x="2241" y="6989"/>
                    <a:pt x="2193" y="6941"/>
                  </a:cubicBezTo>
                  <a:cubicBezTo>
                    <a:pt x="2043" y="6784"/>
                    <a:pt x="2150" y="6527"/>
                    <a:pt x="2357" y="6527"/>
                  </a:cubicBezTo>
                  <a:close/>
                  <a:moveTo>
                    <a:pt x="13939" y="6916"/>
                  </a:moveTo>
                  <a:cubicBezTo>
                    <a:pt x="13951" y="6916"/>
                    <a:pt x="13963" y="6917"/>
                    <a:pt x="13975" y="6920"/>
                  </a:cubicBezTo>
                  <a:cubicBezTo>
                    <a:pt x="14090" y="6948"/>
                    <a:pt x="14168" y="7041"/>
                    <a:pt x="14168" y="7155"/>
                  </a:cubicBezTo>
                  <a:lnTo>
                    <a:pt x="14168" y="7163"/>
                  </a:lnTo>
                  <a:cubicBezTo>
                    <a:pt x="14168" y="7213"/>
                    <a:pt x="14154" y="7255"/>
                    <a:pt x="14125" y="7298"/>
                  </a:cubicBezTo>
                  <a:lnTo>
                    <a:pt x="14111" y="7313"/>
                  </a:lnTo>
                  <a:cubicBezTo>
                    <a:pt x="14111" y="7320"/>
                    <a:pt x="14104" y="7327"/>
                    <a:pt x="14097" y="7327"/>
                  </a:cubicBezTo>
                  <a:lnTo>
                    <a:pt x="14082" y="7341"/>
                  </a:lnTo>
                  <a:lnTo>
                    <a:pt x="14075" y="7348"/>
                  </a:lnTo>
                  <a:cubicBezTo>
                    <a:pt x="14068" y="7355"/>
                    <a:pt x="14054" y="7370"/>
                    <a:pt x="14040" y="7377"/>
                  </a:cubicBezTo>
                  <a:lnTo>
                    <a:pt x="14025" y="7377"/>
                  </a:lnTo>
                  <a:cubicBezTo>
                    <a:pt x="14011" y="7384"/>
                    <a:pt x="13997" y="7384"/>
                    <a:pt x="13975" y="7391"/>
                  </a:cubicBezTo>
                  <a:cubicBezTo>
                    <a:pt x="13963" y="7394"/>
                    <a:pt x="13951" y="7395"/>
                    <a:pt x="13939" y="7395"/>
                  </a:cubicBezTo>
                  <a:cubicBezTo>
                    <a:pt x="13716" y="7395"/>
                    <a:pt x="13716" y="6916"/>
                    <a:pt x="13939" y="6916"/>
                  </a:cubicBezTo>
                  <a:close/>
                  <a:moveTo>
                    <a:pt x="1171" y="6923"/>
                  </a:moveTo>
                  <a:cubicBezTo>
                    <a:pt x="1182" y="6923"/>
                    <a:pt x="1195" y="6924"/>
                    <a:pt x="1207" y="6927"/>
                  </a:cubicBezTo>
                  <a:cubicBezTo>
                    <a:pt x="1322" y="6948"/>
                    <a:pt x="1400" y="7048"/>
                    <a:pt x="1400" y="7163"/>
                  </a:cubicBezTo>
                  <a:cubicBezTo>
                    <a:pt x="1400" y="7213"/>
                    <a:pt x="1386" y="7255"/>
                    <a:pt x="1357" y="7298"/>
                  </a:cubicBezTo>
                  <a:lnTo>
                    <a:pt x="1350" y="7313"/>
                  </a:lnTo>
                  <a:cubicBezTo>
                    <a:pt x="1343" y="7320"/>
                    <a:pt x="1336" y="7327"/>
                    <a:pt x="1336" y="7334"/>
                  </a:cubicBezTo>
                  <a:lnTo>
                    <a:pt x="1322" y="7341"/>
                  </a:lnTo>
                  <a:lnTo>
                    <a:pt x="1315" y="7348"/>
                  </a:lnTo>
                  <a:cubicBezTo>
                    <a:pt x="1300" y="7363"/>
                    <a:pt x="1286" y="7370"/>
                    <a:pt x="1272" y="7377"/>
                  </a:cubicBezTo>
                  <a:lnTo>
                    <a:pt x="1265" y="7377"/>
                  </a:lnTo>
                  <a:cubicBezTo>
                    <a:pt x="1243" y="7384"/>
                    <a:pt x="1229" y="7391"/>
                    <a:pt x="1207" y="7391"/>
                  </a:cubicBezTo>
                  <a:cubicBezTo>
                    <a:pt x="1195" y="7394"/>
                    <a:pt x="1182" y="7395"/>
                    <a:pt x="1171" y="7395"/>
                  </a:cubicBezTo>
                  <a:cubicBezTo>
                    <a:pt x="948" y="7395"/>
                    <a:pt x="948" y="6923"/>
                    <a:pt x="1171" y="6923"/>
                  </a:cubicBezTo>
                  <a:close/>
                  <a:moveTo>
                    <a:pt x="10747" y="6923"/>
                  </a:moveTo>
                  <a:cubicBezTo>
                    <a:pt x="10758" y="6923"/>
                    <a:pt x="10771" y="6924"/>
                    <a:pt x="10783" y="6927"/>
                  </a:cubicBezTo>
                  <a:cubicBezTo>
                    <a:pt x="10955" y="6963"/>
                    <a:pt x="11033" y="7155"/>
                    <a:pt x="10933" y="7291"/>
                  </a:cubicBezTo>
                  <a:lnTo>
                    <a:pt x="10933" y="7298"/>
                  </a:lnTo>
                  <a:lnTo>
                    <a:pt x="10926" y="7313"/>
                  </a:lnTo>
                  <a:cubicBezTo>
                    <a:pt x="10919" y="7320"/>
                    <a:pt x="10919" y="7327"/>
                    <a:pt x="10912" y="7327"/>
                  </a:cubicBezTo>
                  <a:lnTo>
                    <a:pt x="10898" y="7341"/>
                  </a:lnTo>
                  <a:lnTo>
                    <a:pt x="10890" y="7348"/>
                  </a:lnTo>
                  <a:cubicBezTo>
                    <a:pt x="10876" y="7363"/>
                    <a:pt x="10862" y="7370"/>
                    <a:pt x="10848" y="7377"/>
                  </a:cubicBezTo>
                  <a:lnTo>
                    <a:pt x="10833" y="7377"/>
                  </a:lnTo>
                  <a:cubicBezTo>
                    <a:pt x="10819" y="7384"/>
                    <a:pt x="10805" y="7391"/>
                    <a:pt x="10783" y="7391"/>
                  </a:cubicBezTo>
                  <a:cubicBezTo>
                    <a:pt x="10771" y="7394"/>
                    <a:pt x="10758" y="7395"/>
                    <a:pt x="10747" y="7395"/>
                  </a:cubicBezTo>
                  <a:cubicBezTo>
                    <a:pt x="10524" y="7395"/>
                    <a:pt x="10524" y="6923"/>
                    <a:pt x="10747" y="6923"/>
                  </a:cubicBezTo>
                  <a:close/>
                  <a:moveTo>
                    <a:pt x="370" y="6916"/>
                  </a:moveTo>
                  <a:cubicBezTo>
                    <a:pt x="413" y="6916"/>
                    <a:pt x="458" y="6928"/>
                    <a:pt x="500" y="6956"/>
                  </a:cubicBezTo>
                  <a:cubicBezTo>
                    <a:pt x="700" y="7091"/>
                    <a:pt x="608" y="7398"/>
                    <a:pt x="365" y="7398"/>
                  </a:cubicBezTo>
                  <a:cubicBezTo>
                    <a:pt x="272" y="7398"/>
                    <a:pt x="186" y="7341"/>
                    <a:pt x="143" y="7255"/>
                  </a:cubicBezTo>
                  <a:lnTo>
                    <a:pt x="143" y="7248"/>
                  </a:lnTo>
                  <a:cubicBezTo>
                    <a:pt x="76" y="7080"/>
                    <a:pt x="212" y="6916"/>
                    <a:pt x="370" y="6916"/>
                  </a:cubicBezTo>
                  <a:close/>
                  <a:moveTo>
                    <a:pt x="2768" y="6916"/>
                  </a:moveTo>
                  <a:cubicBezTo>
                    <a:pt x="2891" y="6916"/>
                    <a:pt x="3007" y="7012"/>
                    <a:pt x="3007" y="7155"/>
                  </a:cubicBezTo>
                  <a:lnTo>
                    <a:pt x="3000" y="7170"/>
                  </a:lnTo>
                  <a:cubicBezTo>
                    <a:pt x="3000" y="7213"/>
                    <a:pt x="2986" y="7255"/>
                    <a:pt x="2957" y="7298"/>
                  </a:cubicBezTo>
                  <a:lnTo>
                    <a:pt x="2957" y="7305"/>
                  </a:lnTo>
                  <a:cubicBezTo>
                    <a:pt x="2950" y="7313"/>
                    <a:pt x="2943" y="7320"/>
                    <a:pt x="2936" y="7327"/>
                  </a:cubicBezTo>
                  <a:lnTo>
                    <a:pt x="2928" y="7334"/>
                  </a:lnTo>
                  <a:cubicBezTo>
                    <a:pt x="2893" y="7370"/>
                    <a:pt x="2850" y="7391"/>
                    <a:pt x="2800" y="7398"/>
                  </a:cubicBezTo>
                  <a:lnTo>
                    <a:pt x="2764" y="7398"/>
                  </a:lnTo>
                  <a:cubicBezTo>
                    <a:pt x="2550" y="7398"/>
                    <a:pt x="2443" y="7141"/>
                    <a:pt x="2593" y="6991"/>
                  </a:cubicBezTo>
                  <a:cubicBezTo>
                    <a:pt x="2645" y="6939"/>
                    <a:pt x="2707" y="6916"/>
                    <a:pt x="2768" y="6916"/>
                  </a:cubicBezTo>
                  <a:close/>
                  <a:moveTo>
                    <a:pt x="7541" y="6925"/>
                  </a:moveTo>
                  <a:cubicBezTo>
                    <a:pt x="7550" y="6925"/>
                    <a:pt x="7560" y="6926"/>
                    <a:pt x="7570" y="6927"/>
                  </a:cubicBezTo>
                  <a:cubicBezTo>
                    <a:pt x="7748" y="6941"/>
                    <a:pt x="7848" y="7141"/>
                    <a:pt x="7748" y="7291"/>
                  </a:cubicBezTo>
                  <a:lnTo>
                    <a:pt x="7741" y="7305"/>
                  </a:lnTo>
                  <a:cubicBezTo>
                    <a:pt x="7734" y="7313"/>
                    <a:pt x="7727" y="7320"/>
                    <a:pt x="7720" y="7327"/>
                  </a:cubicBezTo>
                  <a:lnTo>
                    <a:pt x="7720" y="7334"/>
                  </a:lnTo>
                  <a:cubicBezTo>
                    <a:pt x="7684" y="7370"/>
                    <a:pt x="7634" y="7391"/>
                    <a:pt x="7584" y="7398"/>
                  </a:cubicBezTo>
                  <a:lnTo>
                    <a:pt x="7549" y="7398"/>
                  </a:lnTo>
                  <a:cubicBezTo>
                    <a:pt x="7456" y="7398"/>
                    <a:pt x="7363" y="7348"/>
                    <a:pt x="7327" y="7255"/>
                  </a:cubicBezTo>
                  <a:cubicBezTo>
                    <a:pt x="7260" y="7100"/>
                    <a:pt x="7371" y="6925"/>
                    <a:pt x="7541" y="6925"/>
                  </a:cubicBezTo>
                  <a:close/>
                  <a:moveTo>
                    <a:pt x="5962" y="6923"/>
                  </a:moveTo>
                  <a:cubicBezTo>
                    <a:pt x="5974" y="6923"/>
                    <a:pt x="5986" y="6924"/>
                    <a:pt x="5999" y="6927"/>
                  </a:cubicBezTo>
                  <a:cubicBezTo>
                    <a:pt x="6113" y="6948"/>
                    <a:pt x="6192" y="7048"/>
                    <a:pt x="6192" y="7163"/>
                  </a:cubicBezTo>
                  <a:cubicBezTo>
                    <a:pt x="6192" y="7213"/>
                    <a:pt x="6177" y="7263"/>
                    <a:pt x="6149" y="7305"/>
                  </a:cubicBezTo>
                  <a:lnTo>
                    <a:pt x="6135" y="7320"/>
                  </a:lnTo>
                  <a:cubicBezTo>
                    <a:pt x="6128" y="7327"/>
                    <a:pt x="6128" y="7327"/>
                    <a:pt x="6120" y="7334"/>
                  </a:cubicBezTo>
                  <a:lnTo>
                    <a:pt x="6106" y="7348"/>
                  </a:lnTo>
                  <a:lnTo>
                    <a:pt x="6099" y="7355"/>
                  </a:lnTo>
                  <a:cubicBezTo>
                    <a:pt x="6085" y="7363"/>
                    <a:pt x="6070" y="7370"/>
                    <a:pt x="6056" y="7377"/>
                  </a:cubicBezTo>
                  <a:lnTo>
                    <a:pt x="6049" y="7377"/>
                  </a:lnTo>
                  <a:cubicBezTo>
                    <a:pt x="6035" y="7384"/>
                    <a:pt x="6013" y="7391"/>
                    <a:pt x="5999" y="7398"/>
                  </a:cubicBezTo>
                  <a:cubicBezTo>
                    <a:pt x="5986" y="7401"/>
                    <a:pt x="5974" y="7402"/>
                    <a:pt x="5962" y="7402"/>
                  </a:cubicBezTo>
                  <a:cubicBezTo>
                    <a:pt x="5733" y="7402"/>
                    <a:pt x="5733" y="6923"/>
                    <a:pt x="5962" y="6923"/>
                  </a:cubicBezTo>
                  <a:close/>
                  <a:moveTo>
                    <a:pt x="4356" y="6925"/>
                  </a:moveTo>
                  <a:cubicBezTo>
                    <a:pt x="4365" y="6925"/>
                    <a:pt x="4375" y="6926"/>
                    <a:pt x="4385" y="6927"/>
                  </a:cubicBezTo>
                  <a:cubicBezTo>
                    <a:pt x="4564" y="6941"/>
                    <a:pt x="4656" y="7155"/>
                    <a:pt x="4549" y="7305"/>
                  </a:cubicBezTo>
                  <a:lnTo>
                    <a:pt x="4542" y="7320"/>
                  </a:lnTo>
                  <a:cubicBezTo>
                    <a:pt x="4535" y="7320"/>
                    <a:pt x="4528" y="7327"/>
                    <a:pt x="4528" y="7334"/>
                  </a:cubicBezTo>
                  <a:lnTo>
                    <a:pt x="4514" y="7348"/>
                  </a:lnTo>
                  <a:lnTo>
                    <a:pt x="4507" y="7355"/>
                  </a:lnTo>
                  <a:cubicBezTo>
                    <a:pt x="4492" y="7363"/>
                    <a:pt x="4478" y="7370"/>
                    <a:pt x="4464" y="7377"/>
                  </a:cubicBezTo>
                  <a:lnTo>
                    <a:pt x="4457" y="7377"/>
                  </a:lnTo>
                  <a:cubicBezTo>
                    <a:pt x="4442" y="7384"/>
                    <a:pt x="4421" y="7391"/>
                    <a:pt x="4407" y="7398"/>
                  </a:cubicBezTo>
                  <a:cubicBezTo>
                    <a:pt x="4392" y="7401"/>
                    <a:pt x="4377" y="7402"/>
                    <a:pt x="4362" y="7402"/>
                  </a:cubicBezTo>
                  <a:cubicBezTo>
                    <a:pt x="4265" y="7402"/>
                    <a:pt x="4179" y="7342"/>
                    <a:pt x="4135" y="7255"/>
                  </a:cubicBezTo>
                  <a:cubicBezTo>
                    <a:pt x="4068" y="7100"/>
                    <a:pt x="4186" y="6925"/>
                    <a:pt x="4356" y="6925"/>
                  </a:cubicBezTo>
                  <a:close/>
                  <a:moveTo>
                    <a:pt x="9144" y="6922"/>
                  </a:moveTo>
                  <a:cubicBezTo>
                    <a:pt x="9169" y="6922"/>
                    <a:pt x="9194" y="6926"/>
                    <a:pt x="9220" y="6934"/>
                  </a:cubicBezTo>
                  <a:cubicBezTo>
                    <a:pt x="9369" y="6984"/>
                    <a:pt x="9434" y="7170"/>
                    <a:pt x="9341" y="7305"/>
                  </a:cubicBezTo>
                  <a:lnTo>
                    <a:pt x="9327" y="7320"/>
                  </a:lnTo>
                  <a:cubicBezTo>
                    <a:pt x="9319" y="7320"/>
                    <a:pt x="9319" y="7327"/>
                    <a:pt x="9312" y="7334"/>
                  </a:cubicBezTo>
                  <a:lnTo>
                    <a:pt x="9298" y="7348"/>
                  </a:lnTo>
                  <a:lnTo>
                    <a:pt x="9291" y="7348"/>
                  </a:lnTo>
                  <a:cubicBezTo>
                    <a:pt x="9277" y="7363"/>
                    <a:pt x="9262" y="7370"/>
                    <a:pt x="9248" y="7377"/>
                  </a:cubicBezTo>
                  <a:lnTo>
                    <a:pt x="9241" y="7377"/>
                  </a:lnTo>
                  <a:cubicBezTo>
                    <a:pt x="9227" y="7384"/>
                    <a:pt x="9205" y="7391"/>
                    <a:pt x="9191" y="7398"/>
                  </a:cubicBezTo>
                  <a:cubicBezTo>
                    <a:pt x="9175" y="7401"/>
                    <a:pt x="9160" y="7403"/>
                    <a:pt x="9145" y="7403"/>
                  </a:cubicBezTo>
                  <a:cubicBezTo>
                    <a:pt x="9014" y="7403"/>
                    <a:pt x="8905" y="7297"/>
                    <a:pt x="8905" y="7163"/>
                  </a:cubicBezTo>
                  <a:cubicBezTo>
                    <a:pt x="8899" y="7025"/>
                    <a:pt x="9014" y="6922"/>
                    <a:pt x="9144" y="6922"/>
                  </a:cubicBezTo>
                  <a:close/>
                  <a:moveTo>
                    <a:pt x="3557" y="6927"/>
                  </a:moveTo>
                  <a:cubicBezTo>
                    <a:pt x="3692" y="6927"/>
                    <a:pt x="3800" y="7034"/>
                    <a:pt x="3800" y="7163"/>
                  </a:cubicBezTo>
                  <a:cubicBezTo>
                    <a:pt x="3800" y="7308"/>
                    <a:pt x="3681" y="7404"/>
                    <a:pt x="3556" y="7404"/>
                  </a:cubicBezTo>
                  <a:cubicBezTo>
                    <a:pt x="3497" y="7404"/>
                    <a:pt x="3436" y="7382"/>
                    <a:pt x="3385" y="7334"/>
                  </a:cubicBezTo>
                  <a:cubicBezTo>
                    <a:pt x="3235" y="7184"/>
                    <a:pt x="3343" y="6927"/>
                    <a:pt x="3557" y="6927"/>
                  </a:cubicBezTo>
                  <a:close/>
                  <a:moveTo>
                    <a:pt x="5156" y="6927"/>
                  </a:moveTo>
                  <a:cubicBezTo>
                    <a:pt x="5285" y="6927"/>
                    <a:pt x="5392" y="7034"/>
                    <a:pt x="5392" y="7163"/>
                  </a:cubicBezTo>
                  <a:cubicBezTo>
                    <a:pt x="5392" y="7308"/>
                    <a:pt x="5274" y="7404"/>
                    <a:pt x="5151" y="7404"/>
                  </a:cubicBezTo>
                  <a:cubicBezTo>
                    <a:pt x="5093" y="7404"/>
                    <a:pt x="5033" y="7382"/>
                    <a:pt x="4985" y="7334"/>
                  </a:cubicBezTo>
                  <a:cubicBezTo>
                    <a:pt x="4835" y="7184"/>
                    <a:pt x="4942" y="6927"/>
                    <a:pt x="5156" y="6927"/>
                  </a:cubicBezTo>
                  <a:close/>
                  <a:moveTo>
                    <a:pt x="9941" y="6927"/>
                  </a:moveTo>
                  <a:cubicBezTo>
                    <a:pt x="10069" y="6927"/>
                    <a:pt x="10176" y="7034"/>
                    <a:pt x="10176" y="7163"/>
                  </a:cubicBezTo>
                  <a:cubicBezTo>
                    <a:pt x="10176" y="7308"/>
                    <a:pt x="10058" y="7404"/>
                    <a:pt x="9935" y="7404"/>
                  </a:cubicBezTo>
                  <a:cubicBezTo>
                    <a:pt x="9877" y="7404"/>
                    <a:pt x="9818" y="7382"/>
                    <a:pt x="9769" y="7334"/>
                  </a:cubicBezTo>
                  <a:cubicBezTo>
                    <a:pt x="9619" y="7184"/>
                    <a:pt x="9727" y="6927"/>
                    <a:pt x="9941" y="6927"/>
                  </a:cubicBezTo>
                  <a:close/>
                  <a:moveTo>
                    <a:pt x="1957" y="6927"/>
                  </a:moveTo>
                  <a:cubicBezTo>
                    <a:pt x="2093" y="6927"/>
                    <a:pt x="2200" y="7027"/>
                    <a:pt x="2200" y="7163"/>
                  </a:cubicBezTo>
                  <a:lnTo>
                    <a:pt x="2200" y="7170"/>
                  </a:lnTo>
                  <a:cubicBezTo>
                    <a:pt x="2200" y="7310"/>
                    <a:pt x="2079" y="7404"/>
                    <a:pt x="1955" y="7404"/>
                  </a:cubicBezTo>
                  <a:cubicBezTo>
                    <a:pt x="1895" y="7404"/>
                    <a:pt x="1834" y="7383"/>
                    <a:pt x="1786" y="7334"/>
                  </a:cubicBezTo>
                  <a:cubicBezTo>
                    <a:pt x="1636" y="7184"/>
                    <a:pt x="1743" y="6927"/>
                    <a:pt x="1957" y="6927"/>
                  </a:cubicBezTo>
                  <a:close/>
                  <a:moveTo>
                    <a:pt x="6753" y="6923"/>
                  </a:moveTo>
                  <a:cubicBezTo>
                    <a:pt x="6797" y="6923"/>
                    <a:pt x="6842" y="6935"/>
                    <a:pt x="6884" y="6963"/>
                  </a:cubicBezTo>
                  <a:cubicBezTo>
                    <a:pt x="7077" y="7098"/>
                    <a:pt x="6984" y="7405"/>
                    <a:pt x="6749" y="7405"/>
                  </a:cubicBezTo>
                  <a:cubicBezTo>
                    <a:pt x="6649" y="7405"/>
                    <a:pt x="6563" y="7348"/>
                    <a:pt x="6527" y="7255"/>
                  </a:cubicBezTo>
                  <a:cubicBezTo>
                    <a:pt x="6454" y="7087"/>
                    <a:pt x="6593" y="6923"/>
                    <a:pt x="6753" y="6923"/>
                  </a:cubicBezTo>
                  <a:close/>
                  <a:moveTo>
                    <a:pt x="8346" y="6923"/>
                  </a:moveTo>
                  <a:cubicBezTo>
                    <a:pt x="8389" y="6923"/>
                    <a:pt x="8434" y="6935"/>
                    <a:pt x="8477" y="6963"/>
                  </a:cubicBezTo>
                  <a:cubicBezTo>
                    <a:pt x="8677" y="7098"/>
                    <a:pt x="8584" y="7405"/>
                    <a:pt x="8348" y="7405"/>
                  </a:cubicBezTo>
                  <a:cubicBezTo>
                    <a:pt x="8248" y="7405"/>
                    <a:pt x="8163" y="7348"/>
                    <a:pt x="8127" y="7255"/>
                  </a:cubicBezTo>
                  <a:cubicBezTo>
                    <a:pt x="8054" y="7087"/>
                    <a:pt x="8188" y="6923"/>
                    <a:pt x="8346" y="6923"/>
                  </a:cubicBezTo>
                  <a:close/>
                  <a:moveTo>
                    <a:pt x="11538" y="6923"/>
                  </a:moveTo>
                  <a:cubicBezTo>
                    <a:pt x="11581" y="6923"/>
                    <a:pt x="11626" y="6935"/>
                    <a:pt x="11669" y="6963"/>
                  </a:cubicBezTo>
                  <a:cubicBezTo>
                    <a:pt x="11869" y="7098"/>
                    <a:pt x="11776" y="7405"/>
                    <a:pt x="11533" y="7405"/>
                  </a:cubicBezTo>
                  <a:cubicBezTo>
                    <a:pt x="11440" y="7405"/>
                    <a:pt x="11355" y="7348"/>
                    <a:pt x="11319" y="7255"/>
                  </a:cubicBezTo>
                  <a:cubicBezTo>
                    <a:pt x="11246" y="7087"/>
                    <a:pt x="11380" y="6923"/>
                    <a:pt x="11538" y="6923"/>
                  </a:cubicBezTo>
                  <a:close/>
                  <a:moveTo>
                    <a:pt x="12329" y="6910"/>
                  </a:moveTo>
                  <a:cubicBezTo>
                    <a:pt x="12505" y="6910"/>
                    <a:pt x="12644" y="7115"/>
                    <a:pt x="12533" y="7291"/>
                  </a:cubicBezTo>
                  <a:lnTo>
                    <a:pt x="12526" y="7291"/>
                  </a:lnTo>
                  <a:cubicBezTo>
                    <a:pt x="12519" y="7305"/>
                    <a:pt x="12511" y="7313"/>
                    <a:pt x="12504" y="7320"/>
                  </a:cubicBezTo>
                  <a:lnTo>
                    <a:pt x="12504" y="7327"/>
                  </a:lnTo>
                  <a:cubicBezTo>
                    <a:pt x="12469" y="7363"/>
                    <a:pt x="12419" y="7384"/>
                    <a:pt x="12369" y="7391"/>
                  </a:cubicBezTo>
                  <a:cubicBezTo>
                    <a:pt x="12362" y="7398"/>
                    <a:pt x="12347" y="7398"/>
                    <a:pt x="12333" y="7405"/>
                  </a:cubicBezTo>
                  <a:lnTo>
                    <a:pt x="12333" y="7398"/>
                  </a:lnTo>
                  <a:cubicBezTo>
                    <a:pt x="12076" y="7398"/>
                    <a:pt x="11990" y="7063"/>
                    <a:pt x="12212" y="6941"/>
                  </a:cubicBezTo>
                  <a:cubicBezTo>
                    <a:pt x="12251" y="6920"/>
                    <a:pt x="12291" y="6910"/>
                    <a:pt x="12329" y="6910"/>
                  </a:cubicBezTo>
                  <a:close/>
                  <a:moveTo>
                    <a:pt x="13130" y="6923"/>
                  </a:moveTo>
                  <a:cubicBezTo>
                    <a:pt x="13173" y="6923"/>
                    <a:pt x="13218" y="6935"/>
                    <a:pt x="13261" y="6963"/>
                  </a:cubicBezTo>
                  <a:cubicBezTo>
                    <a:pt x="13454" y="7098"/>
                    <a:pt x="13361" y="7405"/>
                    <a:pt x="13126" y="7405"/>
                  </a:cubicBezTo>
                  <a:cubicBezTo>
                    <a:pt x="13033" y="7405"/>
                    <a:pt x="12947" y="7348"/>
                    <a:pt x="12911" y="7255"/>
                  </a:cubicBezTo>
                  <a:lnTo>
                    <a:pt x="12904" y="7255"/>
                  </a:lnTo>
                  <a:cubicBezTo>
                    <a:pt x="12831" y="7087"/>
                    <a:pt x="12970" y="6923"/>
                    <a:pt x="13130" y="6923"/>
                  </a:cubicBezTo>
                  <a:close/>
                  <a:moveTo>
                    <a:pt x="765" y="7320"/>
                  </a:moveTo>
                  <a:cubicBezTo>
                    <a:pt x="900" y="7320"/>
                    <a:pt x="1007" y="7427"/>
                    <a:pt x="1007" y="7562"/>
                  </a:cubicBezTo>
                  <a:cubicBezTo>
                    <a:pt x="1007" y="7703"/>
                    <a:pt x="890" y="7797"/>
                    <a:pt x="765" y="7797"/>
                  </a:cubicBezTo>
                  <a:cubicBezTo>
                    <a:pt x="705" y="7797"/>
                    <a:pt x="644" y="7775"/>
                    <a:pt x="593" y="7727"/>
                  </a:cubicBezTo>
                  <a:cubicBezTo>
                    <a:pt x="443" y="7577"/>
                    <a:pt x="550" y="7320"/>
                    <a:pt x="765" y="7320"/>
                  </a:cubicBezTo>
                  <a:close/>
                  <a:moveTo>
                    <a:pt x="13524" y="7321"/>
                  </a:moveTo>
                  <a:cubicBezTo>
                    <a:pt x="13582" y="7321"/>
                    <a:pt x="13641" y="7343"/>
                    <a:pt x="13690" y="7391"/>
                  </a:cubicBezTo>
                  <a:cubicBezTo>
                    <a:pt x="13840" y="7541"/>
                    <a:pt x="13733" y="7798"/>
                    <a:pt x="13525" y="7798"/>
                  </a:cubicBezTo>
                  <a:cubicBezTo>
                    <a:pt x="13397" y="7798"/>
                    <a:pt x="13290" y="7691"/>
                    <a:pt x="13290" y="7562"/>
                  </a:cubicBezTo>
                  <a:lnTo>
                    <a:pt x="13283" y="7562"/>
                  </a:lnTo>
                  <a:cubicBezTo>
                    <a:pt x="13283" y="7417"/>
                    <a:pt x="13401" y="7321"/>
                    <a:pt x="13524" y="7321"/>
                  </a:cubicBezTo>
                  <a:close/>
                  <a:moveTo>
                    <a:pt x="5555" y="7321"/>
                  </a:moveTo>
                  <a:cubicBezTo>
                    <a:pt x="5613" y="7321"/>
                    <a:pt x="5672" y="7343"/>
                    <a:pt x="5720" y="7391"/>
                  </a:cubicBezTo>
                  <a:cubicBezTo>
                    <a:pt x="5870" y="7541"/>
                    <a:pt x="5763" y="7798"/>
                    <a:pt x="5556" y="7798"/>
                  </a:cubicBezTo>
                  <a:cubicBezTo>
                    <a:pt x="5552" y="7798"/>
                    <a:pt x="5548" y="7798"/>
                    <a:pt x="5543" y="7798"/>
                  </a:cubicBezTo>
                  <a:cubicBezTo>
                    <a:pt x="5414" y="7798"/>
                    <a:pt x="5313" y="7694"/>
                    <a:pt x="5313" y="7562"/>
                  </a:cubicBezTo>
                  <a:cubicBezTo>
                    <a:pt x="5313" y="7417"/>
                    <a:pt x="5432" y="7321"/>
                    <a:pt x="5555" y="7321"/>
                  </a:cubicBezTo>
                  <a:close/>
                  <a:moveTo>
                    <a:pt x="1561" y="7320"/>
                  </a:moveTo>
                  <a:cubicBezTo>
                    <a:pt x="1773" y="7323"/>
                    <a:pt x="1878" y="7578"/>
                    <a:pt x="1729" y="7727"/>
                  </a:cubicBezTo>
                  <a:cubicBezTo>
                    <a:pt x="1679" y="7778"/>
                    <a:pt x="1618" y="7802"/>
                    <a:pt x="1559" y="7802"/>
                  </a:cubicBezTo>
                  <a:cubicBezTo>
                    <a:pt x="1437" y="7802"/>
                    <a:pt x="1322" y="7706"/>
                    <a:pt x="1322" y="7562"/>
                  </a:cubicBezTo>
                  <a:cubicBezTo>
                    <a:pt x="1322" y="7428"/>
                    <a:pt x="1427" y="7322"/>
                    <a:pt x="1561" y="7320"/>
                  </a:cubicBezTo>
                  <a:close/>
                  <a:moveTo>
                    <a:pt x="3157" y="7320"/>
                  </a:moveTo>
                  <a:lnTo>
                    <a:pt x="3157" y="7327"/>
                  </a:lnTo>
                  <a:cubicBezTo>
                    <a:pt x="3371" y="7327"/>
                    <a:pt x="3478" y="7584"/>
                    <a:pt x="3328" y="7734"/>
                  </a:cubicBezTo>
                  <a:cubicBezTo>
                    <a:pt x="3280" y="7782"/>
                    <a:pt x="3221" y="7804"/>
                    <a:pt x="3162" y="7804"/>
                  </a:cubicBezTo>
                  <a:cubicBezTo>
                    <a:pt x="3039" y="7804"/>
                    <a:pt x="2921" y="7708"/>
                    <a:pt x="2921" y="7562"/>
                  </a:cubicBezTo>
                  <a:cubicBezTo>
                    <a:pt x="2914" y="7434"/>
                    <a:pt x="3028" y="7320"/>
                    <a:pt x="3157" y="7320"/>
                  </a:cubicBezTo>
                  <a:close/>
                  <a:moveTo>
                    <a:pt x="3957" y="7327"/>
                  </a:moveTo>
                  <a:cubicBezTo>
                    <a:pt x="4092" y="7327"/>
                    <a:pt x="4199" y="7434"/>
                    <a:pt x="4199" y="7562"/>
                  </a:cubicBezTo>
                  <a:cubicBezTo>
                    <a:pt x="4199" y="7708"/>
                    <a:pt x="4081" y="7804"/>
                    <a:pt x="3956" y="7804"/>
                  </a:cubicBezTo>
                  <a:cubicBezTo>
                    <a:pt x="3897" y="7804"/>
                    <a:pt x="3836" y="7782"/>
                    <a:pt x="3785" y="7734"/>
                  </a:cubicBezTo>
                  <a:cubicBezTo>
                    <a:pt x="3635" y="7584"/>
                    <a:pt x="3742" y="7327"/>
                    <a:pt x="3957" y="7327"/>
                  </a:cubicBezTo>
                  <a:close/>
                  <a:moveTo>
                    <a:pt x="4756" y="7320"/>
                  </a:moveTo>
                  <a:cubicBezTo>
                    <a:pt x="4971" y="7320"/>
                    <a:pt x="5078" y="7584"/>
                    <a:pt x="4921" y="7734"/>
                  </a:cubicBezTo>
                  <a:cubicBezTo>
                    <a:pt x="4872" y="7782"/>
                    <a:pt x="4813" y="7804"/>
                    <a:pt x="4755" y="7804"/>
                  </a:cubicBezTo>
                  <a:cubicBezTo>
                    <a:pt x="4632" y="7804"/>
                    <a:pt x="4514" y="7708"/>
                    <a:pt x="4514" y="7562"/>
                  </a:cubicBezTo>
                  <a:cubicBezTo>
                    <a:pt x="4514" y="7427"/>
                    <a:pt x="4621" y="7320"/>
                    <a:pt x="4756" y="7320"/>
                  </a:cubicBezTo>
                  <a:close/>
                  <a:moveTo>
                    <a:pt x="6349" y="7320"/>
                  </a:moveTo>
                  <a:lnTo>
                    <a:pt x="6349" y="7327"/>
                  </a:lnTo>
                  <a:cubicBezTo>
                    <a:pt x="6563" y="7327"/>
                    <a:pt x="6670" y="7584"/>
                    <a:pt x="6520" y="7734"/>
                  </a:cubicBezTo>
                  <a:cubicBezTo>
                    <a:pt x="6472" y="7782"/>
                    <a:pt x="6413" y="7804"/>
                    <a:pt x="6354" y="7804"/>
                  </a:cubicBezTo>
                  <a:cubicBezTo>
                    <a:pt x="6231" y="7804"/>
                    <a:pt x="6113" y="7708"/>
                    <a:pt x="6113" y="7562"/>
                  </a:cubicBezTo>
                  <a:cubicBezTo>
                    <a:pt x="6106" y="7427"/>
                    <a:pt x="6220" y="7320"/>
                    <a:pt x="6349" y="7320"/>
                  </a:cubicBezTo>
                  <a:close/>
                  <a:moveTo>
                    <a:pt x="7149" y="7320"/>
                  </a:moveTo>
                  <a:lnTo>
                    <a:pt x="7149" y="7327"/>
                  </a:lnTo>
                  <a:cubicBezTo>
                    <a:pt x="7363" y="7327"/>
                    <a:pt x="7470" y="7584"/>
                    <a:pt x="7320" y="7734"/>
                  </a:cubicBezTo>
                  <a:cubicBezTo>
                    <a:pt x="7269" y="7782"/>
                    <a:pt x="7209" y="7804"/>
                    <a:pt x="7149" y="7804"/>
                  </a:cubicBezTo>
                  <a:cubicBezTo>
                    <a:pt x="7024" y="7804"/>
                    <a:pt x="6906" y="7708"/>
                    <a:pt x="6906" y="7562"/>
                  </a:cubicBezTo>
                  <a:cubicBezTo>
                    <a:pt x="6906" y="7434"/>
                    <a:pt x="7013" y="7320"/>
                    <a:pt x="7149" y="7320"/>
                  </a:cubicBezTo>
                  <a:close/>
                  <a:moveTo>
                    <a:pt x="7948" y="7320"/>
                  </a:moveTo>
                  <a:lnTo>
                    <a:pt x="7948" y="7327"/>
                  </a:lnTo>
                  <a:cubicBezTo>
                    <a:pt x="8156" y="7327"/>
                    <a:pt x="8263" y="7584"/>
                    <a:pt x="8113" y="7734"/>
                  </a:cubicBezTo>
                  <a:cubicBezTo>
                    <a:pt x="8064" y="7782"/>
                    <a:pt x="8005" y="7804"/>
                    <a:pt x="7947" y="7804"/>
                  </a:cubicBezTo>
                  <a:cubicBezTo>
                    <a:pt x="7824" y="7804"/>
                    <a:pt x="7706" y="7708"/>
                    <a:pt x="7706" y="7562"/>
                  </a:cubicBezTo>
                  <a:cubicBezTo>
                    <a:pt x="7706" y="7434"/>
                    <a:pt x="7813" y="7320"/>
                    <a:pt x="7948" y="7320"/>
                  </a:cubicBezTo>
                  <a:close/>
                  <a:moveTo>
                    <a:pt x="8741" y="7320"/>
                  </a:moveTo>
                  <a:lnTo>
                    <a:pt x="8741" y="7327"/>
                  </a:lnTo>
                  <a:cubicBezTo>
                    <a:pt x="8955" y="7327"/>
                    <a:pt x="9062" y="7584"/>
                    <a:pt x="8912" y="7734"/>
                  </a:cubicBezTo>
                  <a:cubicBezTo>
                    <a:pt x="8864" y="7782"/>
                    <a:pt x="8805" y="7804"/>
                    <a:pt x="8746" y="7804"/>
                  </a:cubicBezTo>
                  <a:cubicBezTo>
                    <a:pt x="8624" y="7804"/>
                    <a:pt x="8505" y="7708"/>
                    <a:pt x="8505" y="7562"/>
                  </a:cubicBezTo>
                  <a:cubicBezTo>
                    <a:pt x="8505" y="7434"/>
                    <a:pt x="8613" y="7320"/>
                    <a:pt x="8741" y="7320"/>
                  </a:cubicBezTo>
                  <a:close/>
                  <a:moveTo>
                    <a:pt x="10341" y="7327"/>
                  </a:moveTo>
                  <a:cubicBezTo>
                    <a:pt x="10469" y="7327"/>
                    <a:pt x="10576" y="7434"/>
                    <a:pt x="10576" y="7562"/>
                  </a:cubicBezTo>
                  <a:cubicBezTo>
                    <a:pt x="10576" y="7708"/>
                    <a:pt x="10458" y="7804"/>
                    <a:pt x="10335" y="7804"/>
                  </a:cubicBezTo>
                  <a:cubicBezTo>
                    <a:pt x="10277" y="7804"/>
                    <a:pt x="10218" y="7782"/>
                    <a:pt x="10169" y="7734"/>
                  </a:cubicBezTo>
                  <a:cubicBezTo>
                    <a:pt x="10019" y="7584"/>
                    <a:pt x="10126" y="7327"/>
                    <a:pt x="10341" y="7327"/>
                  </a:cubicBezTo>
                  <a:close/>
                  <a:moveTo>
                    <a:pt x="2357" y="7327"/>
                  </a:moveTo>
                  <a:cubicBezTo>
                    <a:pt x="2493" y="7327"/>
                    <a:pt x="2600" y="7434"/>
                    <a:pt x="2600" y="7562"/>
                  </a:cubicBezTo>
                  <a:lnTo>
                    <a:pt x="2600" y="7570"/>
                  </a:lnTo>
                  <a:cubicBezTo>
                    <a:pt x="2600" y="7710"/>
                    <a:pt x="2482" y="7804"/>
                    <a:pt x="2360" y="7804"/>
                  </a:cubicBezTo>
                  <a:cubicBezTo>
                    <a:pt x="2301" y="7804"/>
                    <a:pt x="2241" y="7782"/>
                    <a:pt x="2193" y="7734"/>
                  </a:cubicBezTo>
                  <a:cubicBezTo>
                    <a:pt x="2043" y="7584"/>
                    <a:pt x="2150" y="7327"/>
                    <a:pt x="2357" y="7327"/>
                  </a:cubicBezTo>
                  <a:close/>
                  <a:moveTo>
                    <a:pt x="9546" y="7321"/>
                  </a:moveTo>
                  <a:cubicBezTo>
                    <a:pt x="9605" y="7321"/>
                    <a:pt x="9664" y="7343"/>
                    <a:pt x="9712" y="7391"/>
                  </a:cubicBezTo>
                  <a:cubicBezTo>
                    <a:pt x="9862" y="7548"/>
                    <a:pt x="9755" y="7805"/>
                    <a:pt x="9541" y="7805"/>
                  </a:cubicBezTo>
                  <a:cubicBezTo>
                    <a:pt x="9412" y="7805"/>
                    <a:pt x="9305" y="7698"/>
                    <a:pt x="9305" y="7562"/>
                  </a:cubicBezTo>
                  <a:cubicBezTo>
                    <a:pt x="9305" y="7417"/>
                    <a:pt x="9423" y="7321"/>
                    <a:pt x="9546" y="7321"/>
                  </a:cubicBezTo>
                  <a:close/>
                  <a:moveTo>
                    <a:pt x="11139" y="7321"/>
                  </a:moveTo>
                  <a:cubicBezTo>
                    <a:pt x="11197" y="7321"/>
                    <a:pt x="11256" y="7343"/>
                    <a:pt x="11305" y="7391"/>
                  </a:cubicBezTo>
                  <a:cubicBezTo>
                    <a:pt x="11455" y="7548"/>
                    <a:pt x="11347" y="7805"/>
                    <a:pt x="11140" y="7805"/>
                  </a:cubicBezTo>
                  <a:cubicBezTo>
                    <a:pt x="11005" y="7805"/>
                    <a:pt x="10898" y="7698"/>
                    <a:pt x="10898" y="7562"/>
                  </a:cubicBezTo>
                  <a:cubicBezTo>
                    <a:pt x="10898" y="7417"/>
                    <a:pt x="11016" y="7321"/>
                    <a:pt x="11139" y="7321"/>
                  </a:cubicBezTo>
                  <a:close/>
                  <a:moveTo>
                    <a:pt x="11937" y="7328"/>
                  </a:moveTo>
                  <a:cubicBezTo>
                    <a:pt x="11996" y="7328"/>
                    <a:pt x="12056" y="7350"/>
                    <a:pt x="12104" y="7398"/>
                  </a:cubicBezTo>
                  <a:cubicBezTo>
                    <a:pt x="12254" y="7548"/>
                    <a:pt x="12147" y="7805"/>
                    <a:pt x="11933" y="7805"/>
                  </a:cubicBezTo>
                  <a:cubicBezTo>
                    <a:pt x="11805" y="7805"/>
                    <a:pt x="11697" y="7698"/>
                    <a:pt x="11697" y="7562"/>
                  </a:cubicBezTo>
                  <a:cubicBezTo>
                    <a:pt x="11697" y="7422"/>
                    <a:pt x="11815" y="7328"/>
                    <a:pt x="11937" y="7328"/>
                  </a:cubicBezTo>
                  <a:close/>
                  <a:moveTo>
                    <a:pt x="12731" y="7321"/>
                  </a:moveTo>
                  <a:cubicBezTo>
                    <a:pt x="12789" y="7321"/>
                    <a:pt x="12849" y="7343"/>
                    <a:pt x="12897" y="7391"/>
                  </a:cubicBezTo>
                  <a:cubicBezTo>
                    <a:pt x="13047" y="7548"/>
                    <a:pt x="12940" y="7805"/>
                    <a:pt x="12726" y="7805"/>
                  </a:cubicBezTo>
                  <a:cubicBezTo>
                    <a:pt x="12597" y="7798"/>
                    <a:pt x="12490" y="7698"/>
                    <a:pt x="12490" y="7562"/>
                  </a:cubicBezTo>
                  <a:cubicBezTo>
                    <a:pt x="12490" y="7417"/>
                    <a:pt x="12608" y="7321"/>
                    <a:pt x="12731" y="7321"/>
                  </a:cubicBezTo>
                  <a:close/>
                  <a:moveTo>
                    <a:pt x="370" y="7714"/>
                  </a:moveTo>
                  <a:cubicBezTo>
                    <a:pt x="429" y="7714"/>
                    <a:pt x="488" y="7736"/>
                    <a:pt x="536" y="7784"/>
                  </a:cubicBezTo>
                  <a:cubicBezTo>
                    <a:pt x="686" y="7934"/>
                    <a:pt x="579" y="8191"/>
                    <a:pt x="365" y="8191"/>
                  </a:cubicBezTo>
                  <a:cubicBezTo>
                    <a:pt x="236" y="8191"/>
                    <a:pt x="129" y="8091"/>
                    <a:pt x="129" y="7962"/>
                  </a:cubicBezTo>
                  <a:lnTo>
                    <a:pt x="129" y="7955"/>
                  </a:lnTo>
                  <a:cubicBezTo>
                    <a:pt x="129" y="7810"/>
                    <a:pt x="247" y="7714"/>
                    <a:pt x="370" y="7714"/>
                  </a:cubicBezTo>
                  <a:close/>
                  <a:moveTo>
                    <a:pt x="1165" y="7720"/>
                  </a:moveTo>
                  <a:cubicBezTo>
                    <a:pt x="1379" y="7720"/>
                    <a:pt x="1486" y="7977"/>
                    <a:pt x="1336" y="8127"/>
                  </a:cubicBezTo>
                  <a:cubicBezTo>
                    <a:pt x="1287" y="8175"/>
                    <a:pt x="1227" y="8197"/>
                    <a:pt x="1167" y="8197"/>
                  </a:cubicBezTo>
                  <a:cubicBezTo>
                    <a:pt x="1043" y="8197"/>
                    <a:pt x="922" y="8102"/>
                    <a:pt x="922" y="7962"/>
                  </a:cubicBezTo>
                  <a:cubicBezTo>
                    <a:pt x="929" y="7827"/>
                    <a:pt x="1036" y="7720"/>
                    <a:pt x="1165" y="7720"/>
                  </a:cubicBezTo>
                  <a:close/>
                  <a:moveTo>
                    <a:pt x="13928" y="7717"/>
                  </a:moveTo>
                  <a:cubicBezTo>
                    <a:pt x="13957" y="7717"/>
                    <a:pt x="13987" y="7722"/>
                    <a:pt x="14018" y="7734"/>
                  </a:cubicBezTo>
                  <a:cubicBezTo>
                    <a:pt x="14110" y="7769"/>
                    <a:pt x="14167" y="7860"/>
                    <a:pt x="14168" y="7959"/>
                  </a:cubicBezTo>
                  <a:lnTo>
                    <a:pt x="14168" y="7959"/>
                  </a:lnTo>
                  <a:cubicBezTo>
                    <a:pt x="14166" y="8105"/>
                    <a:pt x="14049" y="8198"/>
                    <a:pt x="13928" y="8198"/>
                  </a:cubicBezTo>
                  <a:cubicBezTo>
                    <a:pt x="13856" y="8198"/>
                    <a:pt x="13783" y="8165"/>
                    <a:pt x="13733" y="8091"/>
                  </a:cubicBezTo>
                  <a:cubicBezTo>
                    <a:pt x="13616" y="7925"/>
                    <a:pt x="13748" y="7717"/>
                    <a:pt x="13928" y="7717"/>
                  </a:cubicBezTo>
                  <a:close/>
                  <a:moveTo>
                    <a:pt x="6754" y="7721"/>
                  </a:moveTo>
                  <a:cubicBezTo>
                    <a:pt x="6813" y="7721"/>
                    <a:pt x="6872" y="7743"/>
                    <a:pt x="6920" y="7791"/>
                  </a:cubicBezTo>
                  <a:cubicBezTo>
                    <a:pt x="7070" y="7941"/>
                    <a:pt x="6963" y="8198"/>
                    <a:pt x="6749" y="8198"/>
                  </a:cubicBezTo>
                  <a:cubicBezTo>
                    <a:pt x="6613" y="8198"/>
                    <a:pt x="6513" y="8091"/>
                    <a:pt x="6513" y="7962"/>
                  </a:cubicBezTo>
                  <a:cubicBezTo>
                    <a:pt x="6513" y="7817"/>
                    <a:pt x="6631" y="7721"/>
                    <a:pt x="6754" y="7721"/>
                  </a:cubicBezTo>
                  <a:close/>
                  <a:moveTo>
                    <a:pt x="7547" y="7721"/>
                  </a:moveTo>
                  <a:cubicBezTo>
                    <a:pt x="7605" y="7721"/>
                    <a:pt x="7665" y="7743"/>
                    <a:pt x="7713" y="7791"/>
                  </a:cubicBezTo>
                  <a:cubicBezTo>
                    <a:pt x="7870" y="7941"/>
                    <a:pt x="7763" y="8198"/>
                    <a:pt x="7549" y="8198"/>
                  </a:cubicBezTo>
                  <a:cubicBezTo>
                    <a:pt x="7413" y="8198"/>
                    <a:pt x="7306" y="8091"/>
                    <a:pt x="7306" y="7962"/>
                  </a:cubicBezTo>
                  <a:cubicBezTo>
                    <a:pt x="7306" y="7817"/>
                    <a:pt x="7424" y="7721"/>
                    <a:pt x="7547" y="7721"/>
                  </a:cubicBezTo>
                  <a:close/>
                  <a:moveTo>
                    <a:pt x="8347" y="7721"/>
                  </a:moveTo>
                  <a:cubicBezTo>
                    <a:pt x="8405" y="7721"/>
                    <a:pt x="8464" y="7743"/>
                    <a:pt x="8513" y="7791"/>
                  </a:cubicBezTo>
                  <a:cubicBezTo>
                    <a:pt x="8663" y="7941"/>
                    <a:pt x="8555" y="8198"/>
                    <a:pt x="8348" y="8198"/>
                  </a:cubicBezTo>
                  <a:cubicBezTo>
                    <a:pt x="8213" y="8198"/>
                    <a:pt x="8106" y="8091"/>
                    <a:pt x="8106" y="7962"/>
                  </a:cubicBezTo>
                  <a:cubicBezTo>
                    <a:pt x="8106" y="7817"/>
                    <a:pt x="8224" y="7721"/>
                    <a:pt x="8347" y="7721"/>
                  </a:cubicBezTo>
                  <a:close/>
                  <a:moveTo>
                    <a:pt x="9946" y="7721"/>
                  </a:moveTo>
                  <a:cubicBezTo>
                    <a:pt x="10004" y="7721"/>
                    <a:pt x="10064" y="7743"/>
                    <a:pt x="10112" y="7791"/>
                  </a:cubicBezTo>
                  <a:cubicBezTo>
                    <a:pt x="10262" y="7941"/>
                    <a:pt x="10155" y="8198"/>
                    <a:pt x="9941" y="8198"/>
                  </a:cubicBezTo>
                  <a:cubicBezTo>
                    <a:pt x="9805" y="8198"/>
                    <a:pt x="9698" y="8091"/>
                    <a:pt x="9698" y="7962"/>
                  </a:cubicBezTo>
                  <a:lnTo>
                    <a:pt x="9705" y="7962"/>
                  </a:lnTo>
                  <a:cubicBezTo>
                    <a:pt x="9705" y="7817"/>
                    <a:pt x="9823" y="7721"/>
                    <a:pt x="9946" y="7721"/>
                  </a:cubicBezTo>
                  <a:close/>
                  <a:moveTo>
                    <a:pt x="12327" y="7716"/>
                  </a:moveTo>
                  <a:cubicBezTo>
                    <a:pt x="12387" y="7716"/>
                    <a:pt x="12448" y="7739"/>
                    <a:pt x="12497" y="7791"/>
                  </a:cubicBezTo>
                  <a:cubicBezTo>
                    <a:pt x="12647" y="7941"/>
                    <a:pt x="12540" y="8198"/>
                    <a:pt x="12333" y="8198"/>
                  </a:cubicBezTo>
                  <a:cubicBezTo>
                    <a:pt x="12197" y="8191"/>
                    <a:pt x="12097" y="8091"/>
                    <a:pt x="12090" y="7962"/>
                  </a:cubicBezTo>
                  <a:lnTo>
                    <a:pt x="12090" y="7955"/>
                  </a:lnTo>
                  <a:cubicBezTo>
                    <a:pt x="12090" y="7812"/>
                    <a:pt x="12206" y="7716"/>
                    <a:pt x="12327" y="7716"/>
                  </a:cubicBezTo>
                  <a:close/>
                  <a:moveTo>
                    <a:pt x="13124" y="7721"/>
                  </a:moveTo>
                  <a:cubicBezTo>
                    <a:pt x="13182" y="7721"/>
                    <a:pt x="13242" y="7743"/>
                    <a:pt x="13290" y="7791"/>
                  </a:cubicBezTo>
                  <a:cubicBezTo>
                    <a:pt x="13447" y="7941"/>
                    <a:pt x="13340" y="8198"/>
                    <a:pt x="13126" y="8198"/>
                  </a:cubicBezTo>
                  <a:cubicBezTo>
                    <a:pt x="12997" y="8198"/>
                    <a:pt x="12890" y="8091"/>
                    <a:pt x="12890" y="7962"/>
                  </a:cubicBezTo>
                  <a:lnTo>
                    <a:pt x="12883" y="7962"/>
                  </a:lnTo>
                  <a:cubicBezTo>
                    <a:pt x="12883" y="7817"/>
                    <a:pt x="13001" y="7721"/>
                    <a:pt x="13124" y="7721"/>
                  </a:cubicBezTo>
                  <a:close/>
                  <a:moveTo>
                    <a:pt x="10737" y="7721"/>
                  </a:moveTo>
                  <a:cubicBezTo>
                    <a:pt x="10780" y="7721"/>
                    <a:pt x="10825" y="7733"/>
                    <a:pt x="10869" y="7762"/>
                  </a:cubicBezTo>
                  <a:cubicBezTo>
                    <a:pt x="11082" y="7906"/>
                    <a:pt x="10955" y="8203"/>
                    <a:pt x="10743" y="8203"/>
                  </a:cubicBezTo>
                  <a:cubicBezTo>
                    <a:pt x="10713" y="8203"/>
                    <a:pt x="10681" y="8197"/>
                    <a:pt x="10648" y="8184"/>
                  </a:cubicBezTo>
                  <a:cubicBezTo>
                    <a:pt x="10619" y="8169"/>
                    <a:pt x="10591" y="8155"/>
                    <a:pt x="10569" y="8134"/>
                  </a:cubicBezTo>
                  <a:lnTo>
                    <a:pt x="10569" y="8127"/>
                  </a:lnTo>
                  <a:cubicBezTo>
                    <a:pt x="10401" y="7964"/>
                    <a:pt x="10549" y="7721"/>
                    <a:pt x="10737" y="7721"/>
                  </a:cubicBezTo>
                  <a:close/>
                  <a:moveTo>
                    <a:pt x="1970" y="7726"/>
                  </a:moveTo>
                  <a:cubicBezTo>
                    <a:pt x="2100" y="7726"/>
                    <a:pt x="2200" y="7831"/>
                    <a:pt x="2200" y="7962"/>
                  </a:cubicBezTo>
                  <a:cubicBezTo>
                    <a:pt x="2200" y="8108"/>
                    <a:pt x="2079" y="8204"/>
                    <a:pt x="1954" y="8204"/>
                  </a:cubicBezTo>
                  <a:cubicBezTo>
                    <a:pt x="1894" y="8204"/>
                    <a:pt x="1834" y="8182"/>
                    <a:pt x="1786" y="8134"/>
                  </a:cubicBezTo>
                  <a:cubicBezTo>
                    <a:pt x="1636" y="7984"/>
                    <a:pt x="1743" y="7727"/>
                    <a:pt x="1957" y="7727"/>
                  </a:cubicBezTo>
                  <a:cubicBezTo>
                    <a:pt x="1962" y="7726"/>
                    <a:pt x="1966" y="7726"/>
                    <a:pt x="1970" y="7726"/>
                  </a:cubicBezTo>
                  <a:close/>
                  <a:moveTo>
                    <a:pt x="3557" y="7720"/>
                  </a:moveTo>
                  <a:cubicBezTo>
                    <a:pt x="3692" y="7720"/>
                    <a:pt x="3800" y="7827"/>
                    <a:pt x="3800" y="7962"/>
                  </a:cubicBezTo>
                  <a:cubicBezTo>
                    <a:pt x="3800" y="8108"/>
                    <a:pt x="3681" y="8204"/>
                    <a:pt x="3556" y="8204"/>
                  </a:cubicBezTo>
                  <a:cubicBezTo>
                    <a:pt x="3497" y="8204"/>
                    <a:pt x="3436" y="8182"/>
                    <a:pt x="3385" y="8134"/>
                  </a:cubicBezTo>
                  <a:cubicBezTo>
                    <a:pt x="3235" y="7984"/>
                    <a:pt x="3343" y="7720"/>
                    <a:pt x="3557" y="7720"/>
                  </a:cubicBezTo>
                  <a:close/>
                  <a:moveTo>
                    <a:pt x="5156" y="7720"/>
                  </a:moveTo>
                  <a:cubicBezTo>
                    <a:pt x="5363" y="7720"/>
                    <a:pt x="5471" y="7977"/>
                    <a:pt x="5321" y="8134"/>
                  </a:cubicBezTo>
                  <a:cubicBezTo>
                    <a:pt x="5272" y="8182"/>
                    <a:pt x="5213" y="8204"/>
                    <a:pt x="5155" y="8204"/>
                  </a:cubicBezTo>
                  <a:cubicBezTo>
                    <a:pt x="5032" y="8204"/>
                    <a:pt x="4914" y="8108"/>
                    <a:pt x="4914" y="7962"/>
                  </a:cubicBezTo>
                  <a:cubicBezTo>
                    <a:pt x="4914" y="7827"/>
                    <a:pt x="5021" y="7720"/>
                    <a:pt x="5156" y="7720"/>
                  </a:cubicBezTo>
                  <a:close/>
                  <a:moveTo>
                    <a:pt x="9141" y="7720"/>
                  </a:moveTo>
                  <a:cubicBezTo>
                    <a:pt x="9355" y="7720"/>
                    <a:pt x="9462" y="7984"/>
                    <a:pt x="9312" y="8134"/>
                  </a:cubicBezTo>
                  <a:cubicBezTo>
                    <a:pt x="9264" y="8182"/>
                    <a:pt x="9205" y="8204"/>
                    <a:pt x="9146" y="8204"/>
                  </a:cubicBezTo>
                  <a:cubicBezTo>
                    <a:pt x="9024" y="8204"/>
                    <a:pt x="8905" y="8108"/>
                    <a:pt x="8905" y="7962"/>
                  </a:cubicBezTo>
                  <a:cubicBezTo>
                    <a:pt x="8905" y="7827"/>
                    <a:pt x="9012" y="7720"/>
                    <a:pt x="9141" y="7720"/>
                  </a:cubicBezTo>
                  <a:close/>
                  <a:moveTo>
                    <a:pt x="5950" y="7719"/>
                  </a:moveTo>
                  <a:cubicBezTo>
                    <a:pt x="6103" y="7719"/>
                    <a:pt x="6243" y="7878"/>
                    <a:pt x="6170" y="8055"/>
                  </a:cubicBezTo>
                  <a:cubicBezTo>
                    <a:pt x="6128" y="8157"/>
                    <a:pt x="6041" y="8204"/>
                    <a:pt x="5954" y="8204"/>
                  </a:cubicBezTo>
                  <a:cubicBezTo>
                    <a:pt x="5833" y="8204"/>
                    <a:pt x="5713" y="8115"/>
                    <a:pt x="5713" y="7962"/>
                  </a:cubicBezTo>
                  <a:cubicBezTo>
                    <a:pt x="5713" y="7898"/>
                    <a:pt x="5735" y="7834"/>
                    <a:pt x="5785" y="7791"/>
                  </a:cubicBezTo>
                  <a:cubicBezTo>
                    <a:pt x="5835" y="7741"/>
                    <a:pt x="5893" y="7719"/>
                    <a:pt x="5950" y="7719"/>
                  </a:cubicBezTo>
                  <a:close/>
                  <a:moveTo>
                    <a:pt x="2764" y="7720"/>
                  </a:moveTo>
                  <a:lnTo>
                    <a:pt x="2757" y="7727"/>
                  </a:lnTo>
                  <a:cubicBezTo>
                    <a:pt x="2971" y="7727"/>
                    <a:pt x="3078" y="7984"/>
                    <a:pt x="2928" y="8134"/>
                  </a:cubicBezTo>
                  <a:cubicBezTo>
                    <a:pt x="2880" y="8182"/>
                    <a:pt x="2820" y="8204"/>
                    <a:pt x="2761" y="8204"/>
                  </a:cubicBezTo>
                  <a:cubicBezTo>
                    <a:pt x="2639" y="8204"/>
                    <a:pt x="2521" y="8110"/>
                    <a:pt x="2521" y="7970"/>
                  </a:cubicBezTo>
                  <a:cubicBezTo>
                    <a:pt x="2514" y="7834"/>
                    <a:pt x="2628" y="7720"/>
                    <a:pt x="2764" y="7720"/>
                  </a:cubicBezTo>
                  <a:close/>
                  <a:moveTo>
                    <a:pt x="4357" y="7721"/>
                  </a:moveTo>
                  <a:cubicBezTo>
                    <a:pt x="4416" y="7721"/>
                    <a:pt x="4477" y="7743"/>
                    <a:pt x="4528" y="7791"/>
                  </a:cubicBezTo>
                  <a:cubicBezTo>
                    <a:pt x="4678" y="7941"/>
                    <a:pt x="4571" y="8205"/>
                    <a:pt x="4357" y="8205"/>
                  </a:cubicBezTo>
                  <a:cubicBezTo>
                    <a:pt x="4221" y="8205"/>
                    <a:pt x="4114" y="8091"/>
                    <a:pt x="4114" y="7962"/>
                  </a:cubicBezTo>
                  <a:cubicBezTo>
                    <a:pt x="4114" y="7817"/>
                    <a:pt x="4232" y="7721"/>
                    <a:pt x="4357" y="7721"/>
                  </a:cubicBezTo>
                  <a:close/>
                  <a:moveTo>
                    <a:pt x="11534" y="7723"/>
                  </a:moveTo>
                  <a:cubicBezTo>
                    <a:pt x="11594" y="7723"/>
                    <a:pt x="11655" y="7746"/>
                    <a:pt x="11705" y="7798"/>
                  </a:cubicBezTo>
                  <a:cubicBezTo>
                    <a:pt x="11855" y="7948"/>
                    <a:pt x="11747" y="8205"/>
                    <a:pt x="11533" y="8205"/>
                  </a:cubicBezTo>
                  <a:cubicBezTo>
                    <a:pt x="11405" y="8205"/>
                    <a:pt x="11298" y="8091"/>
                    <a:pt x="11298" y="7962"/>
                  </a:cubicBezTo>
                  <a:cubicBezTo>
                    <a:pt x="11298" y="7819"/>
                    <a:pt x="11413" y="7723"/>
                    <a:pt x="11534" y="7723"/>
                  </a:cubicBezTo>
                  <a:close/>
                  <a:moveTo>
                    <a:pt x="770" y="8114"/>
                  </a:moveTo>
                  <a:cubicBezTo>
                    <a:pt x="828" y="8114"/>
                    <a:pt x="888" y="8135"/>
                    <a:pt x="936" y="8184"/>
                  </a:cubicBezTo>
                  <a:cubicBezTo>
                    <a:pt x="1086" y="8334"/>
                    <a:pt x="979" y="8591"/>
                    <a:pt x="765" y="8591"/>
                  </a:cubicBezTo>
                  <a:cubicBezTo>
                    <a:pt x="636" y="8591"/>
                    <a:pt x="529" y="8491"/>
                    <a:pt x="529" y="8362"/>
                  </a:cubicBezTo>
                  <a:lnTo>
                    <a:pt x="529" y="8355"/>
                  </a:lnTo>
                  <a:cubicBezTo>
                    <a:pt x="529" y="8210"/>
                    <a:pt x="647" y="8114"/>
                    <a:pt x="770" y="8114"/>
                  </a:cubicBezTo>
                  <a:close/>
                  <a:moveTo>
                    <a:pt x="1557" y="8119"/>
                  </a:moveTo>
                  <a:cubicBezTo>
                    <a:pt x="1693" y="8119"/>
                    <a:pt x="1807" y="8227"/>
                    <a:pt x="1807" y="8362"/>
                  </a:cubicBezTo>
                  <a:lnTo>
                    <a:pt x="1800" y="8362"/>
                  </a:lnTo>
                  <a:cubicBezTo>
                    <a:pt x="1800" y="8502"/>
                    <a:pt x="1683" y="8597"/>
                    <a:pt x="1558" y="8597"/>
                  </a:cubicBezTo>
                  <a:cubicBezTo>
                    <a:pt x="1498" y="8597"/>
                    <a:pt x="1437" y="8575"/>
                    <a:pt x="1386" y="8526"/>
                  </a:cubicBezTo>
                  <a:cubicBezTo>
                    <a:pt x="1236" y="8377"/>
                    <a:pt x="1343" y="8119"/>
                    <a:pt x="1557" y="8119"/>
                  </a:cubicBezTo>
                  <a:close/>
                  <a:moveTo>
                    <a:pt x="6349" y="8119"/>
                  </a:moveTo>
                  <a:cubicBezTo>
                    <a:pt x="6563" y="8119"/>
                    <a:pt x="6670" y="8377"/>
                    <a:pt x="6520" y="8526"/>
                  </a:cubicBezTo>
                  <a:cubicBezTo>
                    <a:pt x="6472" y="8575"/>
                    <a:pt x="6412" y="8597"/>
                    <a:pt x="6353" y="8597"/>
                  </a:cubicBezTo>
                  <a:cubicBezTo>
                    <a:pt x="6231" y="8597"/>
                    <a:pt x="6113" y="8502"/>
                    <a:pt x="6113" y="8362"/>
                  </a:cubicBezTo>
                  <a:cubicBezTo>
                    <a:pt x="6113" y="8227"/>
                    <a:pt x="6220" y="8119"/>
                    <a:pt x="6349" y="8119"/>
                  </a:cubicBezTo>
                  <a:close/>
                  <a:moveTo>
                    <a:pt x="7149" y="8119"/>
                  </a:moveTo>
                  <a:cubicBezTo>
                    <a:pt x="7363" y="8119"/>
                    <a:pt x="7470" y="8377"/>
                    <a:pt x="7320" y="8526"/>
                  </a:cubicBezTo>
                  <a:cubicBezTo>
                    <a:pt x="7269" y="8575"/>
                    <a:pt x="7208" y="8597"/>
                    <a:pt x="7148" y="8597"/>
                  </a:cubicBezTo>
                  <a:cubicBezTo>
                    <a:pt x="7023" y="8597"/>
                    <a:pt x="6906" y="8502"/>
                    <a:pt x="6906" y="8362"/>
                  </a:cubicBezTo>
                  <a:cubicBezTo>
                    <a:pt x="6906" y="8227"/>
                    <a:pt x="7013" y="8119"/>
                    <a:pt x="7149" y="8119"/>
                  </a:cubicBezTo>
                  <a:close/>
                  <a:moveTo>
                    <a:pt x="7948" y="8119"/>
                  </a:moveTo>
                  <a:cubicBezTo>
                    <a:pt x="8156" y="8119"/>
                    <a:pt x="8263" y="8377"/>
                    <a:pt x="8113" y="8526"/>
                  </a:cubicBezTo>
                  <a:cubicBezTo>
                    <a:pt x="8064" y="8575"/>
                    <a:pt x="8004" y="8597"/>
                    <a:pt x="7946" y="8597"/>
                  </a:cubicBezTo>
                  <a:cubicBezTo>
                    <a:pt x="7823" y="8597"/>
                    <a:pt x="7706" y="8502"/>
                    <a:pt x="7706" y="8362"/>
                  </a:cubicBezTo>
                  <a:cubicBezTo>
                    <a:pt x="7706" y="8227"/>
                    <a:pt x="7813" y="8119"/>
                    <a:pt x="7948" y="8119"/>
                  </a:cubicBezTo>
                  <a:close/>
                  <a:moveTo>
                    <a:pt x="8741" y="8119"/>
                  </a:moveTo>
                  <a:cubicBezTo>
                    <a:pt x="8955" y="8119"/>
                    <a:pt x="9062" y="8377"/>
                    <a:pt x="8912" y="8526"/>
                  </a:cubicBezTo>
                  <a:cubicBezTo>
                    <a:pt x="8864" y="8575"/>
                    <a:pt x="8804" y="8597"/>
                    <a:pt x="8746" y="8597"/>
                  </a:cubicBezTo>
                  <a:cubicBezTo>
                    <a:pt x="8623" y="8597"/>
                    <a:pt x="8505" y="8502"/>
                    <a:pt x="8505" y="8362"/>
                  </a:cubicBezTo>
                  <a:cubicBezTo>
                    <a:pt x="8505" y="8227"/>
                    <a:pt x="8613" y="8119"/>
                    <a:pt x="8741" y="8119"/>
                  </a:cubicBezTo>
                  <a:close/>
                  <a:moveTo>
                    <a:pt x="10341" y="8119"/>
                  </a:moveTo>
                  <a:cubicBezTo>
                    <a:pt x="10555" y="8119"/>
                    <a:pt x="10662" y="8377"/>
                    <a:pt x="10512" y="8526"/>
                  </a:cubicBezTo>
                  <a:cubicBezTo>
                    <a:pt x="10461" y="8575"/>
                    <a:pt x="10400" y="8597"/>
                    <a:pt x="10340" y="8597"/>
                  </a:cubicBezTo>
                  <a:cubicBezTo>
                    <a:pt x="10215" y="8597"/>
                    <a:pt x="10098" y="8502"/>
                    <a:pt x="10098" y="8362"/>
                  </a:cubicBezTo>
                  <a:cubicBezTo>
                    <a:pt x="10098" y="8227"/>
                    <a:pt x="10205" y="8119"/>
                    <a:pt x="10333" y="8119"/>
                  </a:cubicBezTo>
                  <a:close/>
                  <a:moveTo>
                    <a:pt x="5555" y="8121"/>
                  </a:moveTo>
                  <a:cubicBezTo>
                    <a:pt x="5613" y="8121"/>
                    <a:pt x="5672" y="8143"/>
                    <a:pt x="5720" y="8191"/>
                  </a:cubicBezTo>
                  <a:cubicBezTo>
                    <a:pt x="5870" y="8341"/>
                    <a:pt x="5763" y="8598"/>
                    <a:pt x="5556" y="8598"/>
                  </a:cubicBezTo>
                  <a:cubicBezTo>
                    <a:pt x="5421" y="8598"/>
                    <a:pt x="5313" y="8491"/>
                    <a:pt x="5313" y="8362"/>
                  </a:cubicBezTo>
                  <a:cubicBezTo>
                    <a:pt x="5313" y="8217"/>
                    <a:pt x="5432" y="8121"/>
                    <a:pt x="5555" y="8121"/>
                  </a:cubicBezTo>
                  <a:close/>
                  <a:moveTo>
                    <a:pt x="9546" y="8121"/>
                  </a:moveTo>
                  <a:cubicBezTo>
                    <a:pt x="9605" y="8121"/>
                    <a:pt x="9664" y="8143"/>
                    <a:pt x="9712" y="8191"/>
                  </a:cubicBezTo>
                  <a:cubicBezTo>
                    <a:pt x="9862" y="8341"/>
                    <a:pt x="9755" y="8598"/>
                    <a:pt x="9541" y="8598"/>
                  </a:cubicBezTo>
                  <a:cubicBezTo>
                    <a:pt x="9412" y="8598"/>
                    <a:pt x="9298" y="8491"/>
                    <a:pt x="9305" y="8362"/>
                  </a:cubicBezTo>
                  <a:cubicBezTo>
                    <a:pt x="9305" y="8217"/>
                    <a:pt x="9423" y="8121"/>
                    <a:pt x="9546" y="8121"/>
                  </a:cubicBezTo>
                  <a:close/>
                  <a:moveTo>
                    <a:pt x="11139" y="8121"/>
                  </a:moveTo>
                  <a:cubicBezTo>
                    <a:pt x="11197" y="8121"/>
                    <a:pt x="11256" y="8143"/>
                    <a:pt x="11305" y="8191"/>
                  </a:cubicBezTo>
                  <a:cubicBezTo>
                    <a:pt x="11455" y="8341"/>
                    <a:pt x="11347" y="8598"/>
                    <a:pt x="11140" y="8598"/>
                  </a:cubicBezTo>
                  <a:cubicBezTo>
                    <a:pt x="11005" y="8598"/>
                    <a:pt x="10898" y="8491"/>
                    <a:pt x="10898" y="8362"/>
                  </a:cubicBezTo>
                  <a:cubicBezTo>
                    <a:pt x="10898" y="8217"/>
                    <a:pt x="11016" y="8121"/>
                    <a:pt x="11139" y="8121"/>
                  </a:cubicBezTo>
                  <a:close/>
                  <a:moveTo>
                    <a:pt x="11931" y="8114"/>
                  </a:moveTo>
                  <a:cubicBezTo>
                    <a:pt x="11990" y="8114"/>
                    <a:pt x="12049" y="8135"/>
                    <a:pt x="12097" y="8184"/>
                  </a:cubicBezTo>
                  <a:cubicBezTo>
                    <a:pt x="12247" y="8341"/>
                    <a:pt x="12140" y="8598"/>
                    <a:pt x="11933" y="8598"/>
                  </a:cubicBezTo>
                  <a:cubicBezTo>
                    <a:pt x="11805" y="8591"/>
                    <a:pt x="11697" y="8491"/>
                    <a:pt x="11697" y="8362"/>
                  </a:cubicBezTo>
                  <a:lnTo>
                    <a:pt x="11690" y="8355"/>
                  </a:lnTo>
                  <a:cubicBezTo>
                    <a:pt x="11690" y="8210"/>
                    <a:pt x="11808" y="8114"/>
                    <a:pt x="11931" y="8114"/>
                  </a:cubicBezTo>
                  <a:close/>
                  <a:moveTo>
                    <a:pt x="12731" y="8121"/>
                  </a:moveTo>
                  <a:cubicBezTo>
                    <a:pt x="12789" y="8121"/>
                    <a:pt x="12849" y="8143"/>
                    <a:pt x="12897" y="8191"/>
                  </a:cubicBezTo>
                  <a:cubicBezTo>
                    <a:pt x="13047" y="8341"/>
                    <a:pt x="12940" y="8598"/>
                    <a:pt x="12726" y="8598"/>
                  </a:cubicBezTo>
                  <a:cubicBezTo>
                    <a:pt x="12597" y="8598"/>
                    <a:pt x="12490" y="8491"/>
                    <a:pt x="12490" y="8362"/>
                  </a:cubicBezTo>
                  <a:cubicBezTo>
                    <a:pt x="12490" y="8217"/>
                    <a:pt x="12608" y="8121"/>
                    <a:pt x="12731" y="8121"/>
                  </a:cubicBezTo>
                  <a:close/>
                  <a:moveTo>
                    <a:pt x="13531" y="8116"/>
                  </a:moveTo>
                  <a:cubicBezTo>
                    <a:pt x="13653" y="8116"/>
                    <a:pt x="13768" y="8211"/>
                    <a:pt x="13768" y="8355"/>
                  </a:cubicBezTo>
                  <a:cubicBezTo>
                    <a:pt x="13768" y="8491"/>
                    <a:pt x="13661" y="8598"/>
                    <a:pt x="13533" y="8598"/>
                  </a:cubicBezTo>
                  <a:cubicBezTo>
                    <a:pt x="13318" y="8598"/>
                    <a:pt x="13211" y="8341"/>
                    <a:pt x="13361" y="8191"/>
                  </a:cubicBezTo>
                  <a:cubicBezTo>
                    <a:pt x="13411" y="8139"/>
                    <a:pt x="13472" y="8116"/>
                    <a:pt x="13531" y="8116"/>
                  </a:cubicBezTo>
                  <a:close/>
                  <a:moveTo>
                    <a:pt x="2364" y="8119"/>
                  </a:moveTo>
                  <a:lnTo>
                    <a:pt x="2357" y="8127"/>
                  </a:lnTo>
                  <a:cubicBezTo>
                    <a:pt x="2571" y="8127"/>
                    <a:pt x="2678" y="8384"/>
                    <a:pt x="2528" y="8534"/>
                  </a:cubicBezTo>
                  <a:cubicBezTo>
                    <a:pt x="2478" y="8582"/>
                    <a:pt x="2417" y="8604"/>
                    <a:pt x="2358" y="8604"/>
                  </a:cubicBezTo>
                  <a:cubicBezTo>
                    <a:pt x="2233" y="8604"/>
                    <a:pt x="2114" y="8508"/>
                    <a:pt x="2114" y="8362"/>
                  </a:cubicBezTo>
                  <a:cubicBezTo>
                    <a:pt x="2114" y="8227"/>
                    <a:pt x="2229" y="8119"/>
                    <a:pt x="2364" y="8119"/>
                  </a:cubicBezTo>
                  <a:close/>
                  <a:moveTo>
                    <a:pt x="3170" y="8126"/>
                  </a:moveTo>
                  <a:cubicBezTo>
                    <a:pt x="3299" y="8126"/>
                    <a:pt x="3400" y="8231"/>
                    <a:pt x="3400" y="8362"/>
                  </a:cubicBezTo>
                  <a:cubicBezTo>
                    <a:pt x="3400" y="8508"/>
                    <a:pt x="3281" y="8604"/>
                    <a:pt x="3156" y="8604"/>
                  </a:cubicBezTo>
                  <a:cubicBezTo>
                    <a:pt x="3097" y="8604"/>
                    <a:pt x="3036" y="8582"/>
                    <a:pt x="2986" y="8534"/>
                  </a:cubicBezTo>
                  <a:cubicBezTo>
                    <a:pt x="2836" y="8384"/>
                    <a:pt x="2943" y="8127"/>
                    <a:pt x="3157" y="8127"/>
                  </a:cubicBezTo>
                  <a:cubicBezTo>
                    <a:pt x="3161" y="8126"/>
                    <a:pt x="3165" y="8126"/>
                    <a:pt x="3170" y="8126"/>
                  </a:cubicBezTo>
                  <a:close/>
                  <a:moveTo>
                    <a:pt x="3957" y="8119"/>
                  </a:moveTo>
                  <a:cubicBezTo>
                    <a:pt x="4171" y="8119"/>
                    <a:pt x="4278" y="8377"/>
                    <a:pt x="4128" y="8534"/>
                  </a:cubicBezTo>
                  <a:cubicBezTo>
                    <a:pt x="4080" y="8582"/>
                    <a:pt x="4020" y="8604"/>
                    <a:pt x="3962" y="8604"/>
                  </a:cubicBezTo>
                  <a:cubicBezTo>
                    <a:pt x="3839" y="8604"/>
                    <a:pt x="3721" y="8508"/>
                    <a:pt x="3721" y="8362"/>
                  </a:cubicBezTo>
                  <a:cubicBezTo>
                    <a:pt x="3714" y="8227"/>
                    <a:pt x="3821" y="8119"/>
                    <a:pt x="3957" y="8119"/>
                  </a:cubicBezTo>
                  <a:close/>
                  <a:moveTo>
                    <a:pt x="4756" y="8119"/>
                  </a:moveTo>
                  <a:cubicBezTo>
                    <a:pt x="4971" y="8119"/>
                    <a:pt x="5078" y="8377"/>
                    <a:pt x="4921" y="8534"/>
                  </a:cubicBezTo>
                  <a:cubicBezTo>
                    <a:pt x="4872" y="8582"/>
                    <a:pt x="4813" y="8604"/>
                    <a:pt x="4755" y="8604"/>
                  </a:cubicBezTo>
                  <a:cubicBezTo>
                    <a:pt x="4632" y="8604"/>
                    <a:pt x="4514" y="8508"/>
                    <a:pt x="4514" y="8362"/>
                  </a:cubicBezTo>
                  <a:cubicBezTo>
                    <a:pt x="4514" y="8227"/>
                    <a:pt x="4621" y="8119"/>
                    <a:pt x="4756" y="8119"/>
                  </a:cubicBezTo>
                  <a:close/>
                  <a:moveTo>
                    <a:pt x="1177" y="8523"/>
                  </a:moveTo>
                  <a:cubicBezTo>
                    <a:pt x="1189" y="8523"/>
                    <a:pt x="1201" y="8524"/>
                    <a:pt x="1215" y="8526"/>
                  </a:cubicBezTo>
                  <a:cubicBezTo>
                    <a:pt x="1464" y="8576"/>
                    <a:pt x="1464" y="8941"/>
                    <a:pt x="1215" y="8991"/>
                  </a:cubicBezTo>
                  <a:cubicBezTo>
                    <a:pt x="1201" y="8993"/>
                    <a:pt x="1189" y="8995"/>
                    <a:pt x="1177" y="8995"/>
                  </a:cubicBezTo>
                  <a:cubicBezTo>
                    <a:pt x="949" y="8995"/>
                    <a:pt x="949" y="8523"/>
                    <a:pt x="1177" y="8523"/>
                  </a:cubicBezTo>
                  <a:close/>
                  <a:moveTo>
                    <a:pt x="1961" y="8519"/>
                  </a:moveTo>
                  <a:cubicBezTo>
                    <a:pt x="2173" y="8522"/>
                    <a:pt x="2278" y="8777"/>
                    <a:pt x="2129" y="8926"/>
                  </a:cubicBezTo>
                  <a:cubicBezTo>
                    <a:pt x="2080" y="8975"/>
                    <a:pt x="2021" y="8996"/>
                    <a:pt x="1963" y="8996"/>
                  </a:cubicBezTo>
                  <a:cubicBezTo>
                    <a:pt x="1840" y="8996"/>
                    <a:pt x="1722" y="8900"/>
                    <a:pt x="1722" y="8755"/>
                  </a:cubicBezTo>
                  <a:cubicBezTo>
                    <a:pt x="1722" y="8628"/>
                    <a:pt x="1827" y="8521"/>
                    <a:pt x="1961" y="8519"/>
                  </a:cubicBezTo>
                  <a:close/>
                  <a:moveTo>
                    <a:pt x="9141" y="8519"/>
                  </a:moveTo>
                  <a:cubicBezTo>
                    <a:pt x="9355" y="8519"/>
                    <a:pt x="9462" y="8776"/>
                    <a:pt x="9312" y="8926"/>
                  </a:cubicBezTo>
                  <a:cubicBezTo>
                    <a:pt x="9264" y="8975"/>
                    <a:pt x="9204" y="8997"/>
                    <a:pt x="9145" y="8997"/>
                  </a:cubicBezTo>
                  <a:cubicBezTo>
                    <a:pt x="9023" y="8997"/>
                    <a:pt x="8905" y="8902"/>
                    <a:pt x="8905" y="8762"/>
                  </a:cubicBezTo>
                  <a:cubicBezTo>
                    <a:pt x="8905" y="8626"/>
                    <a:pt x="9012" y="8519"/>
                    <a:pt x="9141" y="8519"/>
                  </a:cubicBezTo>
                  <a:close/>
                  <a:moveTo>
                    <a:pt x="6754" y="8521"/>
                  </a:moveTo>
                  <a:cubicBezTo>
                    <a:pt x="6813" y="8521"/>
                    <a:pt x="6872" y="8542"/>
                    <a:pt x="6920" y="8591"/>
                  </a:cubicBezTo>
                  <a:cubicBezTo>
                    <a:pt x="7070" y="8741"/>
                    <a:pt x="6963" y="8998"/>
                    <a:pt x="6749" y="8998"/>
                  </a:cubicBezTo>
                  <a:cubicBezTo>
                    <a:pt x="6613" y="8998"/>
                    <a:pt x="6506" y="8891"/>
                    <a:pt x="6513" y="8762"/>
                  </a:cubicBezTo>
                  <a:cubicBezTo>
                    <a:pt x="6513" y="8617"/>
                    <a:pt x="6631" y="8521"/>
                    <a:pt x="6754" y="8521"/>
                  </a:cubicBezTo>
                  <a:close/>
                  <a:moveTo>
                    <a:pt x="7547" y="8521"/>
                  </a:moveTo>
                  <a:cubicBezTo>
                    <a:pt x="7605" y="8521"/>
                    <a:pt x="7665" y="8542"/>
                    <a:pt x="7713" y="8591"/>
                  </a:cubicBezTo>
                  <a:cubicBezTo>
                    <a:pt x="7870" y="8741"/>
                    <a:pt x="7763" y="8998"/>
                    <a:pt x="7549" y="8998"/>
                  </a:cubicBezTo>
                  <a:cubicBezTo>
                    <a:pt x="7413" y="8998"/>
                    <a:pt x="7306" y="8891"/>
                    <a:pt x="7306" y="8762"/>
                  </a:cubicBezTo>
                  <a:cubicBezTo>
                    <a:pt x="7306" y="8617"/>
                    <a:pt x="7424" y="8521"/>
                    <a:pt x="7547" y="8521"/>
                  </a:cubicBezTo>
                  <a:close/>
                  <a:moveTo>
                    <a:pt x="8347" y="8521"/>
                  </a:moveTo>
                  <a:cubicBezTo>
                    <a:pt x="8405" y="8521"/>
                    <a:pt x="8464" y="8542"/>
                    <a:pt x="8513" y="8591"/>
                  </a:cubicBezTo>
                  <a:cubicBezTo>
                    <a:pt x="8663" y="8741"/>
                    <a:pt x="8555" y="8998"/>
                    <a:pt x="8348" y="8998"/>
                  </a:cubicBezTo>
                  <a:cubicBezTo>
                    <a:pt x="8213" y="8998"/>
                    <a:pt x="8106" y="8891"/>
                    <a:pt x="8106" y="8762"/>
                  </a:cubicBezTo>
                  <a:cubicBezTo>
                    <a:pt x="8106" y="8617"/>
                    <a:pt x="8224" y="8521"/>
                    <a:pt x="8347" y="8521"/>
                  </a:cubicBezTo>
                  <a:close/>
                  <a:moveTo>
                    <a:pt x="9946" y="8521"/>
                  </a:moveTo>
                  <a:cubicBezTo>
                    <a:pt x="10004" y="8521"/>
                    <a:pt x="10064" y="8542"/>
                    <a:pt x="10112" y="8591"/>
                  </a:cubicBezTo>
                  <a:cubicBezTo>
                    <a:pt x="10262" y="8741"/>
                    <a:pt x="10155" y="8998"/>
                    <a:pt x="9941" y="8998"/>
                  </a:cubicBezTo>
                  <a:cubicBezTo>
                    <a:pt x="9805" y="8998"/>
                    <a:pt x="9698" y="8891"/>
                    <a:pt x="9698" y="8762"/>
                  </a:cubicBezTo>
                  <a:lnTo>
                    <a:pt x="9705" y="8762"/>
                  </a:lnTo>
                  <a:cubicBezTo>
                    <a:pt x="9705" y="8617"/>
                    <a:pt x="9823" y="8521"/>
                    <a:pt x="9946" y="8521"/>
                  </a:cubicBezTo>
                  <a:close/>
                  <a:moveTo>
                    <a:pt x="12331" y="8521"/>
                  </a:moveTo>
                  <a:cubicBezTo>
                    <a:pt x="12390" y="8521"/>
                    <a:pt x="12449" y="8542"/>
                    <a:pt x="12497" y="8591"/>
                  </a:cubicBezTo>
                  <a:cubicBezTo>
                    <a:pt x="12647" y="8741"/>
                    <a:pt x="12540" y="8998"/>
                    <a:pt x="12333" y="8998"/>
                  </a:cubicBezTo>
                  <a:cubicBezTo>
                    <a:pt x="12197" y="8998"/>
                    <a:pt x="12090" y="8891"/>
                    <a:pt x="12090" y="8762"/>
                  </a:cubicBezTo>
                  <a:cubicBezTo>
                    <a:pt x="12090" y="8617"/>
                    <a:pt x="12208" y="8521"/>
                    <a:pt x="12331" y="8521"/>
                  </a:cubicBezTo>
                  <a:close/>
                  <a:moveTo>
                    <a:pt x="13123" y="8521"/>
                  </a:moveTo>
                  <a:cubicBezTo>
                    <a:pt x="13182" y="8521"/>
                    <a:pt x="13241" y="8542"/>
                    <a:pt x="13290" y="8591"/>
                  </a:cubicBezTo>
                  <a:cubicBezTo>
                    <a:pt x="13447" y="8741"/>
                    <a:pt x="13340" y="8998"/>
                    <a:pt x="13126" y="8998"/>
                  </a:cubicBezTo>
                  <a:cubicBezTo>
                    <a:pt x="12997" y="8991"/>
                    <a:pt x="12890" y="8891"/>
                    <a:pt x="12890" y="8762"/>
                  </a:cubicBezTo>
                  <a:lnTo>
                    <a:pt x="12883" y="8755"/>
                  </a:lnTo>
                  <a:cubicBezTo>
                    <a:pt x="12883" y="8615"/>
                    <a:pt x="13000" y="8521"/>
                    <a:pt x="13123" y="8521"/>
                  </a:cubicBezTo>
                  <a:close/>
                  <a:moveTo>
                    <a:pt x="10737" y="8520"/>
                  </a:moveTo>
                  <a:cubicBezTo>
                    <a:pt x="10780" y="8520"/>
                    <a:pt x="10825" y="8533"/>
                    <a:pt x="10869" y="8562"/>
                  </a:cubicBezTo>
                  <a:cubicBezTo>
                    <a:pt x="11080" y="8699"/>
                    <a:pt x="10956" y="8998"/>
                    <a:pt x="10746" y="8998"/>
                  </a:cubicBezTo>
                  <a:cubicBezTo>
                    <a:pt x="10715" y="8998"/>
                    <a:pt x="10682" y="8991"/>
                    <a:pt x="10648" y="8976"/>
                  </a:cubicBezTo>
                  <a:cubicBezTo>
                    <a:pt x="10619" y="8969"/>
                    <a:pt x="10591" y="8948"/>
                    <a:pt x="10569" y="8926"/>
                  </a:cubicBezTo>
                  <a:cubicBezTo>
                    <a:pt x="10401" y="8764"/>
                    <a:pt x="10549" y="8520"/>
                    <a:pt x="10737" y="8520"/>
                  </a:cubicBezTo>
                  <a:close/>
                  <a:moveTo>
                    <a:pt x="5156" y="8519"/>
                  </a:moveTo>
                  <a:cubicBezTo>
                    <a:pt x="5363" y="8519"/>
                    <a:pt x="5471" y="8776"/>
                    <a:pt x="5321" y="8926"/>
                  </a:cubicBezTo>
                  <a:cubicBezTo>
                    <a:pt x="5271" y="8978"/>
                    <a:pt x="5210" y="9001"/>
                    <a:pt x="5150" y="9001"/>
                  </a:cubicBezTo>
                  <a:cubicBezTo>
                    <a:pt x="5029" y="9001"/>
                    <a:pt x="4914" y="8906"/>
                    <a:pt x="4914" y="8762"/>
                  </a:cubicBezTo>
                  <a:cubicBezTo>
                    <a:pt x="4914" y="8626"/>
                    <a:pt x="5021" y="8519"/>
                    <a:pt x="5156" y="8519"/>
                  </a:cubicBezTo>
                  <a:close/>
                  <a:moveTo>
                    <a:pt x="4356" y="8521"/>
                  </a:moveTo>
                  <a:cubicBezTo>
                    <a:pt x="4402" y="8521"/>
                    <a:pt x="4449" y="8534"/>
                    <a:pt x="4492" y="8562"/>
                  </a:cubicBezTo>
                  <a:cubicBezTo>
                    <a:pt x="4649" y="8676"/>
                    <a:pt x="4621" y="8912"/>
                    <a:pt x="4442" y="8984"/>
                  </a:cubicBezTo>
                  <a:cubicBezTo>
                    <a:pt x="4428" y="8991"/>
                    <a:pt x="4414" y="8991"/>
                    <a:pt x="4407" y="8998"/>
                  </a:cubicBezTo>
                  <a:cubicBezTo>
                    <a:pt x="4391" y="9001"/>
                    <a:pt x="4375" y="9002"/>
                    <a:pt x="4360" y="9002"/>
                  </a:cubicBezTo>
                  <a:cubicBezTo>
                    <a:pt x="4228" y="9002"/>
                    <a:pt x="4114" y="8896"/>
                    <a:pt x="4114" y="8762"/>
                  </a:cubicBezTo>
                  <a:cubicBezTo>
                    <a:pt x="4114" y="8620"/>
                    <a:pt x="4230" y="8521"/>
                    <a:pt x="4356" y="8521"/>
                  </a:cubicBezTo>
                  <a:close/>
                  <a:moveTo>
                    <a:pt x="5892" y="8543"/>
                  </a:moveTo>
                  <a:cubicBezTo>
                    <a:pt x="6074" y="8543"/>
                    <a:pt x="6256" y="8894"/>
                    <a:pt x="6042" y="8984"/>
                  </a:cubicBezTo>
                  <a:cubicBezTo>
                    <a:pt x="6028" y="8991"/>
                    <a:pt x="6013" y="8991"/>
                    <a:pt x="5999" y="8998"/>
                  </a:cubicBezTo>
                  <a:cubicBezTo>
                    <a:pt x="5983" y="9001"/>
                    <a:pt x="5967" y="9002"/>
                    <a:pt x="5952" y="9002"/>
                  </a:cubicBezTo>
                  <a:cubicBezTo>
                    <a:pt x="5750" y="9002"/>
                    <a:pt x="5625" y="8750"/>
                    <a:pt x="5785" y="8591"/>
                  </a:cubicBezTo>
                  <a:cubicBezTo>
                    <a:pt x="5818" y="8557"/>
                    <a:pt x="5855" y="8543"/>
                    <a:pt x="5892" y="8543"/>
                  </a:cubicBezTo>
                  <a:close/>
                  <a:moveTo>
                    <a:pt x="2757" y="8526"/>
                  </a:moveTo>
                  <a:cubicBezTo>
                    <a:pt x="2893" y="8526"/>
                    <a:pt x="3000" y="8626"/>
                    <a:pt x="3000" y="8762"/>
                  </a:cubicBezTo>
                  <a:cubicBezTo>
                    <a:pt x="3000" y="8907"/>
                    <a:pt x="2882" y="9003"/>
                    <a:pt x="2759" y="9003"/>
                  </a:cubicBezTo>
                  <a:cubicBezTo>
                    <a:pt x="2700" y="9003"/>
                    <a:pt x="2641" y="8982"/>
                    <a:pt x="2593" y="8934"/>
                  </a:cubicBezTo>
                  <a:cubicBezTo>
                    <a:pt x="2436" y="8784"/>
                    <a:pt x="2543" y="8526"/>
                    <a:pt x="2757" y="8526"/>
                  </a:cubicBezTo>
                  <a:close/>
                  <a:moveTo>
                    <a:pt x="3557" y="8519"/>
                  </a:moveTo>
                  <a:lnTo>
                    <a:pt x="3557" y="8526"/>
                  </a:lnTo>
                  <a:cubicBezTo>
                    <a:pt x="3771" y="8526"/>
                    <a:pt x="3878" y="8784"/>
                    <a:pt x="3728" y="8934"/>
                  </a:cubicBezTo>
                  <a:cubicBezTo>
                    <a:pt x="3680" y="8982"/>
                    <a:pt x="3621" y="9003"/>
                    <a:pt x="3562" y="9003"/>
                  </a:cubicBezTo>
                  <a:cubicBezTo>
                    <a:pt x="3439" y="9003"/>
                    <a:pt x="3321" y="8907"/>
                    <a:pt x="3321" y="8762"/>
                  </a:cubicBezTo>
                  <a:cubicBezTo>
                    <a:pt x="3314" y="8626"/>
                    <a:pt x="3421" y="8519"/>
                    <a:pt x="3557" y="8519"/>
                  </a:cubicBezTo>
                  <a:close/>
                  <a:moveTo>
                    <a:pt x="11539" y="8521"/>
                  </a:moveTo>
                  <a:cubicBezTo>
                    <a:pt x="11597" y="8521"/>
                    <a:pt x="11656" y="8542"/>
                    <a:pt x="11705" y="8591"/>
                  </a:cubicBezTo>
                  <a:cubicBezTo>
                    <a:pt x="11855" y="8741"/>
                    <a:pt x="11747" y="9005"/>
                    <a:pt x="11533" y="9005"/>
                  </a:cubicBezTo>
                  <a:cubicBezTo>
                    <a:pt x="11405" y="8998"/>
                    <a:pt x="11298" y="8891"/>
                    <a:pt x="11298" y="8762"/>
                  </a:cubicBezTo>
                  <a:cubicBezTo>
                    <a:pt x="11298" y="8617"/>
                    <a:pt x="11416" y="8521"/>
                    <a:pt x="11539" y="8521"/>
                  </a:cubicBezTo>
                  <a:close/>
                  <a:moveTo>
                    <a:pt x="769" y="8913"/>
                  </a:moveTo>
                  <a:cubicBezTo>
                    <a:pt x="828" y="8913"/>
                    <a:pt x="888" y="8935"/>
                    <a:pt x="936" y="8984"/>
                  </a:cubicBezTo>
                  <a:cubicBezTo>
                    <a:pt x="1086" y="9133"/>
                    <a:pt x="979" y="9391"/>
                    <a:pt x="765" y="9391"/>
                  </a:cubicBezTo>
                  <a:cubicBezTo>
                    <a:pt x="636" y="9391"/>
                    <a:pt x="529" y="9283"/>
                    <a:pt x="529" y="9155"/>
                  </a:cubicBezTo>
                  <a:lnTo>
                    <a:pt x="529" y="9148"/>
                  </a:lnTo>
                  <a:cubicBezTo>
                    <a:pt x="529" y="9008"/>
                    <a:pt x="647" y="8913"/>
                    <a:pt x="769" y="8913"/>
                  </a:cubicBezTo>
                  <a:close/>
                  <a:moveTo>
                    <a:pt x="11931" y="8914"/>
                  </a:moveTo>
                  <a:cubicBezTo>
                    <a:pt x="11990" y="8914"/>
                    <a:pt x="12049" y="8935"/>
                    <a:pt x="12097" y="8984"/>
                  </a:cubicBezTo>
                  <a:cubicBezTo>
                    <a:pt x="12247" y="9133"/>
                    <a:pt x="12140" y="9391"/>
                    <a:pt x="11933" y="9391"/>
                  </a:cubicBezTo>
                  <a:cubicBezTo>
                    <a:pt x="11805" y="9391"/>
                    <a:pt x="11697" y="9283"/>
                    <a:pt x="11697" y="9155"/>
                  </a:cubicBezTo>
                  <a:lnTo>
                    <a:pt x="11690" y="9155"/>
                  </a:lnTo>
                  <a:cubicBezTo>
                    <a:pt x="11690" y="9010"/>
                    <a:pt x="11808" y="8914"/>
                    <a:pt x="11931" y="8914"/>
                  </a:cubicBezTo>
                  <a:close/>
                  <a:moveTo>
                    <a:pt x="1564" y="8919"/>
                  </a:moveTo>
                  <a:cubicBezTo>
                    <a:pt x="1779" y="8919"/>
                    <a:pt x="1886" y="9176"/>
                    <a:pt x="1736" y="9326"/>
                  </a:cubicBezTo>
                  <a:cubicBezTo>
                    <a:pt x="1685" y="9375"/>
                    <a:pt x="1624" y="9396"/>
                    <a:pt x="1565" y="9396"/>
                  </a:cubicBezTo>
                  <a:cubicBezTo>
                    <a:pt x="1440" y="9396"/>
                    <a:pt x="1322" y="9300"/>
                    <a:pt x="1322" y="9155"/>
                  </a:cubicBezTo>
                  <a:cubicBezTo>
                    <a:pt x="1329" y="9026"/>
                    <a:pt x="1436" y="8919"/>
                    <a:pt x="1564" y="8919"/>
                  </a:cubicBezTo>
                  <a:close/>
                  <a:moveTo>
                    <a:pt x="13533" y="8919"/>
                  </a:moveTo>
                  <a:cubicBezTo>
                    <a:pt x="13661" y="8919"/>
                    <a:pt x="13768" y="9026"/>
                    <a:pt x="13768" y="9155"/>
                  </a:cubicBezTo>
                  <a:cubicBezTo>
                    <a:pt x="13768" y="9300"/>
                    <a:pt x="13650" y="9396"/>
                    <a:pt x="13527" y="9396"/>
                  </a:cubicBezTo>
                  <a:cubicBezTo>
                    <a:pt x="13469" y="9396"/>
                    <a:pt x="13409" y="9375"/>
                    <a:pt x="13361" y="9326"/>
                  </a:cubicBezTo>
                  <a:cubicBezTo>
                    <a:pt x="13211" y="9176"/>
                    <a:pt x="13318" y="8919"/>
                    <a:pt x="13533" y="8919"/>
                  </a:cubicBezTo>
                  <a:close/>
                  <a:moveTo>
                    <a:pt x="6349" y="8919"/>
                  </a:moveTo>
                  <a:cubicBezTo>
                    <a:pt x="6563" y="8919"/>
                    <a:pt x="6670" y="9176"/>
                    <a:pt x="6520" y="9326"/>
                  </a:cubicBezTo>
                  <a:cubicBezTo>
                    <a:pt x="6472" y="9375"/>
                    <a:pt x="6412" y="9396"/>
                    <a:pt x="6353" y="9396"/>
                  </a:cubicBezTo>
                  <a:cubicBezTo>
                    <a:pt x="6231" y="9396"/>
                    <a:pt x="6113" y="9302"/>
                    <a:pt x="6113" y="9162"/>
                  </a:cubicBezTo>
                  <a:cubicBezTo>
                    <a:pt x="6113" y="9026"/>
                    <a:pt x="6220" y="8919"/>
                    <a:pt x="6349" y="8919"/>
                  </a:cubicBezTo>
                  <a:close/>
                  <a:moveTo>
                    <a:pt x="7149" y="8919"/>
                  </a:moveTo>
                  <a:cubicBezTo>
                    <a:pt x="7363" y="8919"/>
                    <a:pt x="7470" y="9176"/>
                    <a:pt x="7320" y="9326"/>
                  </a:cubicBezTo>
                  <a:cubicBezTo>
                    <a:pt x="7269" y="9375"/>
                    <a:pt x="7208" y="9396"/>
                    <a:pt x="7148" y="9396"/>
                  </a:cubicBezTo>
                  <a:cubicBezTo>
                    <a:pt x="7023" y="9396"/>
                    <a:pt x="6906" y="9302"/>
                    <a:pt x="6906" y="9162"/>
                  </a:cubicBezTo>
                  <a:cubicBezTo>
                    <a:pt x="6906" y="9026"/>
                    <a:pt x="7013" y="8919"/>
                    <a:pt x="7149" y="8919"/>
                  </a:cubicBezTo>
                  <a:close/>
                  <a:moveTo>
                    <a:pt x="7948" y="8919"/>
                  </a:moveTo>
                  <a:cubicBezTo>
                    <a:pt x="8156" y="8919"/>
                    <a:pt x="8263" y="9176"/>
                    <a:pt x="8113" y="9326"/>
                  </a:cubicBezTo>
                  <a:cubicBezTo>
                    <a:pt x="8064" y="9375"/>
                    <a:pt x="8004" y="9396"/>
                    <a:pt x="7946" y="9396"/>
                  </a:cubicBezTo>
                  <a:cubicBezTo>
                    <a:pt x="7823" y="9396"/>
                    <a:pt x="7706" y="9302"/>
                    <a:pt x="7706" y="9162"/>
                  </a:cubicBezTo>
                  <a:cubicBezTo>
                    <a:pt x="7706" y="9026"/>
                    <a:pt x="7813" y="8919"/>
                    <a:pt x="7948" y="8919"/>
                  </a:cubicBezTo>
                  <a:close/>
                  <a:moveTo>
                    <a:pt x="8741" y="8919"/>
                  </a:moveTo>
                  <a:cubicBezTo>
                    <a:pt x="8955" y="8919"/>
                    <a:pt x="9062" y="9176"/>
                    <a:pt x="8912" y="9326"/>
                  </a:cubicBezTo>
                  <a:cubicBezTo>
                    <a:pt x="8864" y="9375"/>
                    <a:pt x="8804" y="9396"/>
                    <a:pt x="8746" y="9396"/>
                  </a:cubicBezTo>
                  <a:cubicBezTo>
                    <a:pt x="8623" y="9396"/>
                    <a:pt x="8505" y="9302"/>
                    <a:pt x="8505" y="9162"/>
                  </a:cubicBezTo>
                  <a:cubicBezTo>
                    <a:pt x="8505" y="9026"/>
                    <a:pt x="8613" y="8919"/>
                    <a:pt x="8741" y="8919"/>
                  </a:cubicBezTo>
                  <a:close/>
                  <a:moveTo>
                    <a:pt x="10341" y="8919"/>
                  </a:moveTo>
                  <a:cubicBezTo>
                    <a:pt x="10555" y="8919"/>
                    <a:pt x="10662" y="9176"/>
                    <a:pt x="10512" y="9326"/>
                  </a:cubicBezTo>
                  <a:cubicBezTo>
                    <a:pt x="10461" y="9375"/>
                    <a:pt x="10400" y="9396"/>
                    <a:pt x="10340" y="9396"/>
                  </a:cubicBezTo>
                  <a:cubicBezTo>
                    <a:pt x="10215" y="9396"/>
                    <a:pt x="10098" y="9302"/>
                    <a:pt x="10098" y="9162"/>
                  </a:cubicBezTo>
                  <a:cubicBezTo>
                    <a:pt x="10098" y="9026"/>
                    <a:pt x="10205" y="8919"/>
                    <a:pt x="10333" y="8919"/>
                  </a:cubicBezTo>
                  <a:close/>
                  <a:moveTo>
                    <a:pt x="5555" y="8921"/>
                  </a:moveTo>
                  <a:cubicBezTo>
                    <a:pt x="5613" y="8921"/>
                    <a:pt x="5672" y="8942"/>
                    <a:pt x="5720" y="8991"/>
                  </a:cubicBezTo>
                  <a:cubicBezTo>
                    <a:pt x="5870" y="9141"/>
                    <a:pt x="5763" y="9398"/>
                    <a:pt x="5549" y="9398"/>
                  </a:cubicBezTo>
                  <a:cubicBezTo>
                    <a:pt x="5422" y="9398"/>
                    <a:pt x="5315" y="9292"/>
                    <a:pt x="5313" y="9158"/>
                  </a:cubicBezTo>
                  <a:lnTo>
                    <a:pt x="5313" y="9158"/>
                  </a:lnTo>
                  <a:cubicBezTo>
                    <a:pt x="5315" y="9015"/>
                    <a:pt x="5433" y="8921"/>
                    <a:pt x="5555" y="8921"/>
                  </a:cubicBezTo>
                  <a:close/>
                  <a:moveTo>
                    <a:pt x="9546" y="8921"/>
                  </a:moveTo>
                  <a:cubicBezTo>
                    <a:pt x="9605" y="8921"/>
                    <a:pt x="9664" y="8942"/>
                    <a:pt x="9712" y="8991"/>
                  </a:cubicBezTo>
                  <a:cubicBezTo>
                    <a:pt x="9862" y="9141"/>
                    <a:pt x="9755" y="9398"/>
                    <a:pt x="9541" y="9398"/>
                  </a:cubicBezTo>
                  <a:cubicBezTo>
                    <a:pt x="9412" y="9398"/>
                    <a:pt x="9298" y="9291"/>
                    <a:pt x="9305" y="9155"/>
                  </a:cubicBezTo>
                  <a:lnTo>
                    <a:pt x="9305" y="9155"/>
                  </a:lnTo>
                  <a:lnTo>
                    <a:pt x="9305" y="9162"/>
                  </a:lnTo>
                  <a:cubicBezTo>
                    <a:pt x="9305" y="9017"/>
                    <a:pt x="9423" y="8921"/>
                    <a:pt x="9546" y="8921"/>
                  </a:cubicBezTo>
                  <a:close/>
                  <a:moveTo>
                    <a:pt x="11139" y="8921"/>
                  </a:moveTo>
                  <a:cubicBezTo>
                    <a:pt x="11197" y="8921"/>
                    <a:pt x="11256" y="8942"/>
                    <a:pt x="11305" y="8991"/>
                  </a:cubicBezTo>
                  <a:cubicBezTo>
                    <a:pt x="11455" y="9141"/>
                    <a:pt x="11347" y="9398"/>
                    <a:pt x="11133" y="9398"/>
                  </a:cubicBezTo>
                  <a:cubicBezTo>
                    <a:pt x="11006" y="9398"/>
                    <a:pt x="10899" y="9292"/>
                    <a:pt x="10898" y="9158"/>
                  </a:cubicBezTo>
                  <a:lnTo>
                    <a:pt x="10898" y="9158"/>
                  </a:lnTo>
                  <a:cubicBezTo>
                    <a:pt x="10900" y="9015"/>
                    <a:pt x="11017" y="8921"/>
                    <a:pt x="11139" y="8921"/>
                  </a:cubicBezTo>
                  <a:close/>
                  <a:moveTo>
                    <a:pt x="12722" y="8916"/>
                  </a:moveTo>
                  <a:cubicBezTo>
                    <a:pt x="12783" y="8916"/>
                    <a:pt x="12845" y="8939"/>
                    <a:pt x="12897" y="8991"/>
                  </a:cubicBezTo>
                  <a:cubicBezTo>
                    <a:pt x="13047" y="9141"/>
                    <a:pt x="12940" y="9398"/>
                    <a:pt x="12726" y="9398"/>
                  </a:cubicBezTo>
                  <a:cubicBezTo>
                    <a:pt x="12597" y="9391"/>
                    <a:pt x="12490" y="9283"/>
                    <a:pt x="12490" y="9155"/>
                  </a:cubicBezTo>
                  <a:lnTo>
                    <a:pt x="12483" y="9155"/>
                  </a:lnTo>
                  <a:cubicBezTo>
                    <a:pt x="12483" y="9011"/>
                    <a:pt x="12598" y="8916"/>
                    <a:pt x="12722" y="8916"/>
                  </a:cubicBezTo>
                  <a:close/>
                  <a:moveTo>
                    <a:pt x="2357" y="8919"/>
                  </a:moveTo>
                  <a:cubicBezTo>
                    <a:pt x="2486" y="8919"/>
                    <a:pt x="2600" y="9026"/>
                    <a:pt x="2600" y="9155"/>
                  </a:cubicBezTo>
                  <a:lnTo>
                    <a:pt x="2593" y="9162"/>
                  </a:lnTo>
                  <a:cubicBezTo>
                    <a:pt x="2593" y="9307"/>
                    <a:pt x="2475" y="9403"/>
                    <a:pt x="2352" y="9403"/>
                  </a:cubicBezTo>
                  <a:cubicBezTo>
                    <a:pt x="2293" y="9403"/>
                    <a:pt x="2234" y="9382"/>
                    <a:pt x="2186" y="9333"/>
                  </a:cubicBezTo>
                  <a:cubicBezTo>
                    <a:pt x="2036" y="9183"/>
                    <a:pt x="2143" y="8919"/>
                    <a:pt x="2357" y="8919"/>
                  </a:cubicBezTo>
                  <a:close/>
                  <a:moveTo>
                    <a:pt x="3157" y="8919"/>
                  </a:moveTo>
                  <a:lnTo>
                    <a:pt x="3157" y="8926"/>
                  </a:lnTo>
                  <a:cubicBezTo>
                    <a:pt x="3371" y="8926"/>
                    <a:pt x="3478" y="9183"/>
                    <a:pt x="3328" y="9333"/>
                  </a:cubicBezTo>
                  <a:cubicBezTo>
                    <a:pt x="3280" y="9382"/>
                    <a:pt x="3221" y="9403"/>
                    <a:pt x="3162" y="9403"/>
                  </a:cubicBezTo>
                  <a:cubicBezTo>
                    <a:pt x="3039" y="9403"/>
                    <a:pt x="2921" y="9307"/>
                    <a:pt x="2921" y="9162"/>
                  </a:cubicBezTo>
                  <a:cubicBezTo>
                    <a:pt x="2914" y="9026"/>
                    <a:pt x="3021" y="8919"/>
                    <a:pt x="3157" y="8919"/>
                  </a:cubicBezTo>
                  <a:close/>
                  <a:moveTo>
                    <a:pt x="3957" y="8919"/>
                  </a:moveTo>
                  <a:cubicBezTo>
                    <a:pt x="4171" y="8919"/>
                    <a:pt x="4278" y="9176"/>
                    <a:pt x="4128" y="9333"/>
                  </a:cubicBezTo>
                  <a:cubicBezTo>
                    <a:pt x="4077" y="9382"/>
                    <a:pt x="4017" y="9403"/>
                    <a:pt x="3957" y="9403"/>
                  </a:cubicBezTo>
                  <a:cubicBezTo>
                    <a:pt x="3832" y="9403"/>
                    <a:pt x="3714" y="9307"/>
                    <a:pt x="3714" y="9162"/>
                  </a:cubicBezTo>
                  <a:cubicBezTo>
                    <a:pt x="3714" y="9026"/>
                    <a:pt x="3821" y="8919"/>
                    <a:pt x="3957" y="8919"/>
                  </a:cubicBezTo>
                  <a:close/>
                  <a:moveTo>
                    <a:pt x="4756" y="8919"/>
                  </a:moveTo>
                  <a:cubicBezTo>
                    <a:pt x="4964" y="8919"/>
                    <a:pt x="5071" y="9176"/>
                    <a:pt x="4921" y="9333"/>
                  </a:cubicBezTo>
                  <a:cubicBezTo>
                    <a:pt x="4872" y="9382"/>
                    <a:pt x="4813" y="9403"/>
                    <a:pt x="4755" y="9403"/>
                  </a:cubicBezTo>
                  <a:cubicBezTo>
                    <a:pt x="4632" y="9403"/>
                    <a:pt x="4514" y="9307"/>
                    <a:pt x="4514" y="9162"/>
                  </a:cubicBezTo>
                  <a:cubicBezTo>
                    <a:pt x="4514" y="9026"/>
                    <a:pt x="4621" y="8919"/>
                    <a:pt x="4756" y="8919"/>
                  </a:cubicBezTo>
                  <a:close/>
                  <a:moveTo>
                    <a:pt x="1166" y="9309"/>
                  </a:moveTo>
                  <a:cubicBezTo>
                    <a:pt x="1225" y="9309"/>
                    <a:pt x="1287" y="9332"/>
                    <a:pt x="1336" y="9383"/>
                  </a:cubicBezTo>
                  <a:cubicBezTo>
                    <a:pt x="1486" y="9533"/>
                    <a:pt x="1379" y="9790"/>
                    <a:pt x="1165" y="9790"/>
                  </a:cubicBezTo>
                  <a:cubicBezTo>
                    <a:pt x="1036" y="9790"/>
                    <a:pt x="929" y="9683"/>
                    <a:pt x="929" y="9555"/>
                  </a:cubicBezTo>
                  <a:lnTo>
                    <a:pt x="929" y="9548"/>
                  </a:lnTo>
                  <a:cubicBezTo>
                    <a:pt x="929" y="9404"/>
                    <a:pt x="1044" y="9309"/>
                    <a:pt x="1166" y="9309"/>
                  </a:cubicBezTo>
                  <a:close/>
                  <a:moveTo>
                    <a:pt x="11531" y="9313"/>
                  </a:moveTo>
                  <a:cubicBezTo>
                    <a:pt x="11590" y="9313"/>
                    <a:pt x="11649" y="9335"/>
                    <a:pt x="11697" y="9383"/>
                  </a:cubicBezTo>
                  <a:cubicBezTo>
                    <a:pt x="11855" y="9533"/>
                    <a:pt x="11747" y="9790"/>
                    <a:pt x="11533" y="9790"/>
                  </a:cubicBezTo>
                  <a:cubicBezTo>
                    <a:pt x="11405" y="9790"/>
                    <a:pt x="11298" y="9683"/>
                    <a:pt x="11298" y="9555"/>
                  </a:cubicBezTo>
                  <a:lnTo>
                    <a:pt x="11290" y="9555"/>
                  </a:lnTo>
                  <a:cubicBezTo>
                    <a:pt x="11290" y="9410"/>
                    <a:pt x="11409" y="9313"/>
                    <a:pt x="11531" y="9313"/>
                  </a:cubicBezTo>
                  <a:close/>
                  <a:moveTo>
                    <a:pt x="1970" y="9319"/>
                  </a:moveTo>
                  <a:cubicBezTo>
                    <a:pt x="2100" y="9319"/>
                    <a:pt x="2200" y="9423"/>
                    <a:pt x="2200" y="9555"/>
                  </a:cubicBezTo>
                  <a:cubicBezTo>
                    <a:pt x="2200" y="9700"/>
                    <a:pt x="2079" y="9796"/>
                    <a:pt x="1954" y="9796"/>
                  </a:cubicBezTo>
                  <a:cubicBezTo>
                    <a:pt x="1894" y="9796"/>
                    <a:pt x="1834" y="9774"/>
                    <a:pt x="1786" y="9726"/>
                  </a:cubicBezTo>
                  <a:cubicBezTo>
                    <a:pt x="1636" y="9576"/>
                    <a:pt x="1743" y="9319"/>
                    <a:pt x="1957" y="9319"/>
                  </a:cubicBezTo>
                  <a:cubicBezTo>
                    <a:pt x="1962" y="9319"/>
                    <a:pt x="1966" y="9319"/>
                    <a:pt x="1970" y="9319"/>
                  </a:cubicBezTo>
                  <a:close/>
                  <a:moveTo>
                    <a:pt x="9141" y="9319"/>
                  </a:moveTo>
                  <a:cubicBezTo>
                    <a:pt x="9355" y="9319"/>
                    <a:pt x="9462" y="9576"/>
                    <a:pt x="9312" y="9726"/>
                  </a:cubicBezTo>
                  <a:cubicBezTo>
                    <a:pt x="9264" y="9774"/>
                    <a:pt x="9205" y="9796"/>
                    <a:pt x="9146" y="9796"/>
                  </a:cubicBezTo>
                  <a:cubicBezTo>
                    <a:pt x="9024" y="9796"/>
                    <a:pt x="8905" y="9700"/>
                    <a:pt x="8905" y="9555"/>
                  </a:cubicBezTo>
                  <a:cubicBezTo>
                    <a:pt x="8905" y="9426"/>
                    <a:pt x="9012" y="9319"/>
                    <a:pt x="9141" y="9319"/>
                  </a:cubicBezTo>
                  <a:close/>
                  <a:moveTo>
                    <a:pt x="6749" y="9321"/>
                  </a:moveTo>
                  <a:cubicBezTo>
                    <a:pt x="6809" y="9321"/>
                    <a:pt x="6870" y="9342"/>
                    <a:pt x="6920" y="9391"/>
                  </a:cubicBezTo>
                  <a:cubicBezTo>
                    <a:pt x="7070" y="9541"/>
                    <a:pt x="6963" y="9798"/>
                    <a:pt x="6749" y="9798"/>
                  </a:cubicBezTo>
                  <a:cubicBezTo>
                    <a:pt x="6613" y="9798"/>
                    <a:pt x="6506" y="9690"/>
                    <a:pt x="6513" y="9555"/>
                  </a:cubicBezTo>
                  <a:lnTo>
                    <a:pt x="6513" y="9555"/>
                  </a:lnTo>
                  <a:lnTo>
                    <a:pt x="6506" y="9562"/>
                  </a:lnTo>
                  <a:cubicBezTo>
                    <a:pt x="6506" y="9417"/>
                    <a:pt x="6624" y="9321"/>
                    <a:pt x="6749" y="9321"/>
                  </a:cubicBezTo>
                  <a:close/>
                  <a:moveTo>
                    <a:pt x="7547" y="9321"/>
                  </a:moveTo>
                  <a:cubicBezTo>
                    <a:pt x="7605" y="9321"/>
                    <a:pt x="7665" y="9342"/>
                    <a:pt x="7713" y="9391"/>
                  </a:cubicBezTo>
                  <a:cubicBezTo>
                    <a:pt x="7863" y="9541"/>
                    <a:pt x="7756" y="9798"/>
                    <a:pt x="7549" y="9798"/>
                  </a:cubicBezTo>
                  <a:cubicBezTo>
                    <a:pt x="7414" y="9798"/>
                    <a:pt x="7308" y="9692"/>
                    <a:pt x="7306" y="9558"/>
                  </a:cubicBezTo>
                  <a:lnTo>
                    <a:pt x="7306" y="9558"/>
                  </a:lnTo>
                  <a:cubicBezTo>
                    <a:pt x="7308" y="9415"/>
                    <a:pt x="7425" y="9321"/>
                    <a:pt x="7547" y="9321"/>
                  </a:cubicBezTo>
                  <a:close/>
                  <a:moveTo>
                    <a:pt x="8347" y="9321"/>
                  </a:moveTo>
                  <a:cubicBezTo>
                    <a:pt x="8405" y="9321"/>
                    <a:pt x="8464" y="9342"/>
                    <a:pt x="8513" y="9391"/>
                  </a:cubicBezTo>
                  <a:cubicBezTo>
                    <a:pt x="8663" y="9541"/>
                    <a:pt x="8555" y="9798"/>
                    <a:pt x="8341" y="9798"/>
                  </a:cubicBezTo>
                  <a:cubicBezTo>
                    <a:pt x="8214" y="9798"/>
                    <a:pt x="8107" y="9692"/>
                    <a:pt x="8106" y="9558"/>
                  </a:cubicBezTo>
                  <a:lnTo>
                    <a:pt x="8106" y="9558"/>
                  </a:lnTo>
                  <a:cubicBezTo>
                    <a:pt x="8107" y="9415"/>
                    <a:pt x="8225" y="9321"/>
                    <a:pt x="8347" y="9321"/>
                  </a:cubicBezTo>
                  <a:close/>
                  <a:moveTo>
                    <a:pt x="9941" y="9321"/>
                  </a:moveTo>
                  <a:cubicBezTo>
                    <a:pt x="10001" y="9321"/>
                    <a:pt x="10062" y="9342"/>
                    <a:pt x="10112" y="9391"/>
                  </a:cubicBezTo>
                  <a:cubicBezTo>
                    <a:pt x="10262" y="9541"/>
                    <a:pt x="10155" y="9798"/>
                    <a:pt x="9941" y="9798"/>
                  </a:cubicBezTo>
                  <a:cubicBezTo>
                    <a:pt x="9806" y="9798"/>
                    <a:pt x="9700" y="9692"/>
                    <a:pt x="9698" y="9558"/>
                  </a:cubicBezTo>
                  <a:lnTo>
                    <a:pt x="9698" y="9558"/>
                  </a:lnTo>
                  <a:cubicBezTo>
                    <a:pt x="9700" y="9415"/>
                    <a:pt x="9817" y="9321"/>
                    <a:pt x="9941" y="9321"/>
                  </a:cubicBezTo>
                  <a:close/>
                  <a:moveTo>
                    <a:pt x="12330" y="9320"/>
                  </a:moveTo>
                  <a:cubicBezTo>
                    <a:pt x="12389" y="9320"/>
                    <a:pt x="12449" y="9342"/>
                    <a:pt x="12497" y="9391"/>
                  </a:cubicBezTo>
                  <a:cubicBezTo>
                    <a:pt x="12647" y="9541"/>
                    <a:pt x="12540" y="9798"/>
                    <a:pt x="12333" y="9798"/>
                  </a:cubicBezTo>
                  <a:cubicBezTo>
                    <a:pt x="12197" y="9798"/>
                    <a:pt x="12090" y="9690"/>
                    <a:pt x="12090" y="9555"/>
                  </a:cubicBezTo>
                  <a:cubicBezTo>
                    <a:pt x="12090" y="9415"/>
                    <a:pt x="12208" y="9320"/>
                    <a:pt x="12330" y="9320"/>
                  </a:cubicBezTo>
                  <a:close/>
                  <a:moveTo>
                    <a:pt x="13127" y="9313"/>
                  </a:moveTo>
                  <a:cubicBezTo>
                    <a:pt x="13250" y="9313"/>
                    <a:pt x="13368" y="9410"/>
                    <a:pt x="13368" y="9555"/>
                  </a:cubicBezTo>
                  <a:cubicBezTo>
                    <a:pt x="13376" y="9690"/>
                    <a:pt x="13261" y="9798"/>
                    <a:pt x="13133" y="9798"/>
                  </a:cubicBezTo>
                  <a:lnTo>
                    <a:pt x="13133" y="9790"/>
                  </a:lnTo>
                  <a:cubicBezTo>
                    <a:pt x="12918" y="9790"/>
                    <a:pt x="12811" y="9533"/>
                    <a:pt x="12961" y="9383"/>
                  </a:cubicBezTo>
                  <a:cubicBezTo>
                    <a:pt x="13010" y="9335"/>
                    <a:pt x="13069" y="9313"/>
                    <a:pt x="13127" y="9313"/>
                  </a:cubicBezTo>
                  <a:close/>
                  <a:moveTo>
                    <a:pt x="5144" y="9319"/>
                  </a:moveTo>
                  <a:cubicBezTo>
                    <a:pt x="5148" y="9319"/>
                    <a:pt x="5152" y="9319"/>
                    <a:pt x="5156" y="9319"/>
                  </a:cubicBezTo>
                  <a:cubicBezTo>
                    <a:pt x="5363" y="9319"/>
                    <a:pt x="5471" y="9576"/>
                    <a:pt x="5321" y="9726"/>
                  </a:cubicBezTo>
                  <a:cubicBezTo>
                    <a:pt x="5271" y="9778"/>
                    <a:pt x="5210" y="9801"/>
                    <a:pt x="5150" y="9801"/>
                  </a:cubicBezTo>
                  <a:cubicBezTo>
                    <a:pt x="5029" y="9801"/>
                    <a:pt x="4914" y="9706"/>
                    <a:pt x="4914" y="9562"/>
                  </a:cubicBezTo>
                  <a:cubicBezTo>
                    <a:pt x="4914" y="9430"/>
                    <a:pt x="5014" y="9319"/>
                    <a:pt x="5144" y="9319"/>
                  </a:cubicBezTo>
                  <a:close/>
                  <a:moveTo>
                    <a:pt x="4360" y="9322"/>
                  </a:moveTo>
                  <a:cubicBezTo>
                    <a:pt x="4375" y="9322"/>
                    <a:pt x="4391" y="9323"/>
                    <a:pt x="4407" y="9326"/>
                  </a:cubicBezTo>
                  <a:cubicBezTo>
                    <a:pt x="4414" y="9333"/>
                    <a:pt x="4428" y="9333"/>
                    <a:pt x="4442" y="9341"/>
                  </a:cubicBezTo>
                  <a:cubicBezTo>
                    <a:pt x="4649" y="9419"/>
                    <a:pt x="4649" y="9705"/>
                    <a:pt x="4442" y="9783"/>
                  </a:cubicBezTo>
                  <a:cubicBezTo>
                    <a:pt x="4428" y="9790"/>
                    <a:pt x="4414" y="9790"/>
                    <a:pt x="4407" y="9798"/>
                  </a:cubicBezTo>
                  <a:cubicBezTo>
                    <a:pt x="4391" y="9801"/>
                    <a:pt x="4375" y="9802"/>
                    <a:pt x="4360" y="9802"/>
                  </a:cubicBezTo>
                  <a:cubicBezTo>
                    <a:pt x="4228" y="9802"/>
                    <a:pt x="4114" y="9696"/>
                    <a:pt x="4114" y="9562"/>
                  </a:cubicBezTo>
                  <a:cubicBezTo>
                    <a:pt x="4114" y="9428"/>
                    <a:pt x="4228" y="9322"/>
                    <a:pt x="4360" y="9322"/>
                  </a:cubicBezTo>
                  <a:close/>
                  <a:moveTo>
                    <a:pt x="5951" y="9322"/>
                  </a:moveTo>
                  <a:cubicBezTo>
                    <a:pt x="5967" y="9322"/>
                    <a:pt x="5983" y="9323"/>
                    <a:pt x="5999" y="9326"/>
                  </a:cubicBezTo>
                  <a:cubicBezTo>
                    <a:pt x="6013" y="9326"/>
                    <a:pt x="6028" y="9333"/>
                    <a:pt x="6042" y="9341"/>
                  </a:cubicBezTo>
                  <a:cubicBezTo>
                    <a:pt x="6242" y="9419"/>
                    <a:pt x="6242" y="9705"/>
                    <a:pt x="6042" y="9783"/>
                  </a:cubicBezTo>
                  <a:cubicBezTo>
                    <a:pt x="6028" y="9790"/>
                    <a:pt x="6013" y="9790"/>
                    <a:pt x="5999" y="9798"/>
                  </a:cubicBezTo>
                  <a:cubicBezTo>
                    <a:pt x="5982" y="9801"/>
                    <a:pt x="5966" y="9802"/>
                    <a:pt x="5951" y="9802"/>
                  </a:cubicBezTo>
                  <a:cubicBezTo>
                    <a:pt x="5744" y="9802"/>
                    <a:pt x="5625" y="9550"/>
                    <a:pt x="5785" y="9391"/>
                  </a:cubicBezTo>
                  <a:cubicBezTo>
                    <a:pt x="5825" y="9345"/>
                    <a:pt x="5888" y="9322"/>
                    <a:pt x="5951" y="9322"/>
                  </a:cubicBezTo>
                  <a:close/>
                  <a:moveTo>
                    <a:pt x="10737" y="9320"/>
                  </a:moveTo>
                  <a:cubicBezTo>
                    <a:pt x="10780" y="9320"/>
                    <a:pt x="10825" y="9333"/>
                    <a:pt x="10869" y="9362"/>
                  </a:cubicBezTo>
                  <a:cubicBezTo>
                    <a:pt x="11076" y="9500"/>
                    <a:pt x="10953" y="9802"/>
                    <a:pt x="10741" y="9802"/>
                  </a:cubicBezTo>
                  <a:cubicBezTo>
                    <a:pt x="10712" y="9802"/>
                    <a:pt x="10680" y="9796"/>
                    <a:pt x="10648" y="9783"/>
                  </a:cubicBezTo>
                  <a:cubicBezTo>
                    <a:pt x="10612" y="9769"/>
                    <a:pt x="10591" y="9748"/>
                    <a:pt x="10569" y="9726"/>
                  </a:cubicBezTo>
                  <a:cubicBezTo>
                    <a:pt x="10401" y="9563"/>
                    <a:pt x="10549" y="9320"/>
                    <a:pt x="10737" y="9320"/>
                  </a:cubicBezTo>
                  <a:close/>
                  <a:moveTo>
                    <a:pt x="2751" y="9319"/>
                  </a:moveTo>
                  <a:cubicBezTo>
                    <a:pt x="2756" y="9319"/>
                    <a:pt x="2760" y="9319"/>
                    <a:pt x="2764" y="9319"/>
                  </a:cubicBezTo>
                  <a:lnTo>
                    <a:pt x="2757" y="9319"/>
                  </a:lnTo>
                  <a:cubicBezTo>
                    <a:pt x="2971" y="9319"/>
                    <a:pt x="3078" y="9576"/>
                    <a:pt x="2921" y="9733"/>
                  </a:cubicBezTo>
                  <a:cubicBezTo>
                    <a:pt x="2873" y="9782"/>
                    <a:pt x="2814" y="9803"/>
                    <a:pt x="2755" y="9803"/>
                  </a:cubicBezTo>
                  <a:cubicBezTo>
                    <a:pt x="2632" y="9803"/>
                    <a:pt x="2514" y="9707"/>
                    <a:pt x="2514" y="9562"/>
                  </a:cubicBezTo>
                  <a:cubicBezTo>
                    <a:pt x="2514" y="9430"/>
                    <a:pt x="2615" y="9319"/>
                    <a:pt x="2751" y="9319"/>
                  </a:cubicBezTo>
                  <a:close/>
                  <a:moveTo>
                    <a:pt x="3545" y="9319"/>
                  </a:moveTo>
                  <a:cubicBezTo>
                    <a:pt x="3549" y="9319"/>
                    <a:pt x="3553" y="9319"/>
                    <a:pt x="3557" y="9319"/>
                  </a:cubicBezTo>
                  <a:lnTo>
                    <a:pt x="3557" y="9326"/>
                  </a:lnTo>
                  <a:cubicBezTo>
                    <a:pt x="3771" y="9326"/>
                    <a:pt x="3878" y="9583"/>
                    <a:pt x="3728" y="9733"/>
                  </a:cubicBezTo>
                  <a:cubicBezTo>
                    <a:pt x="3680" y="9782"/>
                    <a:pt x="3621" y="9803"/>
                    <a:pt x="3562" y="9803"/>
                  </a:cubicBezTo>
                  <a:cubicBezTo>
                    <a:pt x="3439" y="9803"/>
                    <a:pt x="3321" y="9707"/>
                    <a:pt x="3321" y="9562"/>
                  </a:cubicBezTo>
                  <a:cubicBezTo>
                    <a:pt x="3314" y="9430"/>
                    <a:pt x="3415" y="9319"/>
                    <a:pt x="3545" y="9319"/>
                  </a:cubicBezTo>
                  <a:close/>
                  <a:moveTo>
                    <a:pt x="11134" y="9713"/>
                  </a:moveTo>
                  <a:cubicBezTo>
                    <a:pt x="11193" y="9713"/>
                    <a:pt x="11254" y="9735"/>
                    <a:pt x="11305" y="9783"/>
                  </a:cubicBezTo>
                  <a:cubicBezTo>
                    <a:pt x="11455" y="9933"/>
                    <a:pt x="11347" y="10190"/>
                    <a:pt x="11133" y="10190"/>
                  </a:cubicBezTo>
                  <a:cubicBezTo>
                    <a:pt x="11005" y="10190"/>
                    <a:pt x="10898" y="10083"/>
                    <a:pt x="10898" y="9955"/>
                  </a:cubicBezTo>
                  <a:lnTo>
                    <a:pt x="10890" y="9955"/>
                  </a:lnTo>
                  <a:cubicBezTo>
                    <a:pt x="10890" y="9809"/>
                    <a:pt x="11009" y="9713"/>
                    <a:pt x="11134" y="9713"/>
                  </a:cubicBezTo>
                  <a:close/>
                  <a:moveTo>
                    <a:pt x="1564" y="9712"/>
                  </a:moveTo>
                  <a:cubicBezTo>
                    <a:pt x="1693" y="9712"/>
                    <a:pt x="1807" y="9819"/>
                    <a:pt x="1807" y="9955"/>
                  </a:cubicBezTo>
                  <a:lnTo>
                    <a:pt x="1800" y="9955"/>
                  </a:lnTo>
                  <a:cubicBezTo>
                    <a:pt x="1800" y="10100"/>
                    <a:pt x="1682" y="10196"/>
                    <a:pt x="1559" y="10196"/>
                  </a:cubicBezTo>
                  <a:cubicBezTo>
                    <a:pt x="1501" y="10196"/>
                    <a:pt x="1441" y="10174"/>
                    <a:pt x="1393" y="10126"/>
                  </a:cubicBezTo>
                  <a:cubicBezTo>
                    <a:pt x="1243" y="9969"/>
                    <a:pt x="1350" y="9712"/>
                    <a:pt x="1564" y="9712"/>
                  </a:cubicBezTo>
                  <a:close/>
                  <a:moveTo>
                    <a:pt x="2351" y="9719"/>
                  </a:moveTo>
                  <a:cubicBezTo>
                    <a:pt x="2356" y="9719"/>
                    <a:pt x="2360" y="9719"/>
                    <a:pt x="2364" y="9719"/>
                  </a:cubicBezTo>
                  <a:lnTo>
                    <a:pt x="2357" y="9719"/>
                  </a:lnTo>
                  <a:cubicBezTo>
                    <a:pt x="2571" y="9719"/>
                    <a:pt x="2678" y="9976"/>
                    <a:pt x="2528" y="10126"/>
                  </a:cubicBezTo>
                  <a:cubicBezTo>
                    <a:pt x="2478" y="10174"/>
                    <a:pt x="2417" y="10196"/>
                    <a:pt x="2358" y="10196"/>
                  </a:cubicBezTo>
                  <a:cubicBezTo>
                    <a:pt x="2233" y="10196"/>
                    <a:pt x="2114" y="10100"/>
                    <a:pt x="2114" y="9955"/>
                  </a:cubicBezTo>
                  <a:cubicBezTo>
                    <a:pt x="2114" y="9823"/>
                    <a:pt x="2221" y="9719"/>
                    <a:pt x="2351" y="9719"/>
                  </a:cubicBezTo>
                  <a:close/>
                  <a:moveTo>
                    <a:pt x="6337" y="9719"/>
                  </a:moveTo>
                  <a:cubicBezTo>
                    <a:pt x="6341" y="9719"/>
                    <a:pt x="6345" y="9719"/>
                    <a:pt x="6349" y="9719"/>
                  </a:cubicBezTo>
                  <a:cubicBezTo>
                    <a:pt x="6563" y="9719"/>
                    <a:pt x="6670" y="9976"/>
                    <a:pt x="6520" y="10126"/>
                  </a:cubicBezTo>
                  <a:cubicBezTo>
                    <a:pt x="6472" y="10175"/>
                    <a:pt x="6412" y="10196"/>
                    <a:pt x="6353" y="10196"/>
                  </a:cubicBezTo>
                  <a:cubicBezTo>
                    <a:pt x="6231" y="10196"/>
                    <a:pt x="6113" y="10102"/>
                    <a:pt x="6113" y="9962"/>
                  </a:cubicBezTo>
                  <a:cubicBezTo>
                    <a:pt x="6106" y="9830"/>
                    <a:pt x="6207" y="9719"/>
                    <a:pt x="6337" y="9719"/>
                  </a:cubicBezTo>
                  <a:close/>
                  <a:moveTo>
                    <a:pt x="7137" y="9719"/>
                  </a:moveTo>
                  <a:cubicBezTo>
                    <a:pt x="7141" y="9719"/>
                    <a:pt x="7145" y="9719"/>
                    <a:pt x="7149" y="9719"/>
                  </a:cubicBezTo>
                  <a:cubicBezTo>
                    <a:pt x="7363" y="9719"/>
                    <a:pt x="7470" y="9976"/>
                    <a:pt x="7313" y="10126"/>
                  </a:cubicBezTo>
                  <a:cubicBezTo>
                    <a:pt x="7264" y="10175"/>
                    <a:pt x="7205" y="10196"/>
                    <a:pt x="7146" y="10196"/>
                  </a:cubicBezTo>
                  <a:cubicBezTo>
                    <a:pt x="7023" y="10196"/>
                    <a:pt x="6906" y="10102"/>
                    <a:pt x="6906" y="9962"/>
                  </a:cubicBezTo>
                  <a:cubicBezTo>
                    <a:pt x="6906" y="9830"/>
                    <a:pt x="7007" y="9719"/>
                    <a:pt x="7137" y="9719"/>
                  </a:cubicBezTo>
                  <a:close/>
                  <a:moveTo>
                    <a:pt x="7936" y="9719"/>
                  </a:moveTo>
                  <a:cubicBezTo>
                    <a:pt x="7940" y="9719"/>
                    <a:pt x="7944" y="9719"/>
                    <a:pt x="7948" y="9719"/>
                  </a:cubicBezTo>
                  <a:cubicBezTo>
                    <a:pt x="8156" y="9719"/>
                    <a:pt x="8263" y="9976"/>
                    <a:pt x="8113" y="10126"/>
                  </a:cubicBezTo>
                  <a:cubicBezTo>
                    <a:pt x="8064" y="10175"/>
                    <a:pt x="8004" y="10196"/>
                    <a:pt x="7946" y="10196"/>
                  </a:cubicBezTo>
                  <a:cubicBezTo>
                    <a:pt x="7823" y="10196"/>
                    <a:pt x="7706" y="10102"/>
                    <a:pt x="7706" y="9962"/>
                  </a:cubicBezTo>
                  <a:cubicBezTo>
                    <a:pt x="7706" y="9830"/>
                    <a:pt x="7806" y="9719"/>
                    <a:pt x="7936" y="9719"/>
                  </a:cubicBezTo>
                  <a:close/>
                  <a:moveTo>
                    <a:pt x="8730" y="9719"/>
                  </a:moveTo>
                  <a:cubicBezTo>
                    <a:pt x="8733" y="9719"/>
                    <a:pt x="8737" y="9719"/>
                    <a:pt x="8741" y="9719"/>
                  </a:cubicBezTo>
                  <a:cubicBezTo>
                    <a:pt x="8955" y="9719"/>
                    <a:pt x="9062" y="9976"/>
                    <a:pt x="8912" y="10126"/>
                  </a:cubicBezTo>
                  <a:cubicBezTo>
                    <a:pt x="8864" y="10175"/>
                    <a:pt x="8804" y="10196"/>
                    <a:pt x="8746" y="10196"/>
                  </a:cubicBezTo>
                  <a:cubicBezTo>
                    <a:pt x="8623" y="10196"/>
                    <a:pt x="8505" y="10102"/>
                    <a:pt x="8505" y="9962"/>
                  </a:cubicBezTo>
                  <a:cubicBezTo>
                    <a:pt x="8498" y="9830"/>
                    <a:pt x="8606" y="9719"/>
                    <a:pt x="8730" y="9719"/>
                  </a:cubicBezTo>
                  <a:close/>
                  <a:moveTo>
                    <a:pt x="10341" y="9719"/>
                  </a:moveTo>
                  <a:cubicBezTo>
                    <a:pt x="10555" y="9719"/>
                    <a:pt x="10662" y="9976"/>
                    <a:pt x="10505" y="10126"/>
                  </a:cubicBezTo>
                  <a:cubicBezTo>
                    <a:pt x="10456" y="10175"/>
                    <a:pt x="10397" y="10196"/>
                    <a:pt x="10338" y="10196"/>
                  </a:cubicBezTo>
                  <a:cubicBezTo>
                    <a:pt x="10215" y="10196"/>
                    <a:pt x="10098" y="10102"/>
                    <a:pt x="10098" y="9962"/>
                  </a:cubicBezTo>
                  <a:cubicBezTo>
                    <a:pt x="10098" y="9826"/>
                    <a:pt x="10205" y="9719"/>
                    <a:pt x="10333" y="9719"/>
                  </a:cubicBezTo>
                  <a:close/>
                  <a:moveTo>
                    <a:pt x="5555" y="9721"/>
                  </a:moveTo>
                  <a:cubicBezTo>
                    <a:pt x="5613" y="9721"/>
                    <a:pt x="5672" y="9742"/>
                    <a:pt x="5720" y="9790"/>
                  </a:cubicBezTo>
                  <a:cubicBezTo>
                    <a:pt x="5870" y="9940"/>
                    <a:pt x="5763" y="10197"/>
                    <a:pt x="5549" y="10197"/>
                  </a:cubicBezTo>
                  <a:cubicBezTo>
                    <a:pt x="5422" y="10197"/>
                    <a:pt x="5315" y="10092"/>
                    <a:pt x="5313" y="9958"/>
                  </a:cubicBezTo>
                  <a:lnTo>
                    <a:pt x="5313" y="9958"/>
                  </a:lnTo>
                  <a:cubicBezTo>
                    <a:pt x="5315" y="9815"/>
                    <a:pt x="5433" y="9721"/>
                    <a:pt x="5555" y="9721"/>
                  </a:cubicBezTo>
                  <a:close/>
                  <a:moveTo>
                    <a:pt x="9546" y="9721"/>
                  </a:moveTo>
                  <a:cubicBezTo>
                    <a:pt x="9605" y="9721"/>
                    <a:pt x="9664" y="9742"/>
                    <a:pt x="9712" y="9790"/>
                  </a:cubicBezTo>
                  <a:cubicBezTo>
                    <a:pt x="9862" y="9940"/>
                    <a:pt x="9755" y="10197"/>
                    <a:pt x="9541" y="10197"/>
                  </a:cubicBezTo>
                  <a:cubicBezTo>
                    <a:pt x="9405" y="10197"/>
                    <a:pt x="9298" y="10090"/>
                    <a:pt x="9305" y="9955"/>
                  </a:cubicBezTo>
                  <a:lnTo>
                    <a:pt x="9305" y="9955"/>
                  </a:lnTo>
                  <a:lnTo>
                    <a:pt x="9305" y="9962"/>
                  </a:lnTo>
                  <a:cubicBezTo>
                    <a:pt x="9305" y="9817"/>
                    <a:pt x="9423" y="9721"/>
                    <a:pt x="9546" y="9721"/>
                  </a:cubicBezTo>
                  <a:close/>
                  <a:moveTo>
                    <a:pt x="11930" y="9720"/>
                  </a:moveTo>
                  <a:cubicBezTo>
                    <a:pt x="11989" y="9720"/>
                    <a:pt x="12049" y="9742"/>
                    <a:pt x="12097" y="9790"/>
                  </a:cubicBezTo>
                  <a:cubicBezTo>
                    <a:pt x="12247" y="9940"/>
                    <a:pt x="12140" y="10197"/>
                    <a:pt x="11933" y="10197"/>
                  </a:cubicBezTo>
                  <a:cubicBezTo>
                    <a:pt x="11797" y="10197"/>
                    <a:pt x="11690" y="10083"/>
                    <a:pt x="11697" y="9955"/>
                  </a:cubicBezTo>
                  <a:lnTo>
                    <a:pt x="11690" y="9955"/>
                  </a:lnTo>
                  <a:cubicBezTo>
                    <a:pt x="11690" y="9815"/>
                    <a:pt x="11808" y="9720"/>
                    <a:pt x="11930" y="9720"/>
                  </a:cubicBezTo>
                  <a:close/>
                  <a:moveTo>
                    <a:pt x="12726" y="9713"/>
                  </a:moveTo>
                  <a:cubicBezTo>
                    <a:pt x="12786" y="9713"/>
                    <a:pt x="12847" y="9735"/>
                    <a:pt x="12897" y="9783"/>
                  </a:cubicBezTo>
                  <a:cubicBezTo>
                    <a:pt x="13047" y="9933"/>
                    <a:pt x="12940" y="10197"/>
                    <a:pt x="12726" y="10197"/>
                  </a:cubicBezTo>
                  <a:cubicBezTo>
                    <a:pt x="12597" y="10190"/>
                    <a:pt x="12490" y="10083"/>
                    <a:pt x="12490" y="9955"/>
                  </a:cubicBezTo>
                  <a:lnTo>
                    <a:pt x="12483" y="9955"/>
                  </a:lnTo>
                  <a:cubicBezTo>
                    <a:pt x="12483" y="9809"/>
                    <a:pt x="12601" y="9713"/>
                    <a:pt x="12726" y="9713"/>
                  </a:cubicBezTo>
                  <a:close/>
                  <a:moveTo>
                    <a:pt x="3145" y="9719"/>
                  </a:moveTo>
                  <a:cubicBezTo>
                    <a:pt x="3149" y="9719"/>
                    <a:pt x="3153" y="9719"/>
                    <a:pt x="3157" y="9719"/>
                  </a:cubicBezTo>
                  <a:cubicBezTo>
                    <a:pt x="3364" y="9719"/>
                    <a:pt x="3471" y="9976"/>
                    <a:pt x="3321" y="10126"/>
                  </a:cubicBezTo>
                  <a:cubicBezTo>
                    <a:pt x="3272" y="10178"/>
                    <a:pt x="3211" y="10201"/>
                    <a:pt x="3151" y="10201"/>
                  </a:cubicBezTo>
                  <a:cubicBezTo>
                    <a:pt x="3030" y="10201"/>
                    <a:pt x="2914" y="10105"/>
                    <a:pt x="2914" y="9962"/>
                  </a:cubicBezTo>
                  <a:cubicBezTo>
                    <a:pt x="2914" y="9830"/>
                    <a:pt x="3015" y="9719"/>
                    <a:pt x="3145" y="9719"/>
                  </a:cubicBezTo>
                  <a:close/>
                  <a:moveTo>
                    <a:pt x="3945" y="9719"/>
                  </a:moveTo>
                  <a:cubicBezTo>
                    <a:pt x="3949" y="9719"/>
                    <a:pt x="3953" y="9719"/>
                    <a:pt x="3957" y="9719"/>
                  </a:cubicBezTo>
                  <a:cubicBezTo>
                    <a:pt x="4171" y="9719"/>
                    <a:pt x="4278" y="9976"/>
                    <a:pt x="4128" y="10133"/>
                  </a:cubicBezTo>
                  <a:cubicBezTo>
                    <a:pt x="4077" y="10181"/>
                    <a:pt x="4017" y="10203"/>
                    <a:pt x="3957" y="10203"/>
                  </a:cubicBezTo>
                  <a:cubicBezTo>
                    <a:pt x="3832" y="10203"/>
                    <a:pt x="3714" y="10107"/>
                    <a:pt x="3714" y="9962"/>
                  </a:cubicBezTo>
                  <a:cubicBezTo>
                    <a:pt x="3714" y="9830"/>
                    <a:pt x="3815" y="9719"/>
                    <a:pt x="3945" y="9719"/>
                  </a:cubicBezTo>
                  <a:close/>
                  <a:moveTo>
                    <a:pt x="4744" y="9719"/>
                  </a:moveTo>
                  <a:cubicBezTo>
                    <a:pt x="4748" y="9719"/>
                    <a:pt x="4752" y="9719"/>
                    <a:pt x="4756" y="9719"/>
                  </a:cubicBezTo>
                  <a:cubicBezTo>
                    <a:pt x="4964" y="9719"/>
                    <a:pt x="5071" y="9976"/>
                    <a:pt x="4921" y="10133"/>
                  </a:cubicBezTo>
                  <a:cubicBezTo>
                    <a:pt x="4872" y="10181"/>
                    <a:pt x="4813" y="10203"/>
                    <a:pt x="4755" y="10203"/>
                  </a:cubicBezTo>
                  <a:cubicBezTo>
                    <a:pt x="4632" y="10203"/>
                    <a:pt x="4514" y="10107"/>
                    <a:pt x="4514" y="9962"/>
                  </a:cubicBezTo>
                  <a:cubicBezTo>
                    <a:pt x="4514" y="9830"/>
                    <a:pt x="4614" y="9719"/>
                    <a:pt x="4744" y="9719"/>
                  </a:cubicBezTo>
                  <a:close/>
                  <a:moveTo>
                    <a:pt x="1177" y="10108"/>
                  </a:moveTo>
                  <a:cubicBezTo>
                    <a:pt x="1189" y="10108"/>
                    <a:pt x="1202" y="10109"/>
                    <a:pt x="1215" y="10112"/>
                  </a:cubicBezTo>
                  <a:cubicBezTo>
                    <a:pt x="1429" y="10155"/>
                    <a:pt x="1479" y="10440"/>
                    <a:pt x="1286" y="10555"/>
                  </a:cubicBezTo>
                  <a:cubicBezTo>
                    <a:pt x="1265" y="10569"/>
                    <a:pt x="1243" y="10576"/>
                    <a:pt x="1215" y="10583"/>
                  </a:cubicBezTo>
                  <a:cubicBezTo>
                    <a:pt x="1202" y="10586"/>
                    <a:pt x="1189" y="10587"/>
                    <a:pt x="1177" y="10587"/>
                  </a:cubicBezTo>
                  <a:cubicBezTo>
                    <a:pt x="948" y="10587"/>
                    <a:pt x="948" y="10108"/>
                    <a:pt x="1177" y="10108"/>
                  </a:cubicBezTo>
                  <a:close/>
                  <a:moveTo>
                    <a:pt x="13133" y="10112"/>
                  </a:moveTo>
                  <a:cubicBezTo>
                    <a:pt x="13261" y="10112"/>
                    <a:pt x="13368" y="10219"/>
                    <a:pt x="13368" y="10355"/>
                  </a:cubicBezTo>
                  <a:cubicBezTo>
                    <a:pt x="13368" y="10495"/>
                    <a:pt x="13251" y="10589"/>
                    <a:pt x="13128" y="10589"/>
                  </a:cubicBezTo>
                  <a:cubicBezTo>
                    <a:pt x="13070" y="10589"/>
                    <a:pt x="13010" y="10567"/>
                    <a:pt x="12961" y="10519"/>
                  </a:cubicBezTo>
                  <a:cubicBezTo>
                    <a:pt x="12811" y="10369"/>
                    <a:pt x="12918" y="10112"/>
                    <a:pt x="13133" y="10112"/>
                  </a:cubicBezTo>
                  <a:close/>
                  <a:moveTo>
                    <a:pt x="12329" y="10113"/>
                  </a:moveTo>
                  <a:cubicBezTo>
                    <a:pt x="12389" y="10113"/>
                    <a:pt x="12449" y="10135"/>
                    <a:pt x="12497" y="10183"/>
                  </a:cubicBezTo>
                  <a:cubicBezTo>
                    <a:pt x="12647" y="10333"/>
                    <a:pt x="12540" y="10590"/>
                    <a:pt x="12326" y="10590"/>
                  </a:cubicBezTo>
                  <a:cubicBezTo>
                    <a:pt x="12197" y="10590"/>
                    <a:pt x="12090" y="10483"/>
                    <a:pt x="12090" y="10355"/>
                  </a:cubicBezTo>
                  <a:lnTo>
                    <a:pt x="12083" y="10355"/>
                  </a:lnTo>
                  <a:cubicBezTo>
                    <a:pt x="12083" y="10209"/>
                    <a:pt x="12205" y="10113"/>
                    <a:pt x="12329" y="10113"/>
                  </a:cubicBezTo>
                  <a:close/>
                  <a:moveTo>
                    <a:pt x="10732" y="10110"/>
                  </a:moveTo>
                  <a:cubicBezTo>
                    <a:pt x="10776" y="10110"/>
                    <a:pt x="10823" y="10124"/>
                    <a:pt x="10869" y="10155"/>
                  </a:cubicBezTo>
                  <a:cubicBezTo>
                    <a:pt x="11074" y="10291"/>
                    <a:pt x="10949" y="10590"/>
                    <a:pt x="10739" y="10590"/>
                  </a:cubicBezTo>
                  <a:cubicBezTo>
                    <a:pt x="10708" y="10590"/>
                    <a:pt x="10675" y="10584"/>
                    <a:pt x="10641" y="10569"/>
                  </a:cubicBezTo>
                  <a:cubicBezTo>
                    <a:pt x="10612" y="10562"/>
                    <a:pt x="10591" y="10540"/>
                    <a:pt x="10569" y="10526"/>
                  </a:cubicBezTo>
                  <a:lnTo>
                    <a:pt x="10562" y="10519"/>
                  </a:lnTo>
                  <a:cubicBezTo>
                    <a:pt x="10400" y="10357"/>
                    <a:pt x="10543" y="10110"/>
                    <a:pt x="10732" y="10110"/>
                  </a:cubicBezTo>
                  <a:close/>
                  <a:moveTo>
                    <a:pt x="1964" y="10112"/>
                  </a:moveTo>
                  <a:cubicBezTo>
                    <a:pt x="2179" y="10112"/>
                    <a:pt x="2286" y="10369"/>
                    <a:pt x="2129" y="10519"/>
                  </a:cubicBezTo>
                  <a:cubicBezTo>
                    <a:pt x="2079" y="10571"/>
                    <a:pt x="2018" y="10594"/>
                    <a:pt x="1958" y="10594"/>
                  </a:cubicBezTo>
                  <a:cubicBezTo>
                    <a:pt x="1837" y="10594"/>
                    <a:pt x="1722" y="10498"/>
                    <a:pt x="1722" y="10355"/>
                  </a:cubicBezTo>
                  <a:cubicBezTo>
                    <a:pt x="1722" y="10219"/>
                    <a:pt x="1829" y="10112"/>
                    <a:pt x="1964" y="10112"/>
                  </a:cubicBezTo>
                  <a:close/>
                  <a:moveTo>
                    <a:pt x="2761" y="10112"/>
                  </a:moveTo>
                  <a:cubicBezTo>
                    <a:pt x="2972" y="10115"/>
                    <a:pt x="3077" y="10370"/>
                    <a:pt x="2921" y="10526"/>
                  </a:cubicBezTo>
                  <a:cubicBezTo>
                    <a:pt x="2873" y="10574"/>
                    <a:pt x="2814" y="10596"/>
                    <a:pt x="2755" y="10596"/>
                  </a:cubicBezTo>
                  <a:cubicBezTo>
                    <a:pt x="2632" y="10596"/>
                    <a:pt x="2514" y="10500"/>
                    <a:pt x="2514" y="10355"/>
                  </a:cubicBezTo>
                  <a:cubicBezTo>
                    <a:pt x="2514" y="10220"/>
                    <a:pt x="2626" y="10114"/>
                    <a:pt x="2761" y="10112"/>
                  </a:cubicBezTo>
                  <a:close/>
                  <a:moveTo>
                    <a:pt x="9141" y="10112"/>
                  </a:moveTo>
                  <a:lnTo>
                    <a:pt x="9141" y="10119"/>
                  </a:lnTo>
                  <a:cubicBezTo>
                    <a:pt x="9355" y="10119"/>
                    <a:pt x="9462" y="10376"/>
                    <a:pt x="9312" y="10526"/>
                  </a:cubicBezTo>
                  <a:cubicBezTo>
                    <a:pt x="9264" y="10574"/>
                    <a:pt x="9205" y="10596"/>
                    <a:pt x="9146" y="10596"/>
                  </a:cubicBezTo>
                  <a:cubicBezTo>
                    <a:pt x="9024" y="10596"/>
                    <a:pt x="8905" y="10500"/>
                    <a:pt x="8905" y="10355"/>
                  </a:cubicBezTo>
                  <a:cubicBezTo>
                    <a:pt x="8898" y="10226"/>
                    <a:pt x="9012" y="10112"/>
                    <a:pt x="9141" y="10112"/>
                  </a:cubicBezTo>
                  <a:close/>
                  <a:moveTo>
                    <a:pt x="3557" y="10112"/>
                  </a:moveTo>
                  <a:lnTo>
                    <a:pt x="3557" y="10119"/>
                  </a:lnTo>
                  <a:cubicBezTo>
                    <a:pt x="3764" y="10119"/>
                    <a:pt x="3871" y="10376"/>
                    <a:pt x="3721" y="10526"/>
                  </a:cubicBezTo>
                  <a:cubicBezTo>
                    <a:pt x="3672" y="10574"/>
                    <a:pt x="3613" y="10596"/>
                    <a:pt x="3554" y="10596"/>
                  </a:cubicBezTo>
                  <a:cubicBezTo>
                    <a:pt x="3432" y="10596"/>
                    <a:pt x="3314" y="10502"/>
                    <a:pt x="3314" y="10362"/>
                  </a:cubicBezTo>
                  <a:cubicBezTo>
                    <a:pt x="3314" y="10226"/>
                    <a:pt x="3421" y="10112"/>
                    <a:pt x="3557" y="10112"/>
                  </a:cubicBezTo>
                  <a:close/>
                  <a:moveTo>
                    <a:pt x="4355" y="10120"/>
                  </a:moveTo>
                  <a:cubicBezTo>
                    <a:pt x="4413" y="10120"/>
                    <a:pt x="4473" y="10142"/>
                    <a:pt x="4521" y="10190"/>
                  </a:cubicBezTo>
                  <a:cubicBezTo>
                    <a:pt x="4671" y="10340"/>
                    <a:pt x="4564" y="10597"/>
                    <a:pt x="4349" y="10597"/>
                  </a:cubicBezTo>
                  <a:cubicBezTo>
                    <a:pt x="4222" y="10597"/>
                    <a:pt x="4116" y="10485"/>
                    <a:pt x="4114" y="10358"/>
                  </a:cubicBezTo>
                  <a:lnTo>
                    <a:pt x="4114" y="10358"/>
                  </a:lnTo>
                  <a:cubicBezTo>
                    <a:pt x="4116" y="10215"/>
                    <a:pt x="4233" y="10120"/>
                    <a:pt x="4355" y="10120"/>
                  </a:cubicBezTo>
                  <a:close/>
                  <a:moveTo>
                    <a:pt x="6749" y="10120"/>
                  </a:moveTo>
                  <a:cubicBezTo>
                    <a:pt x="6809" y="10120"/>
                    <a:pt x="6870" y="10142"/>
                    <a:pt x="6920" y="10190"/>
                  </a:cubicBezTo>
                  <a:cubicBezTo>
                    <a:pt x="7070" y="10340"/>
                    <a:pt x="6963" y="10597"/>
                    <a:pt x="6749" y="10597"/>
                  </a:cubicBezTo>
                  <a:cubicBezTo>
                    <a:pt x="6613" y="10597"/>
                    <a:pt x="6506" y="10490"/>
                    <a:pt x="6513" y="10355"/>
                  </a:cubicBezTo>
                  <a:lnTo>
                    <a:pt x="6513" y="10355"/>
                  </a:lnTo>
                  <a:lnTo>
                    <a:pt x="6506" y="10362"/>
                  </a:lnTo>
                  <a:cubicBezTo>
                    <a:pt x="6506" y="10216"/>
                    <a:pt x="6624" y="10120"/>
                    <a:pt x="6749" y="10120"/>
                  </a:cubicBezTo>
                  <a:close/>
                  <a:moveTo>
                    <a:pt x="7547" y="10120"/>
                  </a:moveTo>
                  <a:cubicBezTo>
                    <a:pt x="7605" y="10120"/>
                    <a:pt x="7665" y="10142"/>
                    <a:pt x="7713" y="10190"/>
                  </a:cubicBezTo>
                  <a:cubicBezTo>
                    <a:pt x="7863" y="10340"/>
                    <a:pt x="7756" y="10597"/>
                    <a:pt x="7549" y="10597"/>
                  </a:cubicBezTo>
                  <a:cubicBezTo>
                    <a:pt x="7414" y="10597"/>
                    <a:pt x="7308" y="10492"/>
                    <a:pt x="7306" y="10358"/>
                  </a:cubicBezTo>
                  <a:lnTo>
                    <a:pt x="7306" y="10358"/>
                  </a:lnTo>
                  <a:cubicBezTo>
                    <a:pt x="7308" y="10215"/>
                    <a:pt x="7425" y="10120"/>
                    <a:pt x="7547" y="10120"/>
                  </a:cubicBezTo>
                  <a:close/>
                  <a:moveTo>
                    <a:pt x="8347" y="10120"/>
                  </a:moveTo>
                  <a:cubicBezTo>
                    <a:pt x="8405" y="10120"/>
                    <a:pt x="8464" y="10142"/>
                    <a:pt x="8513" y="10190"/>
                  </a:cubicBezTo>
                  <a:cubicBezTo>
                    <a:pt x="8663" y="10340"/>
                    <a:pt x="8555" y="10597"/>
                    <a:pt x="8341" y="10597"/>
                  </a:cubicBezTo>
                  <a:cubicBezTo>
                    <a:pt x="8213" y="10597"/>
                    <a:pt x="8098" y="10490"/>
                    <a:pt x="8106" y="10355"/>
                  </a:cubicBezTo>
                  <a:lnTo>
                    <a:pt x="8106" y="10355"/>
                  </a:lnTo>
                  <a:lnTo>
                    <a:pt x="8106" y="10362"/>
                  </a:lnTo>
                  <a:cubicBezTo>
                    <a:pt x="8106" y="10216"/>
                    <a:pt x="8224" y="10120"/>
                    <a:pt x="8347" y="10120"/>
                  </a:cubicBezTo>
                  <a:close/>
                  <a:moveTo>
                    <a:pt x="9941" y="10120"/>
                  </a:moveTo>
                  <a:cubicBezTo>
                    <a:pt x="10001" y="10120"/>
                    <a:pt x="10062" y="10142"/>
                    <a:pt x="10112" y="10190"/>
                  </a:cubicBezTo>
                  <a:cubicBezTo>
                    <a:pt x="10262" y="10340"/>
                    <a:pt x="10155" y="10597"/>
                    <a:pt x="9941" y="10597"/>
                  </a:cubicBezTo>
                  <a:cubicBezTo>
                    <a:pt x="9806" y="10597"/>
                    <a:pt x="9700" y="10492"/>
                    <a:pt x="9698" y="10358"/>
                  </a:cubicBezTo>
                  <a:lnTo>
                    <a:pt x="9698" y="10358"/>
                  </a:lnTo>
                  <a:cubicBezTo>
                    <a:pt x="9700" y="10215"/>
                    <a:pt x="9817" y="10120"/>
                    <a:pt x="9941" y="10120"/>
                  </a:cubicBezTo>
                  <a:close/>
                  <a:moveTo>
                    <a:pt x="11527" y="10115"/>
                  </a:moveTo>
                  <a:cubicBezTo>
                    <a:pt x="11587" y="10115"/>
                    <a:pt x="11648" y="10139"/>
                    <a:pt x="11697" y="10190"/>
                  </a:cubicBezTo>
                  <a:cubicBezTo>
                    <a:pt x="11855" y="10340"/>
                    <a:pt x="11747" y="10597"/>
                    <a:pt x="11533" y="10597"/>
                  </a:cubicBezTo>
                  <a:cubicBezTo>
                    <a:pt x="11397" y="10590"/>
                    <a:pt x="11298" y="10483"/>
                    <a:pt x="11298" y="10355"/>
                  </a:cubicBezTo>
                  <a:lnTo>
                    <a:pt x="11290" y="10355"/>
                  </a:lnTo>
                  <a:cubicBezTo>
                    <a:pt x="11290" y="10211"/>
                    <a:pt x="11406" y="10115"/>
                    <a:pt x="11527" y="10115"/>
                  </a:cubicBezTo>
                  <a:close/>
                  <a:moveTo>
                    <a:pt x="5156" y="10112"/>
                  </a:moveTo>
                  <a:lnTo>
                    <a:pt x="5156" y="10119"/>
                  </a:lnTo>
                  <a:cubicBezTo>
                    <a:pt x="5363" y="10119"/>
                    <a:pt x="5471" y="10376"/>
                    <a:pt x="5321" y="10526"/>
                  </a:cubicBezTo>
                  <a:cubicBezTo>
                    <a:pt x="5271" y="10578"/>
                    <a:pt x="5210" y="10601"/>
                    <a:pt x="5150" y="10601"/>
                  </a:cubicBezTo>
                  <a:cubicBezTo>
                    <a:pt x="5029" y="10601"/>
                    <a:pt x="4914" y="10505"/>
                    <a:pt x="4914" y="10362"/>
                  </a:cubicBezTo>
                  <a:cubicBezTo>
                    <a:pt x="4906" y="10226"/>
                    <a:pt x="5021" y="10112"/>
                    <a:pt x="5156" y="10112"/>
                  </a:cubicBezTo>
                  <a:close/>
                  <a:moveTo>
                    <a:pt x="5951" y="10122"/>
                  </a:moveTo>
                  <a:cubicBezTo>
                    <a:pt x="5967" y="10122"/>
                    <a:pt x="5983" y="10123"/>
                    <a:pt x="5999" y="10126"/>
                  </a:cubicBezTo>
                  <a:cubicBezTo>
                    <a:pt x="6256" y="10176"/>
                    <a:pt x="6256" y="10540"/>
                    <a:pt x="5999" y="10597"/>
                  </a:cubicBezTo>
                  <a:cubicBezTo>
                    <a:pt x="5982" y="10600"/>
                    <a:pt x="5966" y="10602"/>
                    <a:pt x="5951" y="10602"/>
                  </a:cubicBezTo>
                  <a:cubicBezTo>
                    <a:pt x="5744" y="10602"/>
                    <a:pt x="5625" y="10350"/>
                    <a:pt x="5785" y="10190"/>
                  </a:cubicBezTo>
                  <a:cubicBezTo>
                    <a:pt x="5825" y="10145"/>
                    <a:pt x="5888" y="10122"/>
                    <a:pt x="5951" y="10122"/>
                  </a:cubicBezTo>
                  <a:close/>
                  <a:moveTo>
                    <a:pt x="1568" y="10506"/>
                  </a:moveTo>
                  <a:cubicBezTo>
                    <a:pt x="1627" y="10506"/>
                    <a:pt x="1688" y="10528"/>
                    <a:pt x="1736" y="10576"/>
                  </a:cubicBezTo>
                  <a:cubicBezTo>
                    <a:pt x="1886" y="10726"/>
                    <a:pt x="1779" y="10983"/>
                    <a:pt x="1564" y="10983"/>
                  </a:cubicBezTo>
                  <a:cubicBezTo>
                    <a:pt x="1436" y="10983"/>
                    <a:pt x="1329" y="10883"/>
                    <a:pt x="1329" y="10754"/>
                  </a:cubicBezTo>
                  <a:lnTo>
                    <a:pt x="1322" y="10747"/>
                  </a:lnTo>
                  <a:cubicBezTo>
                    <a:pt x="1322" y="10602"/>
                    <a:pt x="1443" y="10506"/>
                    <a:pt x="1568" y="10506"/>
                  </a:cubicBezTo>
                  <a:close/>
                  <a:moveTo>
                    <a:pt x="10333" y="10512"/>
                  </a:moveTo>
                  <a:cubicBezTo>
                    <a:pt x="10548" y="10512"/>
                    <a:pt x="10655" y="10769"/>
                    <a:pt x="10505" y="10919"/>
                  </a:cubicBezTo>
                  <a:cubicBezTo>
                    <a:pt x="10457" y="10967"/>
                    <a:pt x="10397" y="10989"/>
                    <a:pt x="10339" y="10989"/>
                  </a:cubicBezTo>
                  <a:cubicBezTo>
                    <a:pt x="10216" y="10989"/>
                    <a:pt x="10098" y="10893"/>
                    <a:pt x="10098" y="10747"/>
                  </a:cubicBezTo>
                  <a:cubicBezTo>
                    <a:pt x="10098" y="10619"/>
                    <a:pt x="10205" y="10512"/>
                    <a:pt x="10333" y="10512"/>
                  </a:cubicBezTo>
                  <a:close/>
                  <a:moveTo>
                    <a:pt x="2364" y="10512"/>
                  </a:moveTo>
                  <a:cubicBezTo>
                    <a:pt x="2571" y="10512"/>
                    <a:pt x="2678" y="10769"/>
                    <a:pt x="2528" y="10919"/>
                  </a:cubicBezTo>
                  <a:cubicBezTo>
                    <a:pt x="2480" y="10967"/>
                    <a:pt x="2420" y="10989"/>
                    <a:pt x="2362" y="10989"/>
                  </a:cubicBezTo>
                  <a:cubicBezTo>
                    <a:pt x="2239" y="10989"/>
                    <a:pt x="2121" y="10895"/>
                    <a:pt x="2121" y="10754"/>
                  </a:cubicBezTo>
                  <a:cubicBezTo>
                    <a:pt x="2121" y="10619"/>
                    <a:pt x="2229" y="10512"/>
                    <a:pt x="2364" y="10512"/>
                  </a:cubicBezTo>
                  <a:close/>
                  <a:moveTo>
                    <a:pt x="11931" y="10513"/>
                  </a:moveTo>
                  <a:cubicBezTo>
                    <a:pt x="11990" y="10513"/>
                    <a:pt x="12049" y="10535"/>
                    <a:pt x="12097" y="10583"/>
                  </a:cubicBezTo>
                  <a:cubicBezTo>
                    <a:pt x="12247" y="10733"/>
                    <a:pt x="12140" y="10990"/>
                    <a:pt x="11926" y="10990"/>
                  </a:cubicBezTo>
                  <a:cubicBezTo>
                    <a:pt x="11797" y="10990"/>
                    <a:pt x="11697" y="10883"/>
                    <a:pt x="11697" y="10754"/>
                  </a:cubicBezTo>
                  <a:lnTo>
                    <a:pt x="11690" y="10754"/>
                  </a:lnTo>
                  <a:cubicBezTo>
                    <a:pt x="11690" y="10609"/>
                    <a:pt x="11808" y="10513"/>
                    <a:pt x="11931" y="10513"/>
                  </a:cubicBezTo>
                  <a:close/>
                  <a:moveTo>
                    <a:pt x="12729" y="10513"/>
                  </a:moveTo>
                  <a:cubicBezTo>
                    <a:pt x="12854" y="10513"/>
                    <a:pt x="12976" y="10609"/>
                    <a:pt x="12976" y="10754"/>
                  </a:cubicBezTo>
                  <a:cubicBezTo>
                    <a:pt x="12976" y="10883"/>
                    <a:pt x="12869" y="10990"/>
                    <a:pt x="12733" y="10990"/>
                  </a:cubicBezTo>
                  <a:cubicBezTo>
                    <a:pt x="12519" y="10990"/>
                    <a:pt x="12411" y="10733"/>
                    <a:pt x="12561" y="10583"/>
                  </a:cubicBezTo>
                  <a:cubicBezTo>
                    <a:pt x="12610" y="10535"/>
                    <a:pt x="12670" y="10513"/>
                    <a:pt x="12729" y="10513"/>
                  </a:cubicBezTo>
                  <a:close/>
                  <a:moveTo>
                    <a:pt x="3145" y="10511"/>
                  </a:moveTo>
                  <a:cubicBezTo>
                    <a:pt x="3149" y="10511"/>
                    <a:pt x="3153" y="10511"/>
                    <a:pt x="3157" y="10512"/>
                  </a:cubicBezTo>
                  <a:cubicBezTo>
                    <a:pt x="3364" y="10512"/>
                    <a:pt x="3471" y="10769"/>
                    <a:pt x="3321" y="10919"/>
                  </a:cubicBezTo>
                  <a:cubicBezTo>
                    <a:pt x="3272" y="10970"/>
                    <a:pt x="3211" y="10994"/>
                    <a:pt x="3151" y="10994"/>
                  </a:cubicBezTo>
                  <a:cubicBezTo>
                    <a:pt x="3030" y="10994"/>
                    <a:pt x="2914" y="10898"/>
                    <a:pt x="2914" y="10754"/>
                  </a:cubicBezTo>
                  <a:cubicBezTo>
                    <a:pt x="2914" y="10623"/>
                    <a:pt x="3015" y="10511"/>
                    <a:pt x="3145" y="10511"/>
                  </a:cubicBezTo>
                  <a:close/>
                  <a:moveTo>
                    <a:pt x="3945" y="10511"/>
                  </a:moveTo>
                  <a:cubicBezTo>
                    <a:pt x="3949" y="10511"/>
                    <a:pt x="3953" y="10511"/>
                    <a:pt x="3957" y="10512"/>
                  </a:cubicBezTo>
                  <a:lnTo>
                    <a:pt x="3950" y="10519"/>
                  </a:lnTo>
                  <a:cubicBezTo>
                    <a:pt x="4164" y="10519"/>
                    <a:pt x="4271" y="10776"/>
                    <a:pt x="4121" y="10926"/>
                  </a:cubicBezTo>
                  <a:cubicBezTo>
                    <a:pt x="4072" y="10974"/>
                    <a:pt x="4013" y="10996"/>
                    <a:pt x="3954" y="10996"/>
                  </a:cubicBezTo>
                  <a:cubicBezTo>
                    <a:pt x="3831" y="10996"/>
                    <a:pt x="3714" y="10902"/>
                    <a:pt x="3714" y="10762"/>
                  </a:cubicBezTo>
                  <a:cubicBezTo>
                    <a:pt x="3707" y="10623"/>
                    <a:pt x="3814" y="10511"/>
                    <a:pt x="3945" y="10511"/>
                  </a:cubicBezTo>
                  <a:close/>
                  <a:moveTo>
                    <a:pt x="4744" y="10511"/>
                  </a:moveTo>
                  <a:cubicBezTo>
                    <a:pt x="4748" y="10511"/>
                    <a:pt x="4752" y="10511"/>
                    <a:pt x="4756" y="10512"/>
                  </a:cubicBezTo>
                  <a:lnTo>
                    <a:pt x="4749" y="10519"/>
                  </a:lnTo>
                  <a:cubicBezTo>
                    <a:pt x="4964" y="10519"/>
                    <a:pt x="5071" y="10776"/>
                    <a:pt x="4921" y="10926"/>
                  </a:cubicBezTo>
                  <a:cubicBezTo>
                    <a:pt x="4872" y="10974"/>
                    <a:pt x="4812" y="10996"/>
                    <a:pt x="4754" y="10996"/>
                  </a:cubicBezTo>
                  <a:cubicBezTo>
                    <a:pt x="4631" y="10996"/>
                    <a:pt x="4514" y="10902"/>
                    <a:pt x="4514" y="10762"/>
                  </a:cubicBezTo>
                  <a:cubicBezTo>
                    <a:pt x="4507" y="10623"/>
                    <a:pt x="4614" y="10511"/>
                    <a:pt x="4744" y="10511"/>
                  </a:cubicBezTo>
                  <a:close/>
                  <a:moveTo>
                    <a:pt x="6349" y="10512"/>
                  </a:moveTo>
                  <a:lnTo>
                    <a:pt x="6349" y="10519"/>
                  </a:lnTo>
                  <a:cubicBezTo>
                    <a:pt x="6563" y="10519"/>
                    <a:pt x="6670" y="10776"/>
                    <a:pt x="6520" y="10926"/>
                  </a:cubicBezTo>
                  <a:cubicBezTo>
                    <a:pt x="6472" y="10974"/>
                    <a:pt x="6412" y="10996"/>
                    <a:pt x="6353" y="10996"/>
                  </a:cubicBezTo>
                  <a:cubicBezTo>
                    <a:pt x="6231" y="10996"/>
                    <a:pt x="6113" y="10902"/>
                    <a:pt x="6113" y="10762"/>
                  </a:cubicBezTo>
                  <a:cubicBezTo>
                    <a:pt x="6106" y="10619"/>
                    <a:pt x="6213" y="10512"/>
                    <a:pt x="6349" y="10512"/>
                  </a:cubicBezTo>
                  <a:close/>
                  <a:moveTo>
                    <a:pt x="7149" y="10512"/>
                  </a:moveTo>
                  <a:lnTo>
                    <a:pt x="7149" y="10519"/>
                  </a:lnTo>
                  <a:cubicBezTo>
                    <a:pt x="7363" y="10519"/>
                    <a:pt x="7470" y="10776"/>
                    <a:pt x="7313" y="10926"/>
                  </a:cubicBezTo>
                  <a:cubicBezTo>
                    <a:pt x="7264" y="10974"/>
                    <a:pt x="7205" y="10996"/>
                    <a:pt x="7146" y="10996"/>
                  </a:cubicBezTo>
                  <a:cubicBezTo>
                    <a:pt x="7023" y="10996"/>
                    <a:pt x="6906" y="10902"/>
                    <a:pt x="6906" y="10762"/>
                  </a:cubicBezTo>
                  <a:cubicBezTo>
                    <a:pt x="6906" y="10619"/>
                    <a:pt x="7013" y="10512"/>
                    <a:pt x="7149" y="10512"/>
                  </a:cubicBezTo>
                  <a:close/>
                  <a:moveTo>
                    <a:pt x="7948" y="10512"/>
                  </a:moveTo>
                  <a:lnTo>
                    <a:pt x="7948" y="10519"/>
                  </a:lnTo>
                  <a:cubicBezTo>
                    <a:pt x="8156" y="10519"/>
                    <a:pt x="8263" y="10776"/>
                    <a:pt x="8113" y="10926"/>
                  </a:cubicBezTo>
                  <a:cubicBezTo>
                    <a:pt x="8064" y="10974"/>
                    <a:pt x="8004" y="10996"/>
                    <a:pt x="7946" y="10996"/>
                  </a:cubicBezTo>
                  <a:cubicBezTo>
                    <a:pt x="7823" y="10996"/>
                    <a:pt x="7706" y="10902"/>
                    <a:pt x="7706" y="10762"/>
                  </a:cubicBezTo>
                  <a:cubicBezTo>
                    <a:pt x="7699" y="10619"/>
                    <a:pt x="7813" y="10512"/>
                    <a:pt x="7948" y="10512"/>
                  </a:cubicBezTo>
                  <a:close/>
                  <a:moveTo>
                    <a:pt x="8741" y="10512"/>
                  </a:moveTo>
                  <a:lnTo>
                    <a:pt x="8741" y="10519"/>
                  </a:lnTo>
                  <a:cubicBezTo>
                    <a:pt x="8955" y="10519"/>
                    <a:pt x="9062" y="10776"/>
                    <a:pt x="8912" y="10926"/>
                  </a:cubicBezTo>
                  <a:cubicBezTo>
                    <a:pt x="8864" y="10974"/>
                    <a:pt x="8804" y="10996"/>
                    <a:pt x="8746" y="10996"/>
                  </a:cubicBezTo>
                  <a:cubicBezTo>
                    <a:pt x="8623" y="10996"/>
                    <a:pt x="8505" y="10902"/>
                    <a:pt x="8505" y="10762"/>
                  </a:cubicBezTo>
                  <a:cubicBezTo>
                    <a:pt x="8498" y="10619"/>
                    <a:pt x="8605" y="10512"/>
                    <a:pt x="8741" y="10512"/>
                  </a:cubicBezTo>
                  <a:close/>
                  <a:moveTo>
                    <a:pt x="5550" y="10520"/>
                  </a:moveTo>
                  <a:cubicBezTo>
                    <a:pt x="5609" y="10520"/>
                    <a:pt x="5670" y="10542"/>
                    <a:pt x="5720" y="10590"/>
                  </a:cubicBezTo>
                  <a:cubicBezTo>
                    <a:pt x="5870" y="10740"/>
                    <a:pt x="5763" y="10997"/>
                    <a:pt x="5549" y="10997"/>
                  </a:cubicBezTo>
                  <a:cubicBezTo>
                    <a:pt x="5413" y="10997"/>
                    <a:pt x="5313" y="10883"/>
                    <a:pt x="5313" y="10754"/>
                  </a:cubicBezTo>
                  <a:lnTo>
                    <a:pt x="5306" y="10762"/>
                  </a:lnTo>
                  <a:cubicBezTo>
                    <a:pt x="5306" y="10616"/>
                    <a:pt x="5425" y="10520"/>
                    <a:pt x="5550" y="10520"/>
                  </a:cubicBezTo>
                  <a:close/>
                  <a:moveTo>
                    <a:pt x="9546" y="10520"/>
                  </a:moveTo>
                  <a:cubicBezTo>
                    <a:pt x="9605" y="10520"/>
                    <a:pt x="9664" y="10542"/>
                    <a:pt x="9712" y="10590"/>
                  </a:cubicBezTo>
                  <a:cubicBezTo>
                    <a:pt x="9862" y="10740"/>
                    <a:pt x="9755" y="10997"/>
                    <a:pt x="9541" y="10997"/>
                  </a:cubicBezTo>
                  <a:cubicBezTo>
                    <a:pt x="9405" y="10997"/>
                    <a:pt x="9298" y="10890"/>
                    <a:pt x="9305" y="10754"/>
                  </a:cubicBezTo>
                  <a:lnTo>
                    <a:pt x="9305" y="10754"/>
                  </a:lnTo>
                  <a:lnTo>
                    <a:pt x="9305" y="10762"/>
                  </a:lnTo>
                  <a:cubicBezTo>
                    <a:pt x="9305" y="10616"/>
                    <a:pt x="9423" y="10520"/>
                    <a:pt x="9546" y="10520"/>
                  </a:cubicBezTo>
                  <a:close/>
                  <a:moveTo>
                    <a:pt x="11134" y="10513"/>
                  </a:moveTo>
                  <a:cubicBezTo>
                    <a:pt x="11193" y="10513"/>
                    <a:pt x="11254" y="10535"/>
                    <a:pt x="11305" y="10583"/>
                  </a:cubicBezTo>
                  <a:cubicBezTo>
                    <a:pt x="11455" y="10740"/>
                    <a:pt x="11347" y="10997"/>
                    <a:pt x="11133" y="10997"/>
                  </a:cubicBezTo>
                  <a:cubicBezTo>
                    <a:pt x="10998" y="10990"/>
                    <a:pt x="10898" y="10883"/>
                    <a:pt x="10898" y="10754"/>
                  </a:cubicBezTo>
                  <a:lnTo>
                    <a:pt x="10890" y="10754"/>
                  </a:lnTo>
                  <a:cubicBezTo>
                    <a:pt x="10890" y="10609"/>
                    <a:pt x="11009" y="10513"/>
                    <a:pt x="11134" y="10513"/>
                  </a:cubicBezTo>
                  <a:close/>
                  <a:moveTo>
                    <a:pt x="1965" y="10906"/>
                  </a:moveTo>
                  <a:cubicBezTo>
                    <a:pt x="2024" y="10906"/>
                    <a:pt x="2085" y="10928"/>
                    <a:pt x="2136" y="10976"/>
                  </a:cubicBezTo>
                  <a:cubicBezTo>
                    <a:pt x="2286" y="11126"/>
                    <a:pt x="2179" y="11383"/>
                    <a:pt x="1964" y="11383"/>
                  </a:cubicBezTo>
                  <a:cubicBezTo>
                    <a:pt x="1836" y="11383"/>
                    <a:pt x="1729" y="11283"/>
                    <a:pt x="1722" y="11154"/>
                  </a:cubicBezTo>
                  <a:lnTo>
                    <a:pt x="1722" y="11147"/>
                  </a:lnTo>
                  <a:cubicBezTo>
                    <a:pt x="1722" y="11002"/>
                    <a:pt x="1840" y="10906"/>
                    <a:pt x="1965" y="10906"/>
                  </a:cubicBezTo>
                  <a:close/>
                  <a:moveTo>
                    <a:pt x="2764" y="10912"/>
                  </a:moveTo>
                  <a:cubicBezTo>
                    <a:pt x="2971" y="10912"/>
                    <a:pt x="3078" y="11169"/>
                    <a:pt x="2928" y="11319"/>
                  </a:cubicBezTo>
                  <a:cubicBezTo>
                    <a:pt x="2880" y="11367"/>
                    <a:pt x="2820" y="11389"/>
                    <a:pt x="2761" y="11389"/>
                  </a:cubicBezTo>
                  <a:cubicBezTo>
                    <a:pt x="2639" y="11389"/>
                    <a:pt x="2521" y="11294"/>
                    <a:pt x="2521" y="11154"/>
                  </a:cubicBezTo>
                  <a:cubicBezTo>
                    <a:pt x="2521" y="11019"/>
                    <a:pt x="2628" y="10912"/>
                    <a:pt x="2764" y="10912"/>
                  </a:cubicBezTo>
                  <a:close/>
                  <a:moveTo>
                    <a:pt x="3557" y="10912"/>
                  </a:moveTo>
                  <a:cubicBezTo>
                    <a:pt x="3764" y="10912"/>
                    <a:pt x="3871" y="11169"/>
                    <a:pt x="3721" y="11319"/>
                  </a:cubicBezTo>
                  <a:cubicBezTo>
                    <a:pt x="3672" y="11367"/>
                    <a:pt x="3613" y="11389"/>
                    <a:pt x="3554" y="11389"/>
                  </a:cubicBezTo>
                  <a:cubicBezTo>
                    <a:pt x="3432" y="11389"/>
                    <a:pt x="3314" y="11294"/>
                    <a:pt x="3314" y="11154"/>
                  </a:cubicBezTo>
                  <a:cubicBezTo>
                    <a:pt x="3314" y="11019"/>
                    <a:pt x="3421" y="10912"/>
                    <a:pt x="3557" y="10912"/>
                  </a:cubicBezTo>
                  <a:close/>
                  <a:moveTo>
                    <a:pt x="4355" y="10913"/>
                  </a:moveTo>
                  <a:cubicBezTo>
                    <a:pt x="4413" y="10913"/>
                    <a:pt x="4473" y="10935"/>
                    <a:pt x="4521" y="10983"/>
                  </a:cubicBezTo>
                  <a:cubicBezTo>
                    <a:pt x="4671" y="11133"/>
                    <a:pt x="4564" y="11390"/>
                    <a:pt x="4349" y="11390"/>
                  </a:cubicBezTo>
                  <a:cubicBezTo>
                    <a:pt x="4221" y="11390"/>
                    <a:pt x="4114" y="11283"/>
                    <a:pt x="4114" y="11154"/>
                  </a:cubicBezTo>
                  <a:cubicBezTo>
                    <a:pt x="4114" y="11009"/>
                    <a:pt x="4232" y="10913"/>
                    <a:pt x="4355" y="10913"/>
                  </a:cubicBezTo>
                  <a:close/>
                  <a:moveTo>
                    <a:pt x="11531" y="10913"/>
                  </a:moveTo>
                  <a:cubicBezTo>
                    <a:pt x="11590" y="10913"/>
                    <a:pt x="11649" y="10935"/>
                    <a:pt x="11697" y="10983"/>
                  </a:cubicBezTo>
                  <a:cubicBezTo>
                    <a:pt x="11847" y="11133"/>
                    <a:pt x="11740" y="11390"/>
                    <a:pt x="11526" y="11390"/>
                  </a:cubicBezTo>
                  <a:cubicBezTo>
                    <a:pt x="11397" y="11390"/>
                    <a:pt x="11298" y="11283"/>
                    <a:pt x="11298" y="11154"/>
                  </a:cubicBezTo>
                  <a:lnTo>
                    <a:pt x="11290" y="11154"/>
                  </a:lnTo>
                  <a:cubicBezTo>
                    <a:pt x="11290" y="11009"/>
                    <a:pt x="11409" y="10913"/>
                    <a:pt x="11531" y="10913"/>
                  </a:cubicBezTo>
                  <a:close/>
                  <a:moveTo>
                    <a:pt x="12333" y="10913"/>
                  </a:moveTo>
                  <a:cubicBezTo>
                    <a:pt x="12458" y="10913"/>
                    <a:pt x="12576" y="11007"/>
                    <a:pt x="12576" y="11147"/>
                  </a:cubicBezTo>
                  <a:cubicBezTo>
                    <a:pt x="12576" y="11283"/>
                    <a:pt x="12469" y="11390"/>
                    <a:pt x="12333" y="11390"/>
                  </a:cubicBezTo>
                  <a:cubicBezTo>
                    <a:pt x="12119" y="11390"/>
                    <a:pt x="12012" y="11133"/>
                    <a:pt x="12162" y="10983"/>
                  </a:cubicBezTo>
                  <a:cubicBezTo>
                    <a:pt x="12212" y="10934"/>
                    <a:pt x="12274" y="10913"/>
                    <a:pt x="12333" y="10913"/>
                  </a:cubicBezTo>
                  <a:close/>
                  <a:moveTo>
                    <a:pt x="10735" y="10913"/>
                  </a:moveTo>
                  <a:cubicBezTo>
                    <a:pt x="10778" y="10913"/>
                    <a:pt x="10824" y="10925"/>
                    <a:pt x="10869" y="10954"/>
                  </a:cubicBezTo>
                  <a:cubicBezTo>
                    <a:pt x="11075" y="11098"/>
                    <a:pt x="10948" y="11395"/>
                    <a:pt x="10736" y="11395"/>
                  </a:cubicBezTo>
                  <a:cubicBezTo>
                    <a:pt x="10705" y="11395"/>
                    <a:pt x="10673" y="11389"/>
                    <a:pt x="10641" y="11376"/>
                  </a:cubicBezTo>
                  <a:cubicBezTo>
                    <a:pt x="10612" y="11361"/>
                    <a:pt x="10591" y="11340"/>
                    <a:pt x="10569" y="11319"/>
                  </a:cubicBezTo>
                  <a:lnTo>
                    <a:pt x="10562" y="11326"/>
                  </a:lnTo>
                  <a:cubicBezTo>
                    <a:pt x="10399" y="11157"/>
                    <a:pt x="10544" y="10913"/>
                    <a:pt x="10735" y="10913"/>
                  </a:cubicBezTo>
                  <a:close/>
                  <a:moveTo>
                    <a:pt x="5144" y="10911"/>
                  </a:moveTo>
                  <a:cubicBezTo>
                    <a:pt x="5148" y="10911"/>
                    <a:pt x="5152" y="10911"/>
                    <a:pt x="5156" y="10912"/>
                  </a:cubicBezTo>
                  <a:lnTo>
                    <a:pt x="5149" y="10919"/>
                  </a:lnTo>
                  <a:cubicBezTo>
                    <a:pt x="5363" y="10919"/>
                    <a:pt x="5471" y="11176"/>
                    <a:pt x="5321" y="11326"/>
                  </a:cubicBezTo>
                  <a:cubicBezTo>
                    <a:pt x="5272" y="11374"/>
                    <a:pt x="5213" y="11396"/>
                    <a:pt x="5155" y="11396"/>
                  </a:cubicBezTo>
                  <a:cubicBezTo>
                    <a:pt x="5032" y="11396"/>
                    <a:pt x="4914" y="11300"/>
                    <a:pt x="4914" y="11154"/>
                  </a:cubicBezTo>
                  <a:cubicBezTo>
                    <a:pt x="4907" y="11023"/>
                    <a:pt x="5014" y="10911"/>
                    <a:pt x="5144" y="10911"/>
                  </a:cubicBezTo>
                  <a:close/>
                  <a:moveTo>
                    <a:pt x="9141" y="10912"/>
                  </a:moveTo>
                  <a:lnTo>
                    <a:pt x="9141" y="10919"/>
                  </a:lnTo>
                  <a:cubicBezTo>
                    <a:pt x="9355" y="10919"/>
                    <a:pt x="9462" y="11176"/>
                    <a:pt x="9312" y="11326"/>
                  </a:cubicBezTo>
                  <a:cubicBezTo>
                    <a:pt x="9264" y="11374"/>
                    <a:pt x="9205" y="11396"/>
                    <a:pt x="9146" y="11396"/>
                  </a:cubicBezTo>
                  <a:cubicBezTo>
                    <a:pt x="9024" y="11396"/>
                    <a:pt x="8905" y="11300"/>
                    <a:pt x="8905" y="11154"/>
                  </a:cubicBezTo>
                  <a:cubicBezTo>
                    <a:pt x="8898" y="11026"/>
                    <a:pt x="9005" y="10912"/>
                    <a:pt x="9141" y="10912"/>
                  </a:cubicBezTo>
                  <a:close/>
                  <a:moveTo>
                    <a:pt x="5947" y="10917"/>
                  </a:moveTo>
                  <a:cubicBezTo>
                    <a:pt x="6101" y="10917"/>
                    <a:pt x="6243" y="11071"/>
                    <a:pt x="6170" y="11247"/>
                  </a:cubicBezTo>
                  <a:cubicBezTo>
                    <a:pt x="6125" y="11349"/>
                    <a:pt x="6036" y="11396"/>
                    <a:pt x="5948" y="11396"/>
                  </a:cubicBezTo>
                  <a:cubicBezTo>
                    <a:pt x="5826" y="11396"/>
                    <a:pt x="5706" y="11307"/>
                    <a:pt x="5706" y="11154"/>
                  </a:cubicBezTo>
                  <a:cubicBezTo>
                    <a:pt x="5706" y="11090"/>
                    <a:pt x="5735" y="11026"/>
                    <a:pt x="5785" y="10983"/>
                  </a:cubicBezTo>
                  <a:lnTo>
                    <a:pt x="5785" y="10983"/>
                  </a:lnTo>
                  <a:lnTo>
                    <a:pt x="5778" y="10990"/>
                  </a:lnTo>
                  <a:cubicBezTo>
                    <a:pt x="5828" y="10939"/>
                    <a:pt x="5889" y="10917"/>
                    <a:pt x="5947" y="10917"/>
                  </a:cubicBezTo>
                  <a:close/>
                  <a:moveTo>
                    <a:pt x="6743" y="10915"/>
                  </a:moveTo>
                  <a:cubicBezTo>
                    <a:pt x="6803" y="10915"/>
                    <a:pt x="6864" y="10938"/>
                    <a:pt x="6913" y="10990"/>
                  </a:cubicBezTo>
                  <a:cubicBezTo>
                    <a:pt x="7063" y="11140"/>
                    <a:pt x="6956" y="11397"/>
                    <a:pt x="6742" y="11397"/>
                  </a:cubicBezTo>
                  <a:cubicBezTo>
                    <a:pt x="6613" y="11390"/>
                    <a:pt x="6506" y="11283"/>
                    <a:pt x="6513" y="11154"/>
                  </a:cubicBezTo>
                  <a:lnTo>
                    <a:pt x="6506" y="11154"/>
                  </a:lnTo>
                  <a:cubicBezTo>
                    <a:pt x="6506" y="11011"/>
                    <a:pt x="6622" y="10915"/>
                    <a:pt x="6743" y="10915"/>
                  </a:cubicBezTo>
                  <a:close/>
                  <a:moveTo>
                    <a:pt x="7543" y="10915"/>
                  </a:moveTo>
                  <a:cubicBezTo>
                    <a:pt x="7602" y="10915"/>
                    <a:pt x="7663" y="10938"/>
                    <a:pt x="7713" y="10990"/>
                  </a:cubicBezTo>
                  <a:cubicBezTo>
                    <a:pt x="7863" y="11140"/>
                    <a:pt x="7756" y="11397"/>
                    <a:pt x="7541" y="11397"/>
                  </a:cubicBezTo>
                  <a:cubicBezTo>
                    <a:pt x="7413" y="11390"/>
                    <a:pt x="7306" y="11283"/>
                    <a:pt x="7306" y="11154"/>
                  </a:cubicBezTo>
                  <a:cubicBezTo>
                    <a:pt x="7306" y="11011"/>
                    <a:pt x="7421" y="10915"/>
                    <a:pt x="7543" y="10915"/>
                  </a:cubicBezTo>
                  <a:close/>
                  <a:moveTo>
                    <a:pt x="8337" y="10915"/>
                  </a:moveTo>
                  <a:cubicBezTo>
                    <a:pt x="8398" y="10915"/>
                    <a:pt x="8461" y="10938"/>
                    <a:pt x="8513" y="10990"/>
                  </a:cubicBezTo>
                  <a:cubicBezTo>
                    <a:pt x="8663" y="11140"/>
                    <a:pt x="8555" y="11397"/>
                    <a:pt x="8341" y="11397"/>
                  </a:cubicBezTo>
                  <a:cubicBezTo>
                    <a:pt x="8206" y="11397"/>
                    <a:pt x="8098" y="11283"/>
                    <a:pt x="8106" y="11154"/>
                  </a:cubicBezTo>
                  <a:lnTo>
                    <a:pt x="8098" y="11154"/>
                  </a:lnTo>
                  <a:cubicBezTo>
                    <a:pt x="8098" y="11011"/>
                    <a:pt x="8214" y="10915"/>
                    <a:pt x="8337" y="10915"/>
                  </a:cubicBezTo>
                  <a:close/>
                  <a:moveTo>
                    <a:pt x="9935" y="10915"/>
                  </a:moveTo>
                  <a:cubicBezTo>
                    <a:pt x="9994" y="10915"/>
                    <a:pt x="10056" y="10938"/>
                    <a:pt x="10105" y="10990"/>
                  </a:cubicBezTo>
                  <a:cubicBezTo>
                    <a:pt x="10255" y="11140"/>
                    <a:pt x="10148" y="11397"/>
                    <a:pt x="9934" y="11397"/>
                  </a:cubicBezTo>
                  <a:cubicBezTo>
                    <a:pt x="9805" y="11390"/>
                    <a:pt x="9698" y="11283"/>
                    <a:pt x="9698" y="11154"/>
                  </a:cubicBezTo>
                  <a:cubicBezTo>
                    <a:pt x="9698" y="11011"/>
                    <a:pt x="9813" y="10915"/>
                    <a:pt x="9935" y="10915"/>
                  </a:cubicBezTo>
                  <a:close/>
                  <a:moveTo>
                    <a:pt x="2363" y="11306"/>
                  </a:moveTo>
                  <a:cubicBezTo>
                    <a:pt x="2421" y="11306"/>
                    <a:pt x="2480" y="11327"/>
                    <a:pt x="2528" y="11376"/>
                  </a:cubicBezTo>
                  <a:cubicBezTo>
                    <a:pt x="2686" y="11526"/>
                    <a:pt x="2578" y="11783"/>
                    <a:pt x="2364" y="11783"/>
                  </a:cubicBezTo>
                  <a:cubicBezTo>
                    <a:pt x="2236" y="11783"/>
                    <a:pt x="2129" y="11683"/>
                    <a:pt x="2121" y="11547"/>
                  </a:cubicBezTo>
                  <a:cubicBezTo>
                    <a:pt x="2121" y="11402"/>
                    <a:pt x="2240" y="11306"/>
                    <a:pt x="2363" y="11306"/>
                  </a:cubicBezTo>
                  <a:close/>
                  <a:moveTo>
                    <a:pt x="3157" y="11311"/>
                  </a:moveTo>
                  <a:cubicBezTo>
                    <a:pt x="3371" y="11311"/>
                    <a:pt x="3478" y="11569"/>
                    <a:pt x="3328" y="11718"/>
                  </a:cubicBezTo>
                  <a:cubicBezTo>
                    <a:pt x="3280" y="11767"/>
                    <a:pt x="3221" y="11788"/>
                    <a:pt x="3162" y="11788"/>
                  </a:cubicBezTo>
                  <a:cubicBezTo>
                    <a:pt x="3039" y="11788"/>
                    <a:pt x="2921" y="11692"/>
                    <a:pt x="2921" y="11547"/>
                  </a:cubicBezTo>
                  <a:cubicBezTo>
                    <a:pt x="2921" y="11419"/>
                    <a:pt x="3028" y="11311"/>
                    <a:pt x="3157" y="11311"/>
                  </a:cubicBezTo>
                  <a:close/>
                  <a:moveTo>
                    <a:pt x="3953" y="11311"/>
                  </a:moveTo>
                  <a:cubicBezTo>
                    <a:pt x="4165" y="11314"/>
                    <a:pt x="4270" y="11569"/>
                    <a:pt x="4121" y="11718"/>
                  </a:cubicBezTo>
                  <a:cubicBezTo>
                    <a:pt x="4072" y="11767"/>
                    <a:pt x="4013" y="11789"/>
                    <a:pt x="3954" y="11789"/>
                  </a:cubicBezTo>
                  <a:cubicBezTo>
                    <a:pt x="3831" y="11789"/>
                    <a:pt x="3714" y="11694"/>
                    <a:pt x="3714" y="11554"/>
                  </a:cubicBezTo>
                  <a:cubicBezTo>
                    <a:pt x="3714" y="11420"/>
                    <a:pt x="3819" y="11313"/>
                    <a:pt x="3953" y="11311"/>
                  </a:cubicBezTo>
                  <a:close/>
                  <a:moveTo>
                    <a:pt x="4753" y="11311"/>
                  </a:moveTo>
                  <a:cubicBezTo>
                    <a:pt x="4965" y="11314"/>
                    <a:pt x="5070" y="11569"/>
                    <a:pt x="4921" y="11718"/>
                  </a:cubicBezTo>
                  <a:cubicBezTo>
                    <a:pt x="4872" y="11767"/>
                    <a:pt x="4812" y="11789"/>
                    <a:pt x="4754" y="11789"/>
                  </a:cubicBezTo>
                  <a:cubicBezTo>
                    <a:pt x="4631" y="11789"/>
                    <a:pt x="4514" y="11694"/>
                    <a:pt x="4514" y="11554"/>
                  </a:cubicBezTo>
                  <a:cubicBezTo>
                    <a:pt x="4514" y="11420"/>
                    <a:pt x="4619" y="11313"/>
                    <a:pt x="4753" y="11311"/>
                  </a:cubicBezTo>
                  <a:close/>
                  <a:moveTo>
                    <a:pt x="5550" y="11313"/>
                  </a:moveTo>
                  <a:cubicBezTo>
                    <a:pt x="5609" y="11313"/>
                    <a:pt x="5670" y="11335"/>
                    <a:pt x="5720" y="11383"/>
                  </a:cubicBezTo>
                  <a:cubicBezTo>
                    <a:pt x="5870" y="11533"/>
                    <a:pt x="5763" y="11790"/>
                    <a:pt x="5549" y="11790"/>
                  </a:cubicBezTo>
                  <a:cubicBezTo>
                    <a:pt x="5421" y="11790"/>
                    <a:pt x="5313" y="11683"/>
                    <a:pt x="5313" y="11547"/>
                  </a:cubicBezTo>
                  <a:lnTo>
                    <a:pt x="5306" y="11554"/>
                  </a:lnTo>
                  <a:cubicBezTo>
                    <a:pt x="5306" y="11409"/>
                    <a:pt x="5425" y="11313"/>
                    <a:pt x="5550" y="11313"/>
                  </a:cubicBezTo>
                  <a:close/>
                  <a:moveTo>
                    <a:pt x="11132" y="11313"/>
                  </a:moveTo>
                  <a:cubicBezTo>
                    <a:pt x="11190" y="11313"/>
                    <a:pt x="11249" y="11335"/>
                    <a:pt x="11298" y="11383"/>
                  </a:cubicBezTo>
                  <a:cubicBezTo>
                    <a:pt x="11447" y="11533"/>
                    <a:pt x="11340" y="11790"/>
                    <a:pt x="11126" y="11790"/>
                  </a:cubicBezTo>
                  <a:cubicBezTo>
                    <a:pt x="10998" y="11783"/>
                    <a:pt x="10898" y="11683"/>
                    <a:pt x="10898" y="11547"/>
                  </a:cubicBezTo>
                  <a:lnTo>
                    <a:pt x="10890" y="11554"/>
                  </a:lnTo>
                  <a:cubicBezTo>
                    <a:pt x="10890" y="11409"/>
                    <a:pt x="11009" y="11313"/>
                    <a:pt x="11132" y="11313"/>
                  </a:cubicBezTo>
                  <a:close/>
                  <a:moveTo>
                    <a:pt x="11939" y="11308"/>
                  </a:moveTo>
                  <a:cubicBezTo>
                    <a:pt x="12060" y="11308"/>
                    <a:pt x="12176" y="11403"/>
                    <a:pt x="12176" y="11547"/>
                  </a:cubicBezTo>
                  <a:cubicBezTo>
                    <a:pt x="12176" y="11683"/>
                    <a:pt x="12069" y="11790"/>
                    <a:pt x="11933" y="11790"/>
                  </a:cubicBezTo>
                  <a:cubicBezTo>
                    <a:pt x="11719" y="11790"/>
                    <a:pt x="11612" y="11533"/>
                    <a:pt x="11769" y="11383"/>
                  </a:cubicBezTo>
                  <a:cubicBezTo>
                    <a:pt x="11818" y="11331"/>
                    <a:pt x="11879" y="11308"/>
                    <a:pt x="11939" y="11308"/>
                  </a:cubicBezTo>
                  <a:close/>
                  <a:moveTo>
                    <a:pt x="10333" y="11311"/>
                  </a:moveTo>
                  <a:cubicBezTo>
                    <a:pt x="10548" y="11311"/>
                    <a:pt x="10655" y="11569"/>
                    <a:pt x="10505" y="11718"/>
                  </a:cubicBezTo>
                  <a:cubicBezTo>
                    <a:pt x="10455" y="11770"/>
                    <a:pt x="10394" y="11793"/>
                    <a:pt x="10335" y="11793"/>
                  </a:cubicBezTo>
                  <a:cubicBezTo>
                    <a:pt x="10213" y="11793"/>
                    <a:pt x="10098" y="11698"/>
                    <a:pt x="10098" y="11554"/>
                  </a:cubicBezTo>
                  <a:cubicBezTo>
                    <a:pt x="10098" y="11419"/>
                    <a:pt x="10205" y="11311"/>
                    <a:pt x="10333" y="11311"/>
                  </a:cubicBezTo>
                  <a:close/>
                  <a:moveTo>
                    <a:pt x="6349" y="11311"/>
                  </a:moveTo>
                  <a:lnTo>
                    <a:pt x="6349" y="11319"/>
                  </a:lnTo>
                  <a:cubicBezTo>
                    <a:pt x="6556" y="11319"/>
                    <a:pt x="6663" y="11576"/>
                    <a:pt x="6513" y="11726"/>
                  </a:cubicBezTo>
                  <a:cubicBezTo>
                    <a:pt x="6465" y="11774"/>
                    <a:pt x="6405" y="11796"/>
                    <a:pt x="6347" y="11796"/>
                  </a:cubicBezTo>
                  <a:cubicBezTo>
                    <a:pt x="6224" y="11796"/>
                    <a:pt x="6106" y="11699"/>
                    <a:pt x="6106" y="11554"/>
                  </a:cubicBezTo>
                  <a:cubicBezTo>
                    <a:pt x="6106" y="11419"/>
                    <a:pt x="6213" y="11311"/>
                    <a:pt x="6349" y="11311"/>
                  </a:cubicBezTo>
                  <a:close/>
                  <a:moveTo>
                    <a:pt x="7149" y="11311"/>
                  </a:moveTo>
                  <a:lnTo>
                    <a:pt x="7142" y="11319"/>
                  </a:lnTo>
                  <a:cubicBezTo>
                    <a:pt x="7356" y="11319"/>
                    <a:pt x="7463" y="11576"/>
                    <a:pt x="7313" y="11726"/>
                  </a:cubicBezTo>
                  <a:cubicBezTo>
                    <a:pt x="7265" y="11774"/>
                    <a:pt x="7205" y="11796"/>
                    <a:pt x="7147" y="11796"/>
                  </a:cubicBezTo>
                  <a:cubicBezTo>
                    <a:pt x="7024" y="11796"/>
                    <a:pt x="6906" y="11699"/>
                    <a:pt x="6906" y="11554"/>
                  </a:cubicBezTo>
                  <a:cubicBezTo>
                    <a:pt x="6906" y="11419"/>
                    <a:pt x="7013" y="11311"/>
                    <a:pt x="7149" y="11311"/>
                  </a:cubicBezTo>
                  <a:close/>
                  <a:moveTo>
                    <a:pt x="7948" y="11311"/>
                  </a:moveTo>
                  <a:lnTo>
                    <a:pt x="7941" y="11319"/>
                  </a:lnTo>
                  <a:cubicBezTo>
                    <a:pt x="8156" y="11319"/>
                    <a:pt x="8263" y="11576"/>
                    <a:pt x="8113" y="11726"/>
                  </a:cubicBezTo>
                  <a:cubicBezTo>
                    <a:pt x="8064" y="11774"/>
                    <a:pt x="8005" y="11796"/>
                    <a:pt x="7947" y="11796"/>
                  </a:cubicBezTo>
                  <a:cubicBezTo>
                    <a:pt x="7824" y="11796"/>
                    <a:pt x="7706" y="11699"/>
                    <a:pt x="7706" y="11554"/>
                  </a:cubicBezTo>
                  <a:cubicBezTo>
                    <a:pt x="7699" y="11419"/>
                    <a:pt x="7813" y="11311"/>
                    <a:pt x="7948" y="11311"/>
                  </a:cubicBezTo>
                  <a:close/>
                  <a:moveTo>
                    <a:pt x="8741" y="11311"/>
                  </a:moveTo>
                  <a:lnTo>
                    <a:pt x="8741" y="11319"/>
                  </a:lnTo>
                  <a:cubicBezTo>
                    <a:pt x="8955" y="11319"/>
                    <a:pt x="9062" y="11576"/>
                    <a:pt x="8905" y="11726"/>
                  </a:cubicBezTo>
                  <a:cubicBezTo>
                    <a:pt x="8857" y="11774"/>
                    <a:pt x="8798" y="11796"/>
                    <a:pt x="8739" y="11796"/>
                  </a:cubicBezTo>
                  <a:cubicBezTo>
                    <a:pt x="8616" y="11796"/>
                    <a:pt x="8498" y="11699"/>
                    <a:pt x="8498" y="11554"/>
                  </a:cubicBezTo>
                  <a:cubicBezTo>
                    <a:pt x="8498" y="11419"/>
                    <a:pt x="8605" y="11311"/>
                    <a:pt x="8741" y="11311"/>
                  </a:cubicBezTo>
                  <a:close/>
                  <a:moveTo>
                    <a:pt x="9539" y="11313"/>
                  </a:moveTo>
                  <a:cubicBezTo>
                    <a:pt x="9597" y="11313"/>
                    <a:pt x="9657" y="11335"/>
                    <a:pt x="9705" y="11383"/>
                  </a:cubicBezTo>
                  <a:cubicBezTo>
                    <a:pt x="9855" y="11540"/>
                    <a:pt x="9748" y="11797"/>
                    <a:pt x="9541" y="11797"/>
                  </a:cubicBezTo>
                  <a:cubicBezTo>
                    <a:pt x="9405" y="11790"/>
                    <a:pt x="9298" y="11683"/>
                    <a:pt x="9305" y="11547"/>
                  </a:cubicBezTo>
                  <a:lnTo>
                    <a:pt x="9305" y="11547"/>
                  </a:lnTo>
                  <a:lnTo>
                    <a:pt x="9298" y="11554"/>
                  </a:lnTo>
                  <a:cubicBezTo>
                    <a:pt x="9298" y="11409"/>
                    <a:pt x="9416" y="11313"/>
                    <a:pt x="9539" y="11313"/>
                  </a:cubicBezTo>
                  <a:close/>
                  <a:moveTo>
                    <a:pt x="2755" y="11706"/>
                  </a:moveTo>
                  <a:cubicBezTo>
                    <a:pt x="2786" y="11706"/>
                    <a:pt x="2818" y="11712"/>
                    <a:pt x="2850" y="11726"/>
                  </a:cubicBezTo>
                  <a:cubicBezTo>
                    <a:pt x="3093" y="11826"/>
                    <a:pt x="3021" y="12183"/>
                    <a:pt x="2764" y="12183"/>
                  </a:cubicBezTo>
                  <a:cubicBezTo>
                    <a:pt x="2700" y="12183"/>
                    <a:pt x="2636" y="12161"/>
                    <a:pt x="2593" y="12118"/>
                  </a:cubicBezTo>
                  <a:lnTo>
                    <a:pt x="2593" y="12111"/>
                  </a:lnTo>
                  <a:cubicBezTo>
                    <a:pt x="2433" y="11951"/>
                    <a:pt x="2565" y="11706"/>
                    <a:pt x="2755" y="11706"/>
                  </a:cubicBezTo>
                  <a:close/>
                  <a:moveTo>
                    <a:pt x="3557" y="11711"/>
                  </a:moveTo>
                  <a:cubicBezTo>
                    <a:pt x="3771" y="11711"/>
                    <a:pt x="3878" y="11968"/>
                    <a:pt x="3728" y="12118"/>
                  </a:cubicBezTo>
                  <a:cubicBezTo>
                    <a:pt x="3680" y="12167"/>
                    <a:pt x="3621" y="12188"/>
                    <a:pt x="3562" y="12188"/>
                  </a:cubicBezTo>
                  <a:cubicBezTo>
                    <a:pt x="3439" y="12188"/>
                    <a:pt x="3321" y="12092"/>
                    <a:pt x="3321" y="11947"/>
                  </a:cubicBezTo>
                  <a:cubicBezTo>
                    <a:pt x="3321" y="11818"/>
                    <a:pt x="3428" y="11711"/>
                    <a:pt x="3557" y="11711"/>
                  </a:cubicBezTo>
                  <a:close/>
                  <a:moveTo>
                    <a:pt x="5144" y="11711"/>
                  </a:moveTo>
                  <a:cubicBezTo>
                    <a:pt x="5148" y="11711"/>
                    <a:pt x="5152" y="11711"/>
                    <a:pt x="5156" y="11711"/>
                  </a:cubicBezTo>
                  <a:lnTo>
                    <a:pt x="5149" y="11711"/>
                  </a:lnTo>
                  <a:cubicBezTo>
                    <a:pt x="5363" y="11711"/>
                    <a:pt x="5471" y="11968"/>
                    <a:pt x="5321" y="12118"/>
                  </a:cubicBezTo>
                  <a:cubicBezTo>
                    <a:pt x="5272" y="12167"/>
                    <a:pt x="5213" y="12188"/>
                    <a:pt x="5155" y="12188"/>
                  </a:cubicBezTo>
                  <a:cubicBezTo>
                    <a:pt x="5032" y="12188"/>
                    <a:pt x="4914" y="12092"/>
                    <a:pt x="4914" y="11947"/>
                  </a:cubicBezTo>
                  <a:cubicBezTo>
                    <a:pt x="4907" y="11816"/>
                    <a:pt x="5014" y="11711"/>
                    <a:pt x="5144" y="11711"/>
                  </a:cubicBezTo>
                  <a:close/>
                  <a:moveTo>
                    <a:pt x="5889" y="11732"/>
                  </a:moveTo>
                  <a:cubicBezTo>
                    <a:pt x="6069" y="11732"/>
                    <a:pt x="6257" y="12055"/>
                    <a:pt x="6063" y="12161"/>
                  </a:cubicBezTo>
                  <a:cubicBezTo>
                    <a:pt x="6042" y="12168"/>
                    <a:pt x="6020" y="12175"/>
                    <a:pt x="5992" y="12183"/>
                  </a:cubicBezTo>
                  <a:cubicBezTo>
                    <a:pt x="5974" y="12187"/>
                    <a:pt x="5956" y="12188"/>
                    <a:pt x="5939" y="12188"/>
                  </a:cubicBezTo>
                  <a:cubicBezTo>
                    <a:pt x="5741" y="12188"/>
                    <a:pt x="5620" y="11934"/>
                    <a:pt x="5778" y="11783"/>
                  </a:cubicBezTo>
                  <a:cubicBezTo>
                    <a:pt x="5812" y="11747"/>
                    <a:pt x="5850" y="11732"/>
                    <a:pt x="5889" y="11732"/>
                  </a:cubicBezTo>
                  <a:close/>
                  <a:moveTo>
                    <a:pt x="11533" y="11710"/>
                  </a:moveTo>
                  <a:cubicBezTo>
                    <a:pt x="11654" y="11710"/>
                    <a:pt x="11776" y="11795"/>
                    <a:pt x="11776" y="11954"/>
                  </a:cubicBezTo>
                  <a:cubicBezTo>
                    <a:pt x="11776" y="11983"/>
                    <a:pt x="11769" y="12011"/>
                    <a:pt x="11755" y="12040"/>
                  </a:cubicBezTo>
                  <a:cubicBezTo>
                    <a:pt x="11711" y="12144"/>
                    <a:pt x="11625" y="12189"/>
                    <a:pt x="11539" y="12189"/>
                  </a:cubicBezTo>
                  <a:cubicBezTo>
                    <a:pt x="11402" y="12189"/>
                    <a:pt x="11265" y="12073"/>
                    <a:pt x="11305" y="11897"/>
                  </a:cubicBezTo>
                  <a:cubicBezTo>
                    <a:pt x="11331" y="11770"/>
                    <a:pt x="11431" y="11710"/>
                    <a:pt x="11533" y="11710"/>
                  </a:cubicBezTo>
                  <a:close/>
                  <a:moveTo>
                    <a:pt x="4354" y="11706"/>
                  </a:moveTo>
                  <a:cubicBezTo>
                    <a:pt x="4385" y="11706"/>
                    <a:pt x="4417" y="11712"/>
                    <a:pt x="4449" y="11726"/>
                  </a:cubicBezTo>
                  <a:cubicBezTo>
                    <a:pt x="4692" y="11826"/>
                    <a:pt x="4621" y="12190"/>
                    <a:pt x="4357" y="12190"/>
                  </a:cubicBezTo>
                  <a:cubicBezTo>
                    <a:pt x="4292" y="12190"/>
                    <a:pt x="4235" y="12161"/>
                    <a:pt x="4185" y="12118"/>
                  </a:cubicBezTo>
                  <a:cubicBezTo>
                    <a:pt x="4024" y="11958"/>
                    <a:pt x="4158" y="11706"/>
                    <a:pt x="4354" y="11706"/>
                  </a:cubicBezTo>
                  <a:close/>
                  <a:moveTo>
                    <a:pt x="6740" y="11706"/>
                  </a:moveTo>
                  <a:cubicBezTo>
                    <a:pt x="6770" y="11706"/>
                    <a:pt x="6802" y="11712"/>
                    <a:pt x="6834" y="11726"/>
                  </a:cubicBezTo>
                  <a:cubicBezTo>
                    <a:pt x="7077" y="11833"/>
                    <a:pt x="7006" y="12190"/>
                    <a:pt x="6742" y="12190"/>
                  </a:cubicBezTo>
                  <a:cubicBezTo>
                    <a:pt x="6684" y="12190"/>
                    <a:pt x="6620" y="12161"/>
                    <a:pt x="6577" y="12118"/>
                  </a:cubicBezTo>
                  <a:cubicBezTo>
                    <a:pt x="6417" y="11958"/>
                    <a:pt x="6545" y="11706"/>
                    <a:pt x="6740" y="11706"/>
                  </a:cubicBezTo>
                  <a:close/>
                  <a:moveTo>
                    <a:pt x="7539" y="11706"/>
                  </a:moveTo>
                  <a:cubicBezTo>
                    <a:pt x="7570" y="11706"/>
                    <a:pt x="7602" y="11712"/>
                    <a:pt x="7634" y="11726"/>
                  </a:cubicBezTo>
                  <a:cubicBezTo>
                    <a:pt x="7877" y="11833"/>
                    <a:pt x="7806" y="12190"/>
                    <a:pt x="7541" y="12190"/>
                  </a:cubicBezTo>
                  <a:cubicBezTo>
                    <a:pt x="7477" y="12190"/>
                    <a:pt x="7420" y="12161"/>
                    <a:pt x="7377" y="12118"/>
                  </a:cubicBezTo>
                  <a:lnTo>
                    <a:pt x="7370" y="12118"/>
                  </a:lnTo>
                  <a:cubicBezTo>
                    <a:pt x="7209" y="11958"/>
                    <a:pt x="7343" y="11706"/>
                    <a:pt x="7539" y="11706"/>
                  </a:cubicBezTo>
                  <a:close/>
                  <a:moveTo>
                    <a:pt x="8334" y="11706"/>
                  </a:moveTo>
                  <a:cubicBezTo>
                    <a:pt x="8364" y="11706"/>
                    <a:pt x="8395" y="11712"/>
                    <a:pt x="8427" y="11726"/>
                  </a:cubicBezTo>
                  <a:cubicBezTo>
                    <a:pt x="8670" y="11833"/>
                    <a:pt x="8598" y="12190"/>
                    <a:pt x="8341" y="12190"/>
                  </a:cubicBezTo>
                  <a:cubicBezTo>
                    <a:pt x="8277" y="12190"/>
                    <a:pt x="8220" y="12161"/>
                    <a:pt x="8177" y="12118"/>
                  </a:cubicBezTo>
                  <a:lnTo>
                    <a:pt x="8170" y="12118"/>
                  </a:lnTo>
                  <a:cubicBezTo>
                    <a:pt x="8009" y="11958"/>
                    <a:pt x="8143" y="11706"/>
                    <a:pt x="8334" y="11706"/>
                  </a:cubicBezTo>
                  <a:close/>
                  <a:moveTo>
                    <a:pt x="9931" y="11706"/>
                  </a:moveTo>
                  <a:cubicBezTo>
                    <a:pt x="9962" y="11706"/>
                    <a:pt x="9994" y="11712"/>
                    <a:pt x="10026" y="11726"/>
                  </a:cubicBezTo>
                  <a:cubicBezTo>
                    <a:pt x="10269" y="11833"/>
                    <a:pt x="10198" y="12190"/>
                    <a:pt x="9934" y="12190"/>
                  </a:cubicBezTo>
                  <a:cubicBezTo>
                    <a:pt x="9869" y="12190"/>
                    <a:pt x="9812" y="12161"/>
                    <a:pt x="9769" y="12118"/>
                  </a:cubicBezTo>
                  <a:lnTo>
                    <a:pt x="9762" y="12118"/>
                  </a:lnTo>
                  <a:cubicBezTo>
                    <a:pt x="9602" y="11958"/>
                    <a:pt x="9735" y="11706"/>
                    <a:pt x="9931" y="11706"/>
                  </a:cubicBezTo>
                  <a:close/>
                  <a:moveTo>
                    <a:pt x="10726" y="11709"/>
                  </a:moveTo>
                  <a:cubicBezTo>
                    <a:pt x="10770" y="11709"/>
                    <a:pt x="10817" y="11723"/>
                    <a:pt x="10862" y="11754"/>
                  </a:cubicBezTo>
                  <a:cubicBezTo>
                    <a:pt x="11067" y="11891"/>
                    <a:pt x="10948" y="12190"/>
                    <a:pt x="10734" y="12190"/>
                  </a:cubicBezTo>
                  <a:cubicBezTo>
                    <a:pt x="10703" y="12190"/>
                    <a:pt x="10669" y="12183"/>
                    <a:pt x="10633" y="12168"/>
                  </a:cubicBezTo>
                  <a:cubicBezTo>
                    <a:pt x="10612" y="12154"/>
                    <a:pt x="10591" y="12140"/>
                    <a:pt x="10569" y="12118"/>
                  </a:cubicBezTo>
                  <a:lnTo>
                    <a:pt x="10562" y="12118"/>
                  </a:lnTo>
                  <a:cubicBezTo>
                    <a:pt x="10395" y="11951"/>
                    <a:pt x="10540" y="11709"/>
                    <a:pt x="10726" y="11709"/>
                  </a:cubicBezTo>
                  <a:close/>
                  <a:moveTo>
                    <a:pt x="9129" y="11711"/>
                  </a:moveTo>
                  <a:cubicBezTo>
                    <a:pt x="9133" y="11711"/>
                    <a:pt x="9137" y="11711"/>
                    <a:pt x="9141" y="11711"/>
                  </a:cubicBezTo>
                  <a:lnTo>
                    <a:pt x="9141" y="11718"/>
                  </a:lnTo>
                  <a:cubicBezTo>
                    <a:pt x="9348" y="11718"/>
                    <a:pt x="9455" y="11976"/>
                    <a:pt x="9305" y="12125"/>
                  </a:cubicBezTo>
                  <a:cubicBezTo>
                    <a:pt x="9257" y="12174"/>
                    <a:pt x="9198" y="12195"/>
                    <a:pt x="9139" y="12195"/>
                  </a:cubicBezTo>
                  <a:cubicBezTo>
                    <a:pt x="9016" y="12195"/>
                    <a:pt x="8898" y="12099"/>
                    <a:pt x="8898" y="11954"/>
                  </a:cubicBezTo>
                  <a:cubicBezTo>
                    <a:pt x="8898" y="11822"/>
                    <a:pt x="8999" y="11711"/>
                    <a:pt x="9129" y="11711"/>
                  </a:cubicBezTo>
                  <a:close/>
                  <a:moveTo>
                    <a:pt x="3158" y="12101"/>
                  </a:moveTo>
                  <a:cubicBezTo>
                    <a:pt x="3218" y="12101"/>
                    <a:pt x="3279" y="12124"/>
                    <a:pt x="3328" y="12175"/>
                  </a:cubicBezTo>
                  <a:cubicBezTo>
                    <a:pt x="3478" y="12325"/>
                    <a:pt x="3371" y="12583"/>
                    <a:pt x="3157" y="12583"/>
                  </a:cubicBezTo>
                  <a:cubicBezTo>
                    <a:pt x="3028" y="12583"/>
                    <a:pt x="2921" y="12475"/>
                    <a:pt x="2921" y="12347"/>
                  </a:cubicBezTo>
                  <a:lnTo>
                    <a:pt x="2921" y="12340"/>
                  </a:lnTo>
                  <a:cubicBezTo>
                    <a:pt x="2921" y="12196"/>
                    <a:pt x="3037" y="12101"/>
                    <a:pt x="3158" y="12101"/>
                  </a:cubicBezTo>
                  <a:close/>
                  <a:moveTo>
                    <a:pt x="3957" y="12111"/>
                  </a:moveTo>
                  <a:cubicBezTo>
                    <a:pt x="4171" y="12111"/>
                    <a:pt x="4278" y="12368"/>
                    <a:pt x="4128" y="12518"/>
                  </a:cubicBezTo>
                  <a:cubicBezTo>
                    <a:pt x="4080" y="12567"/>
                    <a:pt x="4020" y="12588"/>
                    <a:pt x="3962" y="12588"/>
                  </a:cubicBezTo>
                  <a:cubicBezTo>
                    <a:pt x="3839" y="12588"/>
                    <a:pt x="3721" y="12492"/>
                    <a:pt x="3721" y="12347"/>
                  </a:cubicBezTo>
                  <a:cubicBezTo>
                    <a:pt x="3721" y="12218"/>
                    <a:pt x="3828" y="12111"/>
                    <a:pt x="3957" y="12111"/>
                  </a:cubicBezTo>
                  <a:close/>
                  <a:moveTo>
                    <a:pt x="4756" y="12111"/>
                  </a:moveTo>
                  <a:cubicBezTo>
                    <a:pt x="4971" y="12111"/>
                    <a:pt x="5078" y="12368"/>
                    <a:pt x="4921" y="12518"/>
                  </a:cubicBezTo>
                  <a:cubicBezTo>
                    <a:pt x="4872" y="12567"/>
                    <a:pt x="4813" y="12588"/>
                    <a:pt x="4755" y="12588"/>
                  </a:cubicBezTo>
                  <a:cubicBezTo>
                    <a:pt x="4632" y="12588"/>
                    <a:pt x="4514" y="12492"/>
                    <a:pt x="4514" y="12347"/>
                  </a:cubicBezTo>
                  <a:cubicBezTo>
                    <a:pt x="4514" y="12218"/>
                    <a:pt x="4621" y="12111"/>
                    <a:pt x="4756" y="12111"/>
                  </a:cubicBezTo>
                  <a:close/>
                  <a:moveTo>
                    <a:pt x="6336" y="12111"/>
                  </a:moveTo>
                  <a:cubicBezTo>
                    <a:pt x="6340" y="12111"/>
                    <a:pt x="6345" y="12111"/>
                    <a:pt x="6349" y="12111"/>
                  </a:cubicBezTo>
                  <a:cubicBezTo>
                    <a:pt x="6556" y="12111"/>
                    <a:pt x="6663" y="12368"/>
                    <a:pt x="6513" y="12518"/>
                  </a:cubicBezTo>
                  <a:cubicBezTo>
                    <a:pt x="6465" y="12567"/>
                    <a:pt x="6405" y="12588"/>
                    <a:pt x="6347" y="12588"/>
                  </a:cubicBezTo>
                  <a:cubicBezTo>
                    <a:pt x="6224" y="12588"/>
                    <a:pt x="6106" y="12492"/>
                    <a:pt x="6106" y="12347"/>
                  </a:cubicBezTo>
                  <a:cubicBezTo>
                    <a:pt x="6106" y="12215"/>
                    <a:pt x="6207" y="12111"/>
                    <a:pt x="6336" y="12111"/>
                  </a:cubicBezTo>
                  <a:close/>
                  <a:moveTo>
                    <a:pt x="7136" y="12111"/>
                  </a:moveTo>
                  <a:cubicBezTo>
                    <a:pt x="7140" y="12111"/>
                    <a:pt x="7144" y="12111"/>
                    <a:pt x="7149" y="12111"/>
                  </a:cubicBezTo>
                  <a:lnTo>
                    <a:pt x="7142" y="12111"/>
                  </a:lnTo>
                  <a:cubicBezTo>
                    <a:pt x="7356" y="12111"/>
                    <a:pt x="7463" y="12368"/>
                    <a:pt x="7313" y="12518"/>
                  </a:cubicBezTo>
                  <a:cubicBezTo>
                    <a:pt x="7265" y="12567"/>
                    <a:pt x="7205" y="12588"/>
                    <a:pt x="7147" y="12588"/>
                  </a:cubicBezTo>
                  <a:cubicBezTo>
                    <a:pt x="7024" y="12588"/>
                    <a:pt x="6906" y="12492"/>
                    <a:pt x="6906" y="12347"/>
                  </a:cubicBezTo>
                  <a:cubicBezTo>
                    <a:pt x="6906" y="12215"/>
                    <a:pt x="7006" y="12111"/>
                    <a:pt x="7136" y="12111"/>
                  </a:cubicBezTo>
                  <a:close/>
                  <a:moveTo>
                    <a:pt x="7936" y="12111"/>
                  </a:moveTo>
                  <a:cubicBezTo>
                    <a:pt x="7940" y="12111"/>
                    <a:pt x="7944" y="12111"/>
                    <a:pt x="7948" y="12111"/>
                  </a:cubicBezTo>
                  <a:lnTo>
                    <a:pt x="7941" y="12111"/>
                  </a:lnTo>
                  <a:cubicBezTo>
                    <a:pt x="8156" y="12111"/>
                    <a:pt x="8263" y="12368"/>
                    <a:pt x="8106" y="12518"/>
                  </a:cubicBezTo>
                  <a:cubicBezTo>
                    <a:pt x="8057" y="12567"/>
                    <a:pt x="7998" y="12588"/>
                    <a:pt x="7940" y="12588"/>
                  </a:cubicBezTo>
                  <a:cubicBezTo>
                    <a:pt x="7817" y="12588"/>
                    <a:pt x="7699" y="12492"/>
                    <a:pt x="7699" y="12347"/>
                  </a:cubicBezTo>
                  <a:cubicBezTo>
                    <a:pt x="7699" y="12215"/>
                    <a:pt x="7806" y="12111"/>
                    <a:pt x="7936" y="12111"/>
                  </a:cubicBezTo>
                  <a:close/>
                  <a:moveTo>
                    <a:pt x="8728" y="12111"/>
                  </a:moveTo>
                  <a:cubicBezTo>
                    <a:pt x="8733" y="12111"/>
                    <a:pt x="8737" y="12111"/>
                    <a:pt x="8741" y="12111"/>
                  </a:cubicBezTo>
                  <a:lnTo>
                    <a:pt x="8734" y="12111"/>
                  </a:lnTo>
                  <a:cubicBezTo>
                    <a:pt x="8948" y="12111"/>
                    <a:pt x="9055" y="12368"/>
                    <a:pt x="8905" y="12518"/>
                  </a:cubicBezTo>
                  <a:cubicBezTo>
                    <a:pt x="8857" y="12567"/>
                    <a:pt x="8798" y="12588"/>
                    <a:pt x="8739" y="12588"/>
                  </a:cubicBezTo>
                  <a:cubicBezTo>
                    <a:pt x="8616" y="12588"/>
                    <a:pt x="8498" y="12492"/>
                    <a:pt x="8498" y="12347"/>
                  </a:cubicBezTo>
                  <a:cubicBezTo>
                    <a:pt x="8498" y="12215"/>
                    <a:pt x="8599" y="12111"/>
                    <a:pt x="8728" y="12111"/>
                  </a:cubicBezTo>
                  <a:close/>
                  <a:moveTo>
                    <a:pt x="10321" y="12111"/>
                  </a:moveTo>
                  <a:cubicBezTo>
                    <a:pt x="10325" y="12111"/>
                    <a:pt x="10329" y="12111"/>
                    <a:pt x="10333" y="12111"/>
                  </a:cubicBezTo>
                  <a:cubicBezTo>
                    <a:pt x="10548" y="12111"/>
                    <a:pt x="10655" y="12368"/>
                    <a:pt x="10498" y="12518"/>
                  </a:cubicBezTo>
                  <a:cubicBezTo>
                    <a:pt x="10449" y="12567"/>
                    <a:pt x="10390" y="12588"/>
                    <a:pt x="10332" y="12588"/>
                  </a:cubicBezTo>
                  <a:cubicBezTo>
                    <a:pt x="10209" y="12588"/>
                    <a:pt x="10091" y="12492"/>
                    <a:pt x="10091" y="12347"/>
                  </a:cubicBezTo>
                  <a:cubicBezTo>
                    <a:pt x="10091" y="12215"/>
                    <a:pt x="10198" y="12111"/>
                    <a:pt x="10321" y="12111"/>
                  </a:cubicBezTo>
                  <a:close/>
                  <a:moveTo>
                    <a:pt x="5555" y="12106"/>
                  </a:moveTo>
                  <a:cubicBezTo>
                    <a:pt x="5613" y="12106"/>
                    <a:pt x="5672" y="12127"/>
                    <a:pt x="5720" y="12175"/>
                  </a:cubicBezTo>
                  <a:cubicBezTo>
                    <a:pt x="5870" y="12333"/>
                    <a:pt x="5763" y="12590"/>
                    <a:pt x="5556" y="12590"/>
                  </a:cubicBezTo>
                  <a:cubicBezTo>
                    <a:pt x="5421" y="12590"/>
                    <a:pt x="5313" y="12483"/>
                    <a:pt x="5313" y="12347"/>
                  </a:cubicBezTo>
                  <a:cubicBezTo>
                    <a:pt x="5313" y="12202"/>
                    <a:pt x="5432" y="12106"/>
                    <a:pt x="5555" y="12106"/>
                  </a:cubicBezTo>
                  <a:close/>
                  <a:moveTo>
                    <a:pt x="9539" y="12106"/>
                  </a:moveTo>
                  <a:cubicBezTo>
                    <a:pt x="9597" y="12106"/>
                    <a:pt x="9657" y="12127"/>
                    <a:pt x="9705" y="12175"/>
                  </a:cubicBezTo>
                  <a:cubicBezTo>
                    <a:pt x="9855" y="12333"/>
                    <a:pt x="9748" y="12590"/>
                    <a:pt x="9534" y="12590"/>
                  </a:cubicBezTo>
                  <a:cubicBezTo>
                    <a:pt x="9405" y="12583"/>
                    <a:pt x="9298" y="12475"/>
                    <a:pt x="9305" y="12347"/>
                  </a:cubicBezTo>
                  <a:lnTo>
                    <a:pt x="9298" y="12347"/>
                  </a:lnTo>
                  <a:cubicBezTo>
                    <a:pt x="9298" y="12202"/>
                    <a:pt x="9416" y="12106"/>
                    <a:pt x="9539" y="12106"/>
                  </a:cubicBezTo>
                  <a:close/>
                  <a:moveTo>
                    <a:pt x="11135" y="12106"/>
                  </a:moveTo>
                  <a:cubicBezTo>
                    <a:pt x="11258" y="12106"/>
                    <a:pt x="11376" y="12202"/>
                    <a:pt x="11376" y="12347"/>
                  </a:cubicBezTo>
                  <a:cubicBezTo>
                    <a:pt x="11376" y="12475"/>
                    <a:pt x="11269" y="12583"/>
                    <a:pt x="11140" y="12590"/>
                  </a:cubicBezTo>
                  <a:lnTo>
                    <a:pt x="11133" y="12590"/>
                  </a:lnTo>
                  <a:cubicBezTo>
                    <a:pt x="10926" y="12590"/>
                    <a:pt x="10819" y="12325"/>
                    <a:pt x="10969" y="12175"/>
                  </a:cubicBezTo>
                  <a:cubicBezTo>
                    <a:pt x="11017" y="12127"/>
                    <a:pt x="11077" y="12106"/>
                    <a:pt x="11135" y="12106"/>
                  </a:cubicBezTo>
                  <a:close/>
                  <a:moveTo>
                    <a:pt x="4369" y="12500"/>
                  </a:moveTo>
                  <a:cubicBezTo>
                    <a:pt x="4381" y="12500"/>
                    <a:pt x="4394" y="12501"/>
                    <a:pt x="4407" y="12504"/>
                  </a:cubicBezTo>
                  <a:cubicBezTo>
                    <a:pt x="4421" y="12511"/>
                    <a:pt x="4428" y="12511"/>
                    <a:pt x="4442" y="12518"/>
                  </a:cubicBezTo>
                  <a:cubicBezTo>
                    <a:pt x="4649" y="12597"/>
                    <a:pt x="4649" y="12882"/>
                    <a:pt x="4442" y="12968"/>
                  </a:cubicBezTo>
                  <a:lnTo>
                    <a:pt x="4442" y="12961"/>
                  </a:lnTo>
                  <a:cubicBezTo>
                    <a:pt x="4428" y="12968"/>
                    <a:pt x="4421" y="12975"/>
                    <a:pt x="4407" y="12975"/>
                  </a:cubicBezTo>
                  <a:cubicBezTo>
                    <a:pt x="4394" y="12978"/>
                    <a:pt x="4381" y="12979"/>
                    <a:pt x="4369" y="12979"/>
                  </a:cubicBezTo>
                  <a:cubicBezTo>
                    <a:pt x="4140" y="12979"/>
                    <a:pt x="4140" y="12500"/>
                    <a:pt x="4369" y="12500"/>
                  </a:cubicBezTo>
                  <a:close/>
                  <a:moveTo>
                    <a:pt x="3562" y="12498"/>
                  </a:moveTo>
                  <a:cubicBezTo>
                    <a:pt x="3621" y="12498"/>
                    <a:pt x="3680" y="12520"/>
                    <a:pt x="3728" y="12568"/>
                  </a:cubicBezTo>
                  <a:cubicBezTo>
                    <a:pt x="3878" y="12725"/>
                    <a:pt x="3771" y="12982"/>
                    <a:pt x="3557" y="12982"/>
                  </a:cubicBezTo>
                  <a:cubicBezTo>
                    <a:pt x="3428" y="12982"/>
                    <a:pt x="3321" y="12875"/>
                    <a:pt x="3321" y="12747"/>
                  </a:cubicBezTo>
                  <a:lnTo>
                    <a:pt x="3321" y="12740"/>
                  </a:lnTo>
                  <a:cubicBezTo>
                    <a:pt x="3321" y="12594"/>
                    <a:pt x="3439" y="12498"/>
                    <a:pt x="3562" y="12498"/>
                  </a:cubicBezTo>
                  <a:close/>
                  <a:moveTo>
                    <a:pt x="6754" y="12505"/>
                  </a:moveTo>
                  <a:cubicBezTo>
                    <a:pt x="6813" y="12505"/>
                    <a:pt x="6872" y="12527"/>
                    <a:pt x="6920" y="12575"/>
                  </a:cubicBezTo>
                  <a:cubicBezTo>
                    <a:pt x="7070" y="12725"/>
                    <a:pt x="6963" y="12982"/>
                    <a:pt x="6749" y="12982"/>
                  </a:cubicBezTo>
                  <a:cubicBezTo>
                    <a:pt x="6620" y="12982"/>
                    <a:pt x="6513" y="12875"/>
                    <a:pt x="6513" y="12747"/>
                  </a:cubicBezTo>
                  <a:cubicBezTo>
                    <a:pt x="6513" y="12601"/>
                    <a:pt x="6631" y="12505"/>
                    <a:pt x="6754" y="12505"/>
                  </a:cubicBezTo>
                  <a:close/>
                  <a:moveTo>
                    <a:pt x="7547" y="12505"/>
                  </a:moveTo>
                  <a:cubicBezTo>
                    <a:pt x="7605" y="12505"/>
                    <a:pt x="7665" y="12527"/>
                    <a:pt x="7713" y="12575"/>
                  </a:cubicBezTo>
                  <a:cubicBezTo>
                    <a:pt x="7870" y="12725"/>
                    <a:pt x="7763" y="12982"/>
                    <a:pt x="7549" y="12982"/>
                  </a:cubicBezTo>
                  <a:cubicBezTo>
                    <a:pt x="7413" y="12982"/>
                    <a:pt x="7306" y="12875"/>
                    <a:pt x="7306" y="12747"/>
                  </a:cubicBezTo>
                  <a:cubicBezTo>
                    <a:pt x="7306" y="12601"/>
                    <a:pt x="7424" y="12505"/>
                    <a:pt x="7547" y="12505"/>
                  </a:cubicBezTo>
                  <a:close/>
                  <a:moveTo>
                    <a:pt x="9941" y="12505"/>
                  </a:moveTo>
                  <a:cubicBezTo>
                    <a:pt x="10001" y="12505"/>
                    <a:pt x="10062" y="12527"/>
                    <a:pt x="10112" y="12575"/>
                  </a:cubicBezTo>
                  <a:cubicBezTo>
                    <a:pt x="10262" y="12725"/>
                    <a:pt x="10155" y="12982"/>
                    <a:pt x="9941" y="12982"/>
                  </a:cubicBezTo>
                  <a:cubicBezTo>
                    <a:pt x="9805" y="12982"/>
                    <a:pt x="9698" y="12875"/>
                    <a:pt x="9698" y="12747"/>
                  </a:cubicBezTo>
                  <a:cubicBezTo>
                    <a:pt x="9698" y="12601"/>
                    <a:pt x="9816" y="12505"/>
                    <a:pt x="9941" y="12505"/>
                  </a:cubicBezTo>
                  <a:close/>
                  <a:moveTo>
                    <a:pt x="8347" y="12505"/>
                  </a:moveTo>
                  <a:cubicBezTo>
                    <a:pt x="8405" y="12505"/>
                    <a:pt x="8464" y="12527"/>
                    <a:pt x="8513" y="12575"/>
                  </a:cubicBezTo>
                  <a:cubicBezTo>
                    <a:pt x="8663" y="12725"/>
                    <a:pt x="8555" y="12982"/>
                    <a:pt x="8348" y="12982"/>
                  </a:cubicBezTo>
                  <a:cubicBezTo>
                    <a:pt x="8344" y="12983"/>
                    <a:pt x="8340" y="12983"/>
                    <a:pt x="8336" y="12983"/>
                  </a:cubicBezTo>
                  <a:cubicBezTo>
                    <a:pt x="8206" y="12983"/>
                    <a:pt x="8106" y="12878"/>
                    <a:pt x="8106" y="12747"/>
                  </a:cubicBezTo>
                  <a:cubicBezTo>
                    <a:pt x="8106" y="12601"/>
                    <a:pt x="8224" y="12505"/>
                    <a:pt x="8347" y="12505"/>
                  </a:cubicBezTo>
                  <a:close/>
                  <a:moveTo>
                    <a:pt x="10747" y="12507"/>
                  </a:moveTo>
                  <a:cubicBezTo>
                    <a:pt x="10759" y="12507"/>
                    <a:pt x="10771" y="12508"/>
                    <a:pt x="10783" y="12511"/>
                  </a:cubicBezTo>
                  <a:cubicBezTo>
                    <a:pt x="10998" y="12554"/>
                    <a:pt x="11048" y="12840"/>
                    <a:pt x="10862" y="12954"/>
                  </a:cubicBezTo>
                  <a:cubicBezTo>
                    <a:pt x="10840" y="12961"/>
                    <a:pt x="10812" y="12975"/>
                    <a:pt x="10783" y="12982"/>
                  </a:cubicBezTo>
                  <a:cubicBezTo>
                    <a:pt x="10771" y="12985"/>
                    <a:pt x="10759" y="12986"/>
                    <a:pt x="10747" y="12986"/>
                  </a:cubicBezTo>
                  <a:cubicBezTo>
                    <a:pt x="10524" y="12986"/>
                    <a:pt x="10524" y="12507"/>
                    <a:pt x="10747" y="12507"/>
                  </a:cubicBezTo>
                  <a:close/>
                  <a:moveTo>
                    <a:pt x="5144" y="12511"/>
                  </a:moveTo>
                  <a:cubicBezTo>
                    <a:pt x="5148" y="12511"/>
                    <a:pt x="5152" y="12511"/>
                    <a:pt x="5156" y="12511"/>
                  </a:cubicBezTo>
                  <a:cubicBezTo>
                    <a:pt x="5363" y="12511"/>
                    <a:pt x="5471" y="12768"/>
                    <a:pt x="5321" y="12918"/>
                  </a:cubicBezTo>
                  <a:cubicBezTo>
                    <a:pt x="5272" y="12966"/>
                    <a:pt x="5213" y="12988"/>
                    <a:pt x="5155" y="12988"/>
                  </a:cubicBezTo>
                  <a:cubicBezTo>
                    <a:pt x="5032" y="12988"/>
                    <a:pt x="4914" y="12892"/>
                    <a:pt x="4914" y="12747"/>
                  </a:cubicBezTo>
                  <a:cubicBezTo>
                    <a:pt x="4914" y="12615"/>
                    <a:pt x="5021" y="12511"/>
                    <a:pt x="5144" y="12511"/>
                  </a:cubicBezTo>
                  <a:close/>
                  <a:moveTo>
                    <a:pt x="9128" y="12511"/>
                  </a:moveTo>
                  <a:cubicBezTo>
                    <a:pt x="9132" y="12511"/>
                    <a:pt x="9137" y="12511"/>
                    <a:pt x="9141" y="12511"/>
                  </a:cubicBezTo>
                  <a:lnTo>
                    <a:pt x="9134" y="12511"/>
                  </a:lnTo>
                  <a:cubicBezTo>
                    <a:pt x="9348" y="12511"/>
                    <a:pt x="9455" y="12768"/>
                    <a:pt x="9305" y="12918"/>
                  </a:cubicBezTo>
                  <a:cubicBezTo>
                    <a:pt x="9257" y="12966"/>
                    <a:pt x="9198" y="12988"/>
                    <a:pt x="9139" y="12988"/>
                  </a:cubicBezTo>
                  <a:cubicBezTo>
                    <a:pt x="9016" y="12988"/>
                    <a:pt x="8898" y="12892"/>
                    <a:pt x="8898" y="12747"/>
                  </a:cubicBezTo>
                  <a:cubicBezTo>
                    <a:pt x="8898" y="12615"/>
                    <a:pt x="8999" y="12511"/>
                    <a:pt x="9128" y="12511"/>
                  </a:cubicBezTo>
                  <a:close/>
                  <a:moveTo>
                    <a:pt x="5952" y="12507"/>
                  </a:moveTo>
                  <a:cubicBezTo>
                    <a:pt x="5968" y="12507"/>
                    <a:pt x="5983" y="12508"/>
                    <a:pt x="5999" y="12511"/>
                  </a:cubicBezTo>
                  <a:cubicBezTo>
                    <a:pt x="6013" y="12518"/>
                    <a:pt x="6028" y="12518"/>
                    <a:pt x="6042" y="12525"/>
                  </a:cubicBezTo>
                  <a:cubicBezTo>
                    <a:pt x="6242" y="12604"/>
                    <a:pt x="6242" y="12890"/>
                    <a:pt x="6042" y="12968"/>
                  </a:cubicBezTo>
                  <a:cubicBezTo>
                    <a:pt x="6028" y="12975"/>
                    <a:pt x="6013" y="12975"/>
                    <a:pt x="5999" y="12982"/>
                  </a:cubicBezTo>
                  <a:cubicBezTo>
                    <a:pt x="5981" y="12986"/>
                    <a:pt x="5963" y="12988"/>
                    <a:pt x="5947" y="12988"/>
                  </a:cubicBezTo>
                  <a:cubicBezTo>
                    <a:pt x="5748" y="12988"/>
                    <a:pt x="5627" y="12733"/>
                    <a:pt x="5785" y="12575"/>
                  </a:cubicBezTo>
                  <a:cubicBezTo>
                    <a:pt x="5830" y="12530"/>
                    <a:pt x="5890" y="12507"/>
                    <a:pt x="5952" y="12507"/>
                  </a:cubicBezTo>
                  <a:close/>
                  <a:moveTo>
                    <a:pt x="3956" y="12898"/>
                  </a:moveTo>
                  <a:cubicBezTo>
                    <a:pt x="4081" y="12898"/>
                    <a:pt x="4199" y="12994"/>
                    <a:pt x="4199" y="13140"/>
                  </a:cubicBezTo>
                  <a:cubicBezTo>
                    <a:pt x="4199" y="13275"/>
                    <a:pt x="4092" y="13382"/>
                    <a:pt x="3957" y="13382"/>
                  </a:cubicBezTo>
                  <a:cubicBezTo>
                    <a:pt x="3742" y="13382"/>
                    <a:pt x="3635" y="13118"/>
                    <a:pt x="3785" y="12968"/>
                  </a:cubicBezTo>
                  <a:cubicBezTo>
                    <a:pt x="3836" y="12920"/>
                    <a:pt x="3897" y="12898"/>
                    <a:pt x="3956" y="12898"/>
                  </a:cubicBezTo>
                  <a:close/>
                  <a:moveTo>
                    <a:pt x="4754" y="12905"/>
                  </a:moveTo>
                  <a:cubicBezTo>
                    <a:pt x="4812" y="12905"/>
                    <a:pt x="4872" y="12927"/>
                    <a:pt x="4921" y="12975"/>
                  </a:cubicBezTo>
                  <a:cubicBezTo>
                    <a:pt x="5078" y="13125"/>
                    <a:pt x="4971" y="13382"/>
                    <a:pt x="4756" y="13382"/>
                  </a:cubicBezTo>
                  <a:cubicBezTo>
                    <a:pt x="4621" y="13382"/>
                    <a:pt x="4521" y="13275"/>
                    <a:pt x="4514" y="13147"/>
                  </a:cubicBezTo>
                  <a:lnTo>
                    <a:pt x="4514" y="13140"/>
                  </a:lnTo>
                  <a:cubicBezTo>
                    <a:pt x="4514" y="12999"/>
                    <a:pt x="4631" y="12905"/>
                    <a:pt x="4754" y="12905"/>
                  </a:cubicBezTo>
                  <a:close/>
                  <a:moveTo>
                    <a:pt x="5554" y="12905"/>
                  </a:moveTo>
                  <a:cubicBezTo>
                    <a:pt x="5612" y="12905"/>
                    <a:pt x="5672" y="12927"/>
                    <a:pt x="5720" y="12975"/>
                  </a:cubicBezTo>
                  <a:cubicBezTo>
                    <a:pt x="5870" y="13125"/>
                    <a:pt x="5763" y="13382"/>
                    <a:pt x="5549" y="13382"/>
                  </a:cubicBezTo>
                  <a:cubicBezTo>
                    <a:pt x="5421" y="13382"/>
                    <a:pt x="5313" y="13275"/>
                    <a:pt x="5313" y="13147"/>
                  </a:cubicBezTo>
                  <a:lnTo>
                    <a:pt x="5313" y="13140"/>
                  </a:lnTo>
                  <a:cubicBezTo>
                    <a:pt x="5313" y="12999"/>
                    <a:pt x="5431" y="12905"/>
                    <a:pt x="5554" y="12905"/>
                  </a:cubicBezTo>
                  <a:close/>
                  <a:moveTo>
                    <a:pt x="8746" y="12905"/>
                  </a:moveTo>
                  <a:cubicBezTo>
                    <a:pt x="8805" y="12905"/>
                    <a:pt x="8864" y="12927"/>
                    <a:pt x="8912" y="12975"/>
                  </a:cubicBezTo>
                  <a:cubicBezTo>
                    <a:pt x="9062" y="13125"/>
                    <a:pt x="8955" y="13382"/>
                    <a:pt x="8741" y="13382"/>
                  </a:cubicBezTo>
                  <a:cubicBezTo>
                    <a:pt x="8613" y="13382"/>
                    <a:pt x="8505" y="13275"/>
                    <a:pt x="8505" y="13147"/>
                  </a:cubicBezTo>
                  <a:cubicBezTo>
                    <a:pt x="8505" y="13001"/>
                    <a:pt x="8624" y="12905"/>
                    <a:pt x="8746" y="12905"/>
                  </a:cubicBezTo>
                  <a:close/>
                  <a:moveTo>
                    <a:pt x="9537" y="12905"/>
                  </a:moveTo>
                  <a:cubicBezTo>
                    <a:pt x="9662" y="12905"/>
                    <a:pt x="9784" y="13001"/>
                    <a:pt x="9784" y="13147"/>
                  </a:cubicBezTo>
                  <a:cubicBezTo>
                    <a:pt x="9784" y="13275"/>
                    <a:pt x="9677" y="13382"/>
                    <a:pt x="9541" y="13382"/>
                  </a:cubicBezTo>
                  <a:cubicBezTo>
                    <a:pt x="9327" y="13382"/>
                    <a:pt x="9220" y="13125"/>
                    <a:pt x="9369" y="12975"/>
                  </a:cubicBezTo>
                  <a:cubicBezTo>
                    <a:pt x="9418" y="12927"/>
                    <a:pt x="9478" y="12905"/>
                    <a:pt x="9537" y="12905"/>
                  </a:cubicBezTo>
                  <a:close/>
                  <a:moveTo>
                    <a:pt x="10335" y="12905"/>
                  </a:moveTo>
                  <a:cubicBezTo>
                    <a:pt x="10458" y="12905"/>
                    <a:pt x="10576" y="13001"/>
                    <a:pt x="10576" y="13147"/>
                  </a:cubicBezTo>
                  <a:cubicBezTo>
                    <a:pt x="10576" y="13271"/>
                    <a:pt x="10475" y="13383"/>
                    <a:pt x="10346" y="13383"/>
                  </a:cubicBezTo>
                  <a:cubicBezTo>
                    <a:pt x="10342" y="13383"/>
                    <a:pt x="10338" y="13383"/>
                    <a:pt x="10333" y="13382"/>
                  </a:cubicBezTo>
                  <a:lnTo>
                    <a:pt x="10341" y="13382"/>
                  </a:lnTo>
                  <a:cubicBezTo>
                    <a:pt x="10126" y="13382"/>
                    <a:pt x="10019" y="13125"/>
                    <a:pt x="10169" y="12975"/>
                  </a:cubicBezTo>
                  <a:cubicBezTo>
                    <a:pt x="10218" y="12927"/>
                    <a:pt x="10277" y="12905"/>
                    <a:pt x="10335" y="12905"/>
                  </a:cubicBezTo>
                  <a:close/>
                  <a:moveTo>
                    <a:pt x="6349" y="12904"/>
                  </a:moveTo>
                  <a:cubicBezTo>
                    <a:pt x="6563" y="12904"/>
                    <a:pt x="6670" y="13161"/>
                    <a:pt x="6520" y="13311"/>
                  </a:cubicBezTo>
                  <a:cubicBezTo>
                    <a:pt x="6471" y="13363"/>
                    <a:pt x="6410" y="13386"/>
                    <a:pt x="6350" y="13386"/>
                  </a:cubicBezTo>
                  <a:cubicBezTo>
                    <a:pt x="6229" y="13386"/>
                    <a:pt x="6113" y="13290"/>
                    <a:pt x="6113" y="13147"/>
                  </a:cubicBezTo>
                  <a:cubicBezTo>
                    <a:pt x="6113" y="13011"/>
                    <a:pt x="6220" y="12904"/>
                    <a:pt x="6349" y="12904"/>
                  </a:cubicBezTo>
                  <a:close/>
                  <a:moveTo>
                    <a:pt x="7149" y="12904"/>
                  </a:moveTo>
                  <a:cubicBezTo>
                    <a:pt x="7363" y="12904"/>
                    <a:pt x="7470" y="13161"/>
                    <a:pt x="7320" y="13311"/>
                  </a:cubicBezTo>
                  <a:cubicBezTo>
                    <a:pt x="7268" y="13363"/>
                    <a:pt x="7206" y="13386"/>
                    <a:pt x="7145" y="13386"/>
                  </a:cubicBezTo>
                  <a:cubicBezTo>
                    <a:pt x="7021" y="13386"/>
                    <a:pt x="6906" y="13290"/>
                    <a:pt x="6906" y="13147"/>
                  </a:cubicBezTo>
                  <a:cubicBezTo>
                    <a:pt x="6906" y="13011"/>
                    <a:pt x="7013" y="12904"/>
                    <a:pt x="7149" y="12904"/>
                  </a:cubicBezTo>
                  <a:close/>
                  <a:moveTo>
                    <a:pt x="7948" y="12904"/>
                  </a:moveTo>
                  <a:cubicBezTo>
                    <a:pt x="8156" y="12904"/>
                    <a:pt x="8263" y="13161"/>
                    <a:pt x="8113" y="13311"/>
                  </a:cubicBezTo>
                  <a:cubicBezTo>
                    <a:pt x="8063" y="13363"/>
                    <a:pt x="8002" y="13386"/>
                    <a:pt x="7943" y="13386"/>
                  </a:cubicBezTo>
                  <a:cubicBezTo>
                    <a:pt x="7821" y="13386"/>
                    <a:pt x="7706" y="13290"/>
                    <a:pt x="7706" y="13147"/>
                  </a:cubicBezTo>
                  <a:cubicBezTo>
                    <a:pt x="7706" y="13011"/>
                    <a:pt x="7813" y="12904"/>
                    <a:pt x="7948" y="12904"/>
                  </a:cubicBezTo>
                  <a:close/>
                  <a:moveTo>
                    <a:pt x="5151" y="13302"/>
                  </a:moveTo>
                  <a:cubicBezTo>
                    <a:pt x="5273" y="13302"/>
                    <a:pt x="5396" y="13387"/>
                    <a:pt x="5392" y="13547"/>
                  </a:cubicBezTo>
                  <a:cubicBezTo>
                    <a:pt x="5392" y="13575"/>
                    <a:pt x="5385" y="13604"/>
                    <a:pt x="5371" y="13632"/>
                  </a:cubicBezTo>
                  <a:cubicBezTo>
                    <a:pt x="5329" y="13736"/>
                    <a:pt x="5245" y="13782"/>
                    <a:pt x="5160" y="13782"/>
                  </a:cubicBezTo>
                  <a:cubicBezTo>
                    <a:pt x="5024" y="13782"/>
                    <a:pt x="4886" y="13665"/>
                    <a:pt x="4921" y="13489"/>
                  </a:cubicBezTo>
                  <a:cubicBezTo>
                    <a:pt x="4947" y="13362"/>
                    <a:pt x="5049" y="13302"/>
                    <a:pt x="5151" y="13302"/>
                  </a:cubicBezTo>
                  <a:close/>
                  <a:moveTo>
                    <a:pt x="9141" y="13304"/>
                  </a:moveTo>
                  <a:cubicBezTo>
                    <a:pt x="9291" y="13304"/>
                    <a:pt x="9405" y="13439"/>
                    <a:pt x="9377" y="13589"/>
                  </a:cubicBezTo>
                  <a:cubicBezTo>
                    <a:pt x="9377" y="13611"/>
                    <a:pt x="9369" y="13625"/>
                    <a:pt x="9362" y="13639"/>
                  </a:cubicBezTo>
                  <a:cubicBezTo>
                    <a:pt x="9348" y="13668"/>
                    <a:pt x="9334" y="13689"/>
                    <a:pt x="9312" y="13711"/>
                  </a:cubicBezTo>
                  <a:cubicBezTo>
                    <a:pt x="9305" y="13718"/>
                    <a:pt x="9298" y="13725"/>
                    <a:pt x="9284" y="13732"/>
                  </a:cubicBezTo>
                  <a:cubicBezTo>
                    <a:pt x="9240" y="13766"/>
                    <a:pt x="9190" y="13782"/>
                    <a:pt x="9141" y="13782"/>
                  </a:cubicBezTo>
                  <a:cubicBezTo>
                    <a:pt x="9044" y="13782"/>
                    <a:pt x="8950" y="13722"/>
                    <a:pt x="8912" y="13618"/>
                  </a:cubicBezTo>
                  <a:cubicBezTo>
                    <a:pt x="8862" y="13461"/>
                    <a:pt x="8977" y="13304"/>
                    <a:pt x="9141" y="13304"/>
                  </a:cubicBezTo>
                  <a:close/>
                  <a:moveTo>
                    <a:pt x="6747" y="13298"/>
                  </a:moveTo>
                  <a:cubicBezTo>
                    <a:pt x="6777" y="13298"/>
                    <a:pt x="6809" y="13305"/>
                    <a:pt x="6842" y="13318"/>
                  </a:cubicBezTo>
                  <a:cubicBezTo>
                    <a:pt x="7084" y="13425"/>
                    <a:pt x="7013" y="13782"/>
                    <a:pt x="6749" y="13782"/>
                  </a:cubicBezTo>
                  <a:cubicBezTo>
                    <a:pt x="6684" y="13782"/>
                    <a:pt x="6627" y="13761"/>
                    <a:pt x="6577" y="13711"/>
                  </a:cubicBezTo>
                  <a:cubicBezTo>
                    <a:pt x="6423" y="13550"/>
                    <a:pt x="6552" y="13298"/>
                    <a:pt x="6747" y="13298"/>
                  </a:cubicBezTo>
                  <a:close/>
                  <a:moveTo>
                    <a:pt x="7551" y="13298"/>
                  </a:moveTo>
                  <a:cubicBezTo>
                    <a:pt x="7745" y="13298"/>
                    <a:pt x="7873" y="13550"/>
                    <a:pt x="7713" y="13711"/>
                  </a:cubicBezTo>
                  <a:cubicBezTo>
                    <a:pt x="7670" y="13754"/>
                    <a:pt x="7613" y="13782"/>
                    <a:pt x="7549" y="13782"/>
                  </a:cubicBezTo>
                  <a:cubicBezTo>
                    <a:pt x="7284" y="13782"/>
                    <a:pt x="7213" y="13418"/>
                    <a:pt x="7456" y="13318"/>
                  </a:cubicBezTo>
                  <a:cubicBezTo>
                    <a:pt x="7488" y="13305"/>
                    <a:pt x="7520" y="13298"/>
                    <a:pt x="7551" y="13298"/>
                  </a:cubicBezTo>
                  <a:close/>
                  <a:moveTo>
                    <a:pt x="8341" y="13298"/>
                  </a:moveTo>
                  <a:cubicBezTo>
                    <a:pt x="8371" y="13298"/>
                    <a:pt x="8402" y="13305"/>
                    <a:pt x="8434" y="13318"/>
                  </a:cubicBezTo>
                  <a:cubicBezTo>
                    <a:pt x="8677" y="13425"/>
                    <a:pt x="8605" y="13782"/>
                    <a:pt x="8341" y="13782"/>
                  </a:cubicBezTo>
                  <a:cubicBezTo>
                    <a:pt x="8284" y="13782"/>
                    <a:pt x="8220" y="13761"/>
                    <a:pt x="8177" y="13711"/>
                  </a:cubicBezTo>
                  <a:cubicBezTo>
                    <a:pt x="8016" y="13550"/>
                    <a:pt x="8150" y="13298"/>
                    <a:pt x="8341" y="13298"/>
                  </a:cubicBezTo>
                  <a:close/>
                  <a:moveTo>
                    <a:pt x="5949" y="13304"/>
                  </a:moveTo>
                  <a:cubicBezTo>
                    <a:pt x="5970" y="13304"/>
                    <a:pt x="5985" y="13304"/>
                    <a:pt x="5999" y="13311"/>
                  </a:cubicBezTo>
                  <a:cubicBezTo>
                    <a:pt x="6149" y="13339"/>
                    <a:pt x="6227" y="13497"/>
                    <a:pt x="6170" y="13639"/>
                  </a:cubicBezTo>
                  <a:cubicBezTo>
                    <a:pt x="6149" y="13689"/>
                    <a:pt x="6113" y="13732"/>
                    <a:pt x="6063" y="13754"/>
                  </a:cubicBezTo>
                  <a:cubicBezTo>
                    <a:pt x="6025" y="13775"/>
                    <a:pt x="5985" y="13786"/>
                    <a:pt x="5945" y="13786"/>
                  </a:cubicBezTo>
                  <a:cubicBezTo>
                    <a:pt x="5842" y="13786"/>
                    <a:pt x="5744" y="13717"/>
                    <a:pt x="5713" y="13604"/>
                  </a:cubicBezTo>
                  <a:cubicBezTo>
                    <a:pt x="5678" y="13454"/>
                    <a:pt x="5792" y="13304"/>
                    <a:pt x="5949" y="13304"/>
                  </a:cubicBezTo>
                  <a:close/>
                  <a:moveTo>
                    <a:pt x="6351" y="13698"/>
                  </a:moveTo>
                  <a:cubicBezTo>
                    <a:pt x="6473" y="13698"/>
                    <a:pt x="6592" y="13794"/>
                    <a:pt x="6592" y="13939"/>
                  </a:cubicBezTo>
                  <a:cubicBezTo>
                    <a:pt x="6592" y="14075"/>
                    <a:pt x="6485" y="14182"/>
                    <a:pt x="6349" y="14182"/>
                  </a:cubicBezTo>
                  <a:cubicBezTo>
                    <a:pt x="6135" y="14182"/>
                    <a:pt x="6028" y="13925"/>
                    <a:pt x="6185" y="13768"/>
                  </a:cubicBezTo>
                  <a:cubicBezTo>
                    <a:pt x="6233" y="13720"/>
                    <a:pt x="6292" y="13698"/>
                    <a:pt x="6351" y="13698"/>
                  </a:cubicBezTo>
                  <a:close/>
                  <a:moveTo>
                    <a:pt x="7143" y="13698"/>
                  </a:moveTo>
                  <a:cubicBezTo>
                    <a:pt x="7266" y="13698"/>
                    <a:pt x="7384" y="13794"/>
                    <a:pt x="7384" y="13939"/>
                  </a:cubicBezTo>
                  <a:cubicBezTo>
                    <a:pt x="7391" y="14075"/>
                    <a:pt x="7284" y="14182"/>
                    <a:pt x="7149" y="14182"/>
                  </a:cubicBezTo>
                  <a:cubicBezTo>
                    <a:pt x="6934" y="14182"/>
                    <a:pt x="6827" y="13925"/>
                    <a:pt x="6977" y="13768"/>
                  </a:cubicBezTo>
                  <a:cubicBezTo>
                    <a:pt x="7026" y="13720"/>
                    <a:pt x="7085" y="13698"/>
                    <a:pt x="7143" y="13698"/>
                  </a:cubicBezTo>
                  <a:close/>
                  <a:moveTo>
                    <a:pt x="7943" y="13698"/>
                  </a:moveTo>
                  <a:cubicBezTo>
                    <a:pt x="8066" y="13698"/>
                    <a:pt x="8184" y="13794"/>
                    <a:pt x="8184" y="13939"/>
                  </a:cubicBezTo>
                  <a:cubicBezTo>
                    <a:pt x="8184" y="14075"/>
                    <a:pt x="8077" y="14182"/>
                    <a:pt x="7948" y="14182"/>
                  </a:cubicBezTo>
                  <a:cubicBezTo>
                    <a:pt x="7734" y="14182"/>
                    <a:pt x="7627" y="13925"/>
                    <a:pt x="7777" y="13768"/>
                  </a:cubicBezTo>
                  <a:cubicBezTo>
                    <a:pt x="7825" y="13720"/>
                    <a:pt x="7885" y="13698"/>
                    <a:pt x="7943" y="13698"/>
                  </a:cubicBezTo>
                  <a:close/>
                  <a:moveTo>
                    <a:pt x="6977" y="0"/>
                  </a:moveTo>
                  <a:cubicBezTo>
                    <a:pt x="6955" y="131"/>
                    <a:pt x="6849" y="197"/>
                    <a:pt x="6742" y="197"/>
                  </a:cubicBezTo>
                  <a:cubicBezTo>
                    <a:pt x="6645" y="197"/>
                    <a:pt x="6547" y="141"/>
                    <a:pt x="6513" y="29"/>
                  </a:cubicBezTo>
                  <a:cubicBezTo>
                    <a:pt x="6392" y="36"/>
                    <a:pt x="6277" y="50"/>
                    <a:pt x="6156" y="65"/>
                  </a:cubicBezTo>
                  <a:cubicBezTo>
                    <a:pt x="6128" y="115"/>
                    <a:pt x="6085" y="157"/>
                    <a:pt x="6035" y="179"/>
                  </a:cubicBezTo>
                  <a:cubicBezTo>
                    <a:pt x="6020" y="186"/>
                    <a:pt x="6006" y="186"/>
                    <a:pt x="5992" y="193"/>
                  </a:cubicBezTo>
                  <a:cubicBezTo>
                    <a:pt x="5976" y="196"/>
                    <a:pt x="5960" y="197"/>
                    <a:pt x="5945" y="197"/>
                  </a:cubicBezTo>
                  <a:cubicBezTo>
                    <a:pt x="5883" y="197"/>
                    <a:pt x="5823" y="175"/>
                    <a:pt x="5778" y="129"/>
                  </a:cubicBezTo>
                  <a:lnTo>
                    <a:pt x="5663" y="150"/>
                  </a:lnTo>
                  <a:cubicBezTo>
                    <a:pt x="5849" y="257"/>
                    <a:pt x="5806" y="543"/>
                    <a:pt x="5599" y="586"/>
                  </a:cubicBezTo>
                  <a:cubicBezTo>
                    <a:pt x="5579" y="591"/>
                    <a:pt x="5559" y="593"/>
                    <a:pt x="5540" y="593"/>
                  </a:cubicBezTo>
                  <a:cubicBezTo>
                    <a:pt x="5358" y="593"/>
                    <a:pt x="5239" y="390"/>
                    <a:pt x="5349" y="222"/>
                  </a:cubicBezTo>
                  <a:lnTo>
                    <a:pt x="5349" y="222"/>
                  </a:lnTo>
                  <a:cubicBezTo>
                    <a:pt x="5221" y="257"/>
                    <a:pt x="5106" y="293"/>
                    <a:pt x="4985" y="329"/>
                  </a:cubicBezTo>
                  <a:cubicBezTo>
                    <a:pt x="4985" y="336"/>
                    <a:pt x="4985" y="350"/>
                    <a:pt x="4985" y="357"/>
                  </a:cubicBezTo>
                  <a:cubicBezTo>
                    <a:pt x="4985" y="504"/>
                    <a:pt x="4863" y="595"/>
                    <a:pt x="4741" y="595"/>
                  </a:cubicBezTo>
                  <a:cubicBezTo>
                    <a:pt x="4666" y="595"/>
                    <a:pt x="4591" y="561"/>
                    <a:pt x="4542" y="486"/>
                  </a:cubicBezTo>
                  <a:lnTo>
                    <a:pt x="4428" y="529"/>
                  </a:lnTo>
                  <a:lnTo>
                    <a:pt x="4435" y="529"/>
                  </a:lnTo>
                  <a:cubicBezTo>
                    <a:pt x="4578" y="586"/>
                    <a:pt x="4635" y="764"/>
                    <a:pt x="4542" y="893"/>
                  </a:cubicBezTo>
                  <a:lnTo>
                    <a:pt x="4535" y="900"/>
                  </a:lnTo>
                  <a:cubicBezTo>
                    <a:pt x="4528" y="907"/>
                    <a:pt x="4521" y="914"/>
                    <a:pt x="4521" y="921"/>
                  </a:cubicBezTo>
                  <a:lnTo>
                    <a:pt x="4507" y="929"/>
                  </a:lnTo>
                  <a:lnTo>
                    <a:pt x="4499" y="936"/>
                  </a:lnTo>
                  <a:cubicBezTo>
                    <a:pt x="4485" y="950"/>
                    <a:pt x="4471" y="957"/>
                    <a:pt x="4457" y="964"/>
                  </a:cubicBezTo>
                  <a:lnTo>
                    <a:pt x="4449" y="964"/>
                  </a:lnTo>
                  <a:cubicBezTo>
                    <a:pt x="4435" y="971"/>
                    <a:pt x="4421" y="979"/>
                    <a:pt x="4399" y="979"/>
                  </a:cubicBezTo>
                  <a:cubicBezTo>
                    <a:pt x="4382" y="983"/>
                    <a:pt x="4364" y="985"/>
                    <a:pt x="4347" y="985"/>
                  </a:cubicBezTo>
                  <a:cubicBezTo>
                    <a:pt x="4186" y="985"/>
                    <a:pt x="4064" y="812"/>
                    <a:pt x="4135" y="650"/>
                  </a:cubicBezTo>
                  <a:lnTo>
                    <a:pt x="4135" y="650"/>
                  </a:lnTo>
                  <a:cubicBezTo>
                    <a:pt x="4014" y="707"/>
                    <a:pt x="3892" y="764"/>
                    <a:pt x="3778" y="829"/>
                  </a:cubicBezTo>
                  <a:lnTo>
                    <a:pt x="3778" y="843"/>
                  </a:lnTo>
                  <a:cubicBezTo>
                    <a:pt x="3741" y="935"/>
                    <a:pt x="3652" y="990"/>
                    <a:pt x="3555" y="990"/>
                  </a:cubicBezTo>
                  <a:cubicBezTo>
                    <a:pt x="3539" y="990"/>
                    <a:pt x="3523" y="989"/>
                    <a:pt x="3507" y="986"/>
                  </a:cubicBezTo>
                  <a:lnTo>
                    <a:pt x="3378" y="1064"/>
                  </a:lnTo>
                  <a:cubicBezTo>
                    <a:pt x="3446" y="1237"/>
                    <a:pt x="3304" y="1390"/>
                    <a:pt x="3153" y="1390"/>
                  </a:cubicBezTo>
                  <a:cubicBezTo>
                    <a:pt x="3097" y="1390"/>
                    <a:pt x="3041" y="1369"/>
                    <a:pt x="2993" y="1321"/>
                  </a:cubicBezTo>
                  <a:lnTo>
                    <a:pt x="2921" y="1371"/>
                  </a:lnTo>
                  <a:cubicBezTo>
                    <a:pt x="3068" y="1512"/>
                    <a:pt x="2856" y="1744"/>
                    <a:pt x="2686" y="1744"/>
                  </a:cubicBezTo>
                  <a:cubicBezTo>
                    <a:pt x="2632" y="1744"/>
                    <a:pt x="2583" y="1721"/>
                    <a:pt x="2550" y="1664"/>
                  </a:cubicBezTo>
                  <a:lnTo>
                    <a:pt x="2464" y="1736"/>
                  </a:lnTo>
                  <a:cubicBezTo>
                    <a:pt x="2614" y="1807"/>
                    <a:pt x="2643" y="2007"/>
                    <a:pt x="2521" y="2121"/>
                  </a:cubicBezTo>
                  <a:cubicBezTo>
                    <a:pt x="2475" y="2165"/>
                    <a:pt x="2417" y="2186"/>
                    <a:pt x="2359" y="2186"/>
                  </a:cubicBezTo>
                  <a:cubicBezTo>
                    <a:pt x="2266" y="2186"/>
                    <a:pt x="2175" y="2132"/>
                    <a:pt x="2136" y="2035"/>
                  </a:cubicBezTo>
                  <a:lnTo>
                    <a:pt x="2050" y="2121"/>
                  </a:lnTo>
                  <a:cubicBezTo>
                    <a:pt x="2207" y="2185"/>
                    <a:pt x="2250" y="2385"/>
                    <a:pt x="2136" y="2507"/>
                  </a:cubicBezTo>
                  <a:cubicBezTo>
                    <a:pt x="2087" y="2559"/>
                    <a:pt x="2023" y="2583"/>
                    <a:pt x="1959" y="2583"/>
                  </a:cubicBezTo>
                  <a:cubicBezTo>
                    <a:pt x="1874" y="2583"/>
                    <a:pt x="1791" y="2539"/>
                    <a:pt x="1750" y="2457"/>
                  </a:cubicBezTo>
                  <a:lnTo>
                    <a:pt x="1679" y="2535"/>
                  </a:lnTo>
                  <a:cubicBezTo>
                    <a:pt x="1872" y="2647"/>
                    <a:pt x="1676" y="2956"/>
                    <a:pt x="1496" y="2956"/>
                  </a:cubicBezTo>
                  <a:cubicBezTo>
                    <a:pt x="1457" y="2956"/>
                    <a:pt x="1419" y="2941"/>
                    <a:pt x="1386" y="2907"/>
                  </a:cubicBezTo>
                  <a:lnTo>
                    <a:pt x="1336" y="2978"/>
                  </a:lnTo>
                  <a:cubicBezTo>
                    <a:pt x="1464" y="3114"/>
                    <a:pt x="1393" y="3335"/>
                    <a:pt x="1207" y="3378"/>
                  </a:cubicBezTo>
                  <a:lnTo>
                    <a:pt x="1157" y="3378"/>
                  </a:lnTo>
                  <a:cubicBezTo>
                    <a:pt x="1129" y="3378"/>
                    <a:pt x="1100" y="3371"/>
                    <a:pt x="1079" y="3364"/>
                  </a:cubicBezTo>
                  <a:cubicBezTo>
                    <a:pt x="1050" y="3406"/>
                    <a:pt x="1022" y="3449"/>
                    <a:pt x="993" y="3492"/>
                  </a:cubicBezTo>
                  <a:cubicBezTo>
                    <a:pt x="1022" y="3606"/>
                    <a:pt x="957" y="3721"/>
                    <a:pt x="843" y="3764"/>
                  </a:cubicBezTo>
                  <a:cubicBezTo>
                    <a:pt x="779" y="3878"/>
                    <a:pt x="722" y="3999"/>
                    <a:pt x="665" y="4121"/>
                  </a:cubicBezTo>
                  <a:cubicBezTo>
                    <a:pt x="697" y="4107"/>
                    <a:pt x="730" y="4100"/>
                    <a:pt x="761" y="4100"/>
                  </a:cubicBezTo>
                  <a:cubicBezTo>
                    <a:pt x="922" y="4100"/>
                    <a:pt x="1051" y="4267"/>
                    <a:pt x="979" y="4435"/>
                  </a:cubicBezTo>
                  <a:cubicBezTo>
                    <a:pt x="938" y="4531"/>
                    <a:pt x="850" y="4578"/>
                    <a:pt x="762" y="4578"/>
                  </a:cubicBezTo>
                  <a:cubicBezTo>
                    <a:pt x="668" y="4578"/>
                    <a:pt x="573" y="4524"/>
                    <a:pt x="536" y="4420"/>
                  </a:cubicBezTo>
                  <a:cubicBezTo>
                    <a:pt x="515" y="4456"/>
                    <a:pt x="500" y="4499"/>
                    <a:pt x="486" y="4535"/>
                  </a:cubicBezTo>
                  <a:cubicBezTo>
                    <a:pt x="686" y="4663"/>
                    <a:pt x="600" y="4977"/>
                    <a:pt x="358" y="4977"/>
                  </a:cubicBezTo>
                  <a:lnTo>
                    <a:pt x="329" y="4977"/>
                  </a:lnTo>
                  <a:cubicBezTo>
                    <a:pt x="293" y="5099"/>
                    <a:pt x="258" y="5220"/>
                    <a:pt x="229" y="5342"/>
                  </a:cubicBezTo>
                  <a:cubicBezTo>
                    <a:pt x="273" y="5310"/>
                    <a:pt x="320" y="5296"/>
                    <a:pt x="366" y="5296"/>
                  </a:cubicBezTo>
                  <a:cubicBezTo>
                    <a:pt x="509" y="5296"/>
                    <a:pt x="638" y="5430"/>
                    <a:pt x="600" y="5592"/>
                  </a:cubicBezTo>
                  <a:cubicBezTo>
                    <a:pt x="572" y="5716"/>
                    <a:pt x="468" y="5781"/>
                    <a:pt x="363" y="5781"/>
                  </a:cubicBezTo>
                  <a:cubicBezTo>
                    <a:pt x="281" y="5781"/>
                    <a:pt x="198" y="5741"/>
                    <a:pt x="151" y="5656"/>
                  </a:cubicBezTo>
                  <a:cubicBezTo>
                    <a:pt x="143" y="5692"/>
                    <a:pt x="136" y="5734"/>
                    <a:pt x="129" y="5770"/>
                  </a:cubicBezTo>
                  <a:cubicBezTo>
                    <a:pt x="243" y="5884"/>
                    <a:pt x="215" y="6077"/>
                    <a:pt x="65" y="6149"/>
                  </a:cubicBezTo>
                  <a:cubicBezTo>
                    <a:pt x="51" y="6270"/>
                    <a:pt x="36" y="6391"/>
                    <a:pt x="29" y="6506"/>
                  </a:cubicBezTo>
                  <a:cubicBezTo>
                    <a:pt x="272" y="6577"/>
                    <a:pt x="251" y="6927"/>
                    <a:pt x="1" y="6970"/>
                  </a:cubicBezTo>
                  <a:lnTo>
                    <a:pt x="1" y="7134"/>
                  </a:lnTo>
                  <a:lnTo>
                    <a:pt x="1" y="7298"/>
                  </a:lnTo>
                  <a:cubicBezTo>
                    <a:pt x="251" y="7341"/>
                    <a:pt x="272" y="7691"/>
                    <a:pt x="29" y="7762"/>
                  </a:cubicBezTo>
                  <a:cubicBezTo>
                    <a:pt x="36" y="7884"/>
                    <a:pt x="51" y="7998"/>
                    <a:pt x="65" y="8119"/>
                  </a:cubicBezTo>
                  <a:cubicBezTo>
                    <a:pt x="215" y="8191"/>
                    <a:pt x="243" y="8384"/>
                    <a:pt x="129" y="8498"/>
                  </a:cubicBezTo>
                  <a:cubicBezTo>
                    <a:pt x="136" y="8541"/>
                    <a:pt x="143" y="8576"/>
                    <a:pt x="151" y="8612"/>
                  </a:cubicBezTo>
                  <a:cubicBezTo>
                    <a:pt x="197" y="8532"/>
                    <a:pt x="277" y="8494"/>
                    <a:pt x="356" y="8494"/>
                  </a:cubicBezTo>
                  <a:cubicBezTo>
                    <a:pt x="461" y="8494"/>
                    <a:pt x="565" y="8559"/>
                    <a:pt x="593" y="8676"/>
                  </a:cubicBezTo>
                  <a:cubicBezTo>
                    <a:pt x="631" y="8839"/>
                    <a:pt x="505" y="8969"/>
                    <a:pt x="363" y="8969"/>
                  </a:cubicBezTo>
                  <a:cubicBezTo>
                    <a:pt x="319" y="8969"/>
                    <a:pt x="272" y="8956"/>
                    <a:pt x="229" y="8926"/>
                  </a:cubicBezTo>
                  <a:lnTo>
                    <a:pt x="229" y="8926"/>
                  </a:lnTo>
                  <a:cubicBezTo>
                    <a:pt x="258" y="9055"/>
                    <a:pt x="293" y="9169"/>
                    <a:pt x="329" y="9291"/>
                  </a:cubicBezTo>
                  <a:lnTo>
                    <a:pt x="358" y="9291"/>
                  </a:lnTo>
                  <a:cubicBezTo>
                    <a:pt x="600" y="9291"/>
                    <a:pt x="686" y="9605"/>
                    <a:pt x="486" y="9733"/>
                  </a:cubicBezTo>
                  <a:cubicBezTo>
                    <a:pt x="500" y="9769"/>
                    <a:pt x="515" y="9812"/>
                    <a:pt x="536" y="9848"/>
                  </a:cubicBezTo>
                  <a:cubicBezTo>
                    <a:pt x="573" y="9745"/>
                    <a:pt x="666" y="9693"/>
                    <a:pt x="760" y="9693"/>
                  </a:cubicBezTo>
                  <a:cubicBezTo>
                    <a:pt x="848" y="9693"/>
                    <a:pt x="937" y="9740"/>
                    <a:pt x="979" y="9833"/>
                  </a:cubicBezTo>
                  <a:cubicBezTo>
                    <a:pt x="1051" y="10001"/>
                    <a:pt x="922" y="10168"/>
                    <a:pt x="761" y="10168"/>
                  </a:cubicBezTo>
                  <a:cubicBezTo>
                    <a:pt x="730" y="10168"/>
                    <a:pt x="697" y="10161"/>
                    <a:pt x="665" y="10147"/>
                  </a:cubicBezTo>
                  <a:lnTo>
                    <a:pt x="665" y="10147"/>
                  </a:lnTo>
                  <a:cubicBezTo>
                    <a:pt x="722" y="10269"/>
                    <a:pt x="779" y="10390"/>
                    <a:pt x="843" y="10505"/>
                  </a:cubicBezTo>
                  <a:cubicBezTo>
                    <a:pt x="957" y="10547"/>
                    <a:pt x="1022" y="10662"/>
                    <a:pt x="993" y="10776"/>
                  </a:cubicBezTo>
                  <a:cubicBezTo>
                    <a:pt x="1022" y="10819"/>
                    <a:pt x="1050" y="10862"/>
                    <a:pt x="1079" y="10904"/>
                  </a:cubicBezTo>
                  <a:cubicBezTo>
                    <a:pt x="1109" y="10892"/>
                    <a:pt x="1139" y="10887"/>
                    <a:pt x="1167" y="10887"/>
                  </a:cubicBezTo>
                  <a:cubicBezTo>
                    <a:pt x="1358" y="10887"/>
                    <a:pt x="1485" y="11135"/>
                    <a:pt x="1336" y="11290"/>
                  </a:cubicBezTo>
                  <a:lnTo>
                    <a:pt x="1386" y="11369"/>
                  </a:lnTo>
                  <a:cubicBezTo>
                    <a:pt x="1420" y="11332"/>
                    <a:pt x="1460" y="11316"/>
                    <a:pt x="1500" y="11316"/>
                  </a:cubicBezTo>
                  <a:cubicBezTo>
                    <a:pt x="1678" y="11316"/>
                    <a:pt x="1871" y="11622"/>
                    <a:pt x="1679" y="11733"/>
                  </a:cubicBezTo>
                  <a:lnTo>
                    <a:pt x="1750" y="11818"/>
                  </a:lnTo>
                  <a:cubicBezTo>
                    <a:pt x="1791" y="11734"/>
                    <a:pt x="1872" y="11690"/>
                    <a:pt x="1956" y="11690"/>
                  </a:cubicBezTo>
                  <a:cubicBezTo>
                    <a:pt x="2020" y="11690"/>
                    <a:pt x="2086" y="11716"/>
                    <a:pt x="2136" y="11768"/>
                  </a:cubicBezTo>
                  <a:cubicBezTo>
                    <a:pt x="2243" y="11890"/>
                    <a:pt x="2200" y="12083"/>
                    <a:pt x="2050" y="12147"/>
                  </a:cubicBezTo>
                  <a:lnTo>
                    <a:pt x="2136" y="12233"/>
                  </a:lnTo>
                  <a:cubicBezTo>
                    <a:pt x="2175" y="12136"/>
                    <a:pt x="2266" y="12082"/>
                    <a:pt x="2359" y="12082"/>
                  </a:cubicBezTo>
                  <a:cubicBezTo>
                    <a:pt x="2417" y="12082"/>
                    <a:pt x="2475" y="12103"/>
                    <a:pt x="2521" y="12147"/>
                  </a:cubicBezTo>
                  <a:cubicBezTo>
                    <a:pt x="2643" y="12261"/>
                    <a:pt x="2614" y="12461"/>
                    <a:pt x="2464" y="12533"/>
                  </a:cubicBezTo>
                  <a:lnTo>
                    <a:pt x="2550" y="12604"/>
                  </a:lnTo>
                  <a:cubicBezTo>
                    <a:pt x="2604" y="12539"/>
                    <a:pt x="2669" y="12512"/>
                    <a:pt x="2732" y="12512"/>
                  </a:cubicBezTo>
                  <a:cubicBezTo>
                    <a:pt x="2914" y="12512"/>
                    <a:pt x="3082" y="12733"/>
                    <a:pt x="2928" y="12918"/>
                  </a:cubicBezTo>
                  <a:lnTo>
                    <a:pt x="3000" y="12968"/>
                  </a:lnTo>
                  <a:cubicBezTo>
                    <a:pt x="3049" y="12923"/>
                    <a:pt x="3106" y="12903"/>
                    <a:pt x="3161" y="12903"/>
                  </a:cubicBezTo>
                  <a:cubicBezTo>
                    <a:pt x="3314" y="12903"/>
                    <a:pt x="3454" y="13054"/>
                    <a:pt x="3385" y="13232"/>
                  </a:cubicBezTo>
                  <a:lnTo>
                    <a:pt x="3514" y="13311"/>
                  </a:lnTo>
                  <a:cubicBezTo>
                    <a:pt x="3529" y="13308"/>
                    <a:pt x="3543" y="13307"/>
                    <a:pt x="3558" y="13307"/>
                  </a:cubicBezTo>
                  <a:cubicBezTo>
                    <a:pt x="3657" y="13307"/>
                    <a:pt x="3748" y="13368"/>
                    <a:pt x="3785" y="13461"/>
                  </a:cubicBezTo>
                  <a:cubicBezTo>
                    <a:pt x="3900" y="13525"/>
                    <a:pt x="4021" y="13582"/>
                    <a:pt x="4142" y="13639"/>
                  </a:cubicBezTo>
                  <a:cubicBezTo>
                    <a:pt x="4071" y="13472"/>
                    <a:pt x="4199" y="13305"/>
                    <a:pt x="4360" y="13305"/>
                  </a:cubicBezTo>
                  <a:cubicBezTo>
                    <a:pt x="4391" y="13305"/>
                    <a:pt x="4424" y="13311"/>
                    <a:pt x="4457" y="13325"/>
                  </a:cubicBezTo>
                  <a:cubicBezTo>
                    <a:pt x="4656" y="13411"/>
                    <a:pt x="4649" y="13696"/>
                    <a:pt x="4442" y="13768"/>
                  </a:cubicBezTo>
                  <a:lnTo>
                    <a:pt x="4557" y="13818"/>
                  </a:lnTo>
                  <a:cubicBezTo>
                    <a:pt x="4606" y="13741"/>
                    <a:pt x="4682" y="13707"/>
                    <a:pt x="4758" y="13707"/>
                  </a:cubicBezTo>
                  <a:cubicBezTo>
                    <a:pt x="4880" y="13707"/>
                    <a:pt x="4999" y="13797"/>
                    <a:pt x="4999" y="13946"/>
                  </a:cubicBezTo>
                  <a:cubicBezTo>
                    <a:pt x="4999" y="13954"/>
                    <a:pt x="4999" y="13961"/>
                    <a:pt x="4999" y="13975"/>
                  </a:cubicBezTo>
                  <a:cubicBezTo>
                    <a:pt x="5121" y="14011"/>
                    <a:pt x="5242" y="14046"/>
                    <a:pt x="5363" y="14075"/>
                  </a:cubicBezTo>
                  <a:cubicBezTo>
                    <a:pt x="5247" y="13913"/>
                    <a:pt x="5371" y="13704"/>
                    <a:pt x="5555" y="13704"/>
                  </a:cubicBezTo>
                  <a:cubicBezTo>
                    <a:pt x="5574" y="13704"/>
                    <a:pt x="5594" y="13706"/>
                    <a:pt x="5613" y="13711"/>
                  </a:cubicBezTo>
                  <a:cubicBezTo>
                    <a:pt x="5828" y="13761"/>
                    <a:pt x="5870" y="14039"/>
                    <a:pt x="5678" y="14154"/>
                  </a:cubicBezTo>
                  <a:lnTo>
                    <a:pt x="5792" y="14175"/>
                  </a:lnTo>
                  <a:cubicBezTo>
                    <a:pt x="5840" y="14127"/>
                    <a:pt x="5901" y="14104"/>
                    <a:pt x="5961" y="14104"/>
                  </a:cubicBezTo>
                  <a:cubicBezTo>
                    <a:pt x="6046" y="14104"/>
                    <a:pt x="6129" y="14149"/>
                    <a:pt x="6170" y="14232"/>
                  </a:cubicBezTo>
                  <a:cubicBezTo>
                    <a:pt x="6292" y="14253"/>
                    <a:pt x="6413" y="14268"/>
                    <a:pt x="6527" y="14275"/>
                  </a:cubicBezTo>
                  <a:cubicBezTo>
                    <a:pt x="6561" y="14160"/>
                    <a:pt x="6658" y="14104"/>
                    <a:pt x="6755" y="14104"/>
                  </a:cubicBezTo>
                  <a:cubicBezTo>
                    <a:pt x="6862" y="14104"/>
                    <a:pt x="6969" y="14172"/>
                    <a:pt x="6992" y="14303"/>
                  </a:cubicBezTo>
                  <a:lnTo>
                    <a:pt x="7320" y="14303"/>
                  </a:lnTo>
                  <a:cubicBezTo>
                    <a:pt x="7343" y="14172"/>
                    <a:pt x="7450" y="14104"/>
                    <a:pt x="7557" y="14104"/>
                  </a:cubicBezTo>
                  <a:cubicBezTo>
                    <a:pt x="7654" y="14104"/>
                    <a:pt x="7750" y="14160"/>
                    <a:pt x="7784" y="14275"/>
                  </a:cubicBezTo>
                  <a:cubicBezTo>
                    <a:pt x="7906" y="14268"/>
                    <a:pt x="8020" y="14253"/>
                    <a:pt x="8141" y="14232"/>
                  </a:cubicBezTo>
                  <a:cubicBezTo>
                    <a:pt x="8183" y="14149"/>
                    <a:pt x="8266" y="14104"/>
                    <a:pt x="8350" y="14104"/>
                  </a:cubicBezTo>
                  <a:cubicBezTo>
                    <a:pt x="8411" y="14104"/>
                    <a:pt x="8472" y="14127"/>
                    <a:pt x="8520" y="14175"/>
                  </a:cubicBezTo>
                  <a:lnTo>
                    <a:pt x="8634" y="14154"/>
                  </a:lnTo>
                  <a:cubicBezTo>
                    <a:pt x="8555" y="14111"/>
                    <a:pt x="8505" y="14032"/>
                    <a:pt x="8505" y="13946"/>
                  </a:cubicBezTo>
                  <a:cubicBezTo>
                    <a:pt x="8505" y="13809"/>
                    <a:pt x="8616" y="13706"/>
                    <a:pt x="8740" y="13706"/>
                  </a:cubicBezTo>
                  <a:cubicBezTo>
                    <a:pt x="8764" y="13706"/>
                    <a:pt x="8788" y="13710"/>
                    <a:pt x="8812" y="13718"/>
                  </a:cubicBezTo>
                  <a:cubicBezTo>
                    <a:pt x="8970" y="13761"/>
                    <a:pt x="9034" y="13946"/>
                    <a:pt x="8941" y="14075"/>
                  </a:cubicBezTo>
                  <a:cubicBezTo>
                    <a:pt x="9062" y="14046"/>
                    <a:pt x="9184" y="14011"/>
                    <a:pt x="9305" y="13975"/>
                  </a:cubicBezTo>
                  <a:cubicBezTo>
                    <a:pt x="9305" y="13961"/>
                    <a:pt x="9305" y="13954"/>
                    <a:pt x="9305" y="13946"/>
                  </a:cubicBezTo>
                  <a:cubicBezTo>
                    <a:pt x="9305" y="13797"/>
                    <a:pt x="9425" y="13707"/>
                    <a:pt x="9547" y="13707"/>
                  </a:cubicBezTo>
                  <a:cubicBezTo>
                    <a:pt x="9622" y="13707"/>
                    <a:pt x="9699" y="13741"/>
                    <a:pt x="9748" y="13818"/>
                  </a:cubicBezTo>
                  <a:lnTo>
                    <a:pt x="9862" y="13768"/>
                  </a:lnTo>
                  <a:cubicBezTo>
                    <a:pt x="9655" y="13704"/>
                    <a:pt x="9641" y="13418"/>
                    <a:pt x="9834" y="13325"/>
                  </a:cubicBezTo>
                  <a:cubicBezTo>
                    <a:pt x="9868" y="13309"/>
                    <a:pt x="9903" y="13302"/>
                    <a:pt x="9937" y="13302"/>
                  </a:cubicBezTo>
                  <a:cubicBezTo>
                    <a:pt x="10097" y="13302"/>
                    <a:pt x="10226" y="13467"/>
                    <a:pt x="10155" y="13632"/>
                  </a:cubicBezTo>
                  <a:cubicBezTo>
                    <a:pt x="10276" y="13582"/>
                    <a:pt x="10391" y="13518"/>
                    <a:pt x="10512" y="13454"/>
                  </a:cubicBezTo>
                  <a:cubicBezTo>
                    <a:pt x="10549" y="13360"/>
                    <a:pt x="10641" y="13300"/>
                    <a:pt x="10739" y="13300"/>
                  </a:cubicBezTo>
                  <a:cubicBezTo>
                    <a:pt x="10754" y="13300"/>
                    <a:pt x="10769" y="13301"/>
                    <a:pt x="10783" y="13304"/>
                  </a:cubicBezTo>
                  <a:lnTo>
                    <a:pt x="10912" y="13225"/>
                  </a:lnTo>
                  <a:cubicBezTo>
                    <a:pt x="10844" y="13053"/>
                    <a:pt x="10982" y="12900"/>
                    <a:pt x="11134" y="12900"/>
                  </a:cubicBezTo>
                  <a:cubicBezTo>
                    <a:pt x="11190" y="12900"/>
                    <a:pt x="11248" y="12920"/>
                    <a:pt x="11298" y="12968"/>
                  </a:cubicBezTo>
                  <a:lnTo>
                    <a:pt x="11369" y="12918"/>
                  </a:lnTo>
                  <a:cubicBezTo>
                    <a:pt x="11223" y="12772"/>
                    <a:pt x="11433" y="12545"/>
                    <a:pt x="11602" y="12545"/>
                  </a:cubicBezTo>
                  <a:cubicBezTo>
                    <a:pt x="11657" y="12545"/>
                    <a:pt x="11707" y="12568"/>
                    <a:pt x="11740" y="12625"/>
                  </a:cubicBezTo>
                  <a:lnTo>
                    <a:pt x="11819" y="12554"/>
                  </a:lnTo>
                  <a:cubicBezTo>
                    <a:pt x="11676" y="12475"/>
                    <a:pt x="11647" y="12275"/>
                    <a:pt x="11769" y="12168"/>
                  </a:cubicBezTo>
                  <a:cubicBezTo>
                    <a:pt x="11816" y="12124"/>
                    <a:pt x="11875" y="12103"/>
                    <a:pt x="11933" y="12103"/>
                  </a:cubicBezTo>
                  <a:cubicBezTo>
                    <a:pt x="12025" y="12103"/>
                    <a:pt x="12115" y="12155"/>
                    <a:pt x="12154" y="12247"/>
                  </a:cubicBezTo>
                  <a:lnTo>
                    <a:pt x="12240" y="12161"/>
                  </a:lnTo>
                  <a:cubicBezTo>
                    <a:pt x="12083" y="12097"/>
                    <a:pt x="12040" y="11904"/>
                    <a:pt x="12154" y="11783"/>
                  </a:cubicBezTo>
                  <a:cubicBezTo>
                    <a:pt x="12204" y="11730"/>
                    <a:pt x="12270" y="11704"/>
                    <a:pt x="12334" y="11704"/>
                  </a:cubicBezTo>
                  <a:cubicBezTo>
                    <a:pt x="12418" y="11704"/>
                    <a:pt x="12500" y="11748"/>
                    <a:pt x="12540" y="11833"/>
                  </a:cubicBezTo>
                  <a:lnTo>
                    <a:pt x="12611" y="11754"/>
                  </a:lnTo>
                  <a:cubicBezTo>
                    <a:pt x="12419" y="11638"/>
                    <a:pt x="12612" y="11331"/>
                    <a:pt x="12791" y="11331"/>
                  </a:cubicBezTo>
                  <a:cubicBezTo>
                    <a:pt x="12831" y="11331"/>
                    <a:pt x="12870" y="11346"/>
                    <a:pt x="12904" y="11383"/>
                  </a:cubicBezTo>
                  <a:lnTo>
                    <a:pt x="12954" y="11311"/>
                  </a:lnTo>
                  <a:cubicBezTo>
                    <a:pt x="12805" y="11150"/>
                    <a:pt x="12931" y="10908"/>
                    <a:pt x="13121" y="10908"/>
                  </a:cubicBezTo>
                  <a:cubicBezTo>
                    <a:pt x="13150" y="10908"/>
                    <a:pt x="13180" y="10914"/>
                    <a:pt x="13211" y="10926"/>
                  </a:cubicBezTo>
                  <a:cubicBezTo>
                    <a:pt x="13240" y="10876"/>
                    <a:pt x="13268" y="10833"/>
                    <a:pt x="13290" y="10790"/>
                  </a:cubicBezTo>
                  <a:cubicBezTo>
                    <a:pt x="13268" y="10676"/>
                    <a:pt x="13333" y="10562"/>
                    <a:pt x="13447" y="10526"/>
                  </a:cubicBezTo>
                  <a:cubicBezTo>
                    <a:pt x="13504" y="10405"/>
                    <a:pt x="13568" y="10290"/>
                    <a:pt x="13625" y="10169"/>
                  </a:cubicBezTo>
                  <a:lnTo>
                    <a:pt x="13625" y="10169"/>
                  </a:lnTo>
                  <a:cubicBezTo>
                    <a:pt x="13595" y="10181"/>
                    <a:pt x="13564" y="10186"/>
                    <a:pt x="13535" y="10186"/>
                  </a:cubicBezTo>
                  <a:cubicBezTo>
                    <a:pt x="13371" y="10186"/>
                    <a:pt x="13239" y="10017"/>
                    <a:pt x="13311" y="9848"/>
                  </a:cubicBezTo>
                  <a:cubicBezTo>
                    <a:pt x="13353" y="9755"/>
                    <a:pt x="13440" y="9708"/>
                    <a:pt x="13528" y="9708"/>
                  </a:cubicBezTo>
                  <a:cubicBezTo>
                    <a:pt x="13623" y="9708"/>
                    <a:pt x="13717" y="9762"/>
                    <a:pt x="13754" y="9869"/>
                  </a:cubicBezTo>
                  <a:cubicBezTo>
                    <a:pt x="13768" y="9826"/>
                    <a:pt x="13790" y="9790"/>
                    <a:pt x="13804" y="9748"/>
                  </a:cubicBezTo>
                  <a:cubicBezTo>
                    <a:pt x="13604" y="9619"/>
                    <a:pt x="13690" y="9312"/>
                    <a:pt x="13933" y="9305"/>
                  </a:cubicBezTo>
                  <a:lnTo>
                    <a:pt x="13961" y="9305"/>
                  </a:lnTo>
                  <a:cubicBezTo>
                    <a:pt x="13997" y="9191"/>
                    <a:pt x="14032" y="9069"/>
                    <a:pt x="14061" y="8948"/>
                  </a:cubicBezTo>
                  <a:lnTo>
                    <a:pt x="14061" y="8948"/>
                  </a:lnTo>
                  <a:cubicBezTo>
                    <a:pt x="14040" y="8962"/>
                    <a:pt x="14011" y="8976"/>
                    <a:pt x="13975" y="8984"/>
                  </a:cubicBezTo>
                  <a:cubicBezTo>
                    <a:pt x="13962" y="8986"/>
                    <a:pt x="13950" y="8987"/>
                    <a:pt x="13938" y="8987"/>
                  </a:cubicBezTo>
                  <a:cubicBezTo>
                    <a:pt x="13709" y="8987"/>
                    <a:pt x="13709" y="8508"/>
                    <a:pt x="13938" y="8508"/>
                  </a:cubicBezTo>
                  <a:cubicBezTo>
                    <a:pt x="13950" y="8508"/>
                    <a:pt x="13962" y="8510"/>
                    <a:pt x="13975" y="8512"/>
                  </a:cubicBezTo>
                  <a:cubicBezTo>
                    <a:pt x="14047" y="8526"/>
                    <a:pt x="14104" y="8569"/>
                    <a:pt x="14140" y="8626"/>
                  </a:cubicBezTo>
                  <a:cubicBezTo>
                    <a:pt x="14147" y="8591"/>
                    <a:pt x="14147" y="8555"/>
                    <a:pt x="14154" y="8519"/>
                  </a:cubicBezTo>
                  <a:cubicBezTo>
                    <a:pt x="14047" y="8398"/>
                    <a:pt x="14075" y="8205"/>
                    <a:pt x="14218" y="8134"/>
                  </a:cubicBezTo>
                  <a:cubicBezTo>
                    <a:pt x="14232" y="8019"/>
                    <a:pt x="14247" y="7898"/>
                    <a:pt x="14261" y="7777"/>
                  </a:cubicBezTo>
                  <a:cubicBezTo>
                    <a:pt x="14018" y="7705"/>
                    <a:pt x="14040" y="7363"/>
                    <a:pt x="14282" y="7313"/>
                  </a:cubicBezTo>
                  <a:lnTo>
                    <a:pt x="14282" y="7148"/>
                  </a:lnTo>
                  <a:lnTo>
                    <a:pt x="14282" y="6984"/>
                  </a:lnTo>
                  <a:cubicBezTo>
                    <a:pt x="14040" y="6941"/>
                    <a:pt x="14018" y="6591"/>
                    <a:pt x="14261" y="6527"/>
                  </a:cubicBezTo>
                  <a:cubicBezTo>
                    <a:pt x="14247" y="6406"/>
                    <a:pt x="14232" y="6284"/>
                    <a:pt x="14218" y="6170"/>
                  </a:cubicBezTo>
                  <a:cubicBezTo>
                    <a:pt x="14075" y="6091"/>
                    <a:pt x="14047" y="5899"/>
                    <a:pt x="14154" y="5784"/>
                  </a:cubicBezTo>
                  <a:cubicBezTo>
                    <a:pt x="14147" y="5749"/>
                    <a:pt x="14140" y="5713"/>
                    <a:pt x="14132" y="5677"/>
                  </a:cubicBezTo>
                  <a:cubicBezTo>
                    <a:pt x="14086" y="5753"/>
                    <a:pt x="14009" y="5790"/>
                    <a:pt x="13932" y="5790"/>
                  </a:cubicBezTo>
                  <a:cubicBezTo>
                    <a:pt x="13843" y="5790"/>
                    <a:pt x="13753" y="5741"/>
                    <a:pt x="13711" y="5649"/>
                  </a:cubicBezTo>
                  <a:cubicBezTo>
                    <a:pt x="13640" y="5487"/>
                    <a:pt x="13762" y="5314"/>
                    <a:pt x="13923" y="5314"/>
                  </a:cubicBezTo>
                  <a:cubicBezTo>
                    <a:pt x="13940" y="5314"/>
                    <a:pt x="13958" y="5316"/>
                    <a:pt x="13975" y="5320"/>
                  </a:cubicBezTo>
                  <a:cubicBezTo>
                    <a:pt x="14011" y="5320"/>
                    <a:pt x="14040" y="5335"/>
                    <a:pt x="14061" y="5356"/>
                  </a:cubicBezTo>
                  <a:cubicBezTo>
                    <a:pt x="14032" y="5227"/>
                    <a:pt x="13997" y="5113"/>
                    <a:pt x="13954" y="4992"/>
                  </a:cubicBezTo>
                  <a:lnTo>
                    <a:pt x="13933" y="4992"/>
                  </a:lnTo>
                  <a:cubicBezTo>
                    <a:pt x="13690" y="4985"/>
                    <a:pt x="13604" y="4678"/>
                    <a:pt x="13804" y="4549"/>
                  </a:cubicBezTo>
                  <a:cubicBezTo>
                    <a:pt x="13790" y="4506"/>
                    <a:pt x="13768" y="4470"/>
                    <a:pt x="13754" y="4435"/>
                  </a:cubicBezTo>
                  <a:cubicBezTo>
                    <a:pt x="13717" y="4537"/>
                    <a:pt x="13624" y="4589"/>
                    <a:pt x="13531" y="4589"/>
                  </a:cubicBezTo>
                  <a:cubicBezTo>
                    <a:pt x="13442" y="4589"/>
                    <a:pt x="13353" y="4543"/>
                    <a:pt x="13311" y="4449"/>
                  </a:cubicBezTo>
                  <a:cubicBezTo>
                    <a:pt x="13239" y="4280"/>
                    <a:pt x="13371" y="4110"/>
                    <a:pt x="13535" y="4110"/>
                  </a:cubicBezTo>
                  <a:cubicBezTo>
                    <a:pt x="13564" y="4110"/>
                    <a:pt x="13595" y="4116"/>
                    <a:pt x="13625" y="4128"/>
                  </a:cubicBezTo>
                  <a:cubicBezTo>
                    <a:pt x="13568" y="4013"/>
                    <a:pt x="13511" y="3892"/>
                    <a:pt x="13447" y="3771"/>
                  </a:cubicBezTo>
                  <a:cubicBezTo>
                    <a:pt x="13333" y="3735"/>
                    <a:pt x="13268" y="3621"/>
                    <a:pt x="13290" y="3506"/>
                  </a:cubicBezTo>
                  <a:cubicBezTo>
                    <a:pt x="13268" y="3464"/>
                    <a:pt x="13240" y="3421"/>
                    <a:pt x="13211" y="3378"/>
                  </a:cubicBezTo>
                  <a:cubicBezTo>
                    <a:pt x="13182" y="3388"/>
                    <a:pt x="13154" y="3393"/>
                    <a:pt x="13127" y="3393"/>
                  </a:cubicBezTo>
                  <a:cubicBezTo>
                    <a:pt x="12934" y="3393"/>
                    <a:pt x="12804" y="3148"/>
                    <a:pt x="12954" y="2985"/>
                  </a:cubicBezTo>
                  <a:lnTo>
                    <a:pt x="12904" y="2914"/>
                  </a:lnTo>
                  <a:cubicBezTo>
                    <a:pt x="12870" y="2951"/>
                    <a:pt x="12831" y="2966"/>
                    <a:pt x="12790" y="2966"/>
                  </a:cubicBezTo>
                  <a:cubicBezTo>
                    <a:pt x="12612" y="2966"/>
                    <a:pt x="12419" y="2660"/>
                    <a:pt x="12611" y="2550"/>
                  </a:cubicBezTo>
                  <a:lnTo>
                    <a:pt x="12540" y="2464"/>
                  </a:lnTo>
                  <a:cubicBezTo>
                    <a:pt x="12499" y="2546"/>
                    <a:pt x="12416" y="2590"/>
                    <a:pt x="12331" y="2590"/>
                  </a:cubicBezTo>
                  <a:cubicBezTo>
                    <a:pt x="12267" y="2590"/>
                    <a:pt x="12203" y="2566"/>
                    <a:pt x="12154" y="2514"/>
                  </a:cubicBezTo>
                  <a:cubicBezTo>
                    <a:pt x="12047" y="2392"/>
                    <a:pt x="12090" y="2200"/>
                    <a:pt x="12240" y="2135"/>
                  </a:cubicBezTo>
                  <a:lnTo>
                    <a:pt x="12154" y="2050"/>
                  </a:lnTo>
                  <a:cubicBezTo>
                    <a:pt x="12114" y="2143"/>
                    <a:pt x="12022" y="2195"/>
                    <a:pt x="11928" y="2195"/>
                  </a:cubicBezTo>
                  <a:cubicBezTo>
                    <a:pt x="11872" y="2195"/>
                    <a:pt x="11815" y="2176"/>
                    <a:pt x="11769" y="2135"/>
                  </a:cubicBezTo>
                  <a:cubicBezTo>
                    <a:pt x="11647" y="2021"/>
                    <a:pt x="11676" y="1821"/>
                    <a:pt x="11819" y="1743"/>
                  </a:cubicBezTo>
                  <a:lnTo>
                    <a:pt x="11740" y="1678"/>
                  </a:lnTo>
                  <a:cubicBezTo>
                    <a:pt x="11708" y="1735"/>
                    <a:pt x="11658" y="1758"/>
                    <a:pt x="11604" y="1758"/>
                  </a:cubicBezTo>
                  <a:cubicBezTo>
                    <a:pt x="11434" y="1758"/>
                    <a:pt x="11222" y="1527"/>
                    <a:pt x="11369" y="1386"/>
                  </a:cubicBezTo>
                  <a:lnTo>
                    <a:pt x="11298" y="1336"/>
                  </a:lnTo>
                  <a:cubicBezTo>
                    <a:pt x="11249" y="1380"/>
                    <a:pt x="11193" y="1400"/>
                    <a:pt x="11139" y="1400"/>
                  </a:cubicBezTo>
                  <a:cubicBezTo>
                    <a:pt x="10985" y="1400"/>
                    <a:pt x="10843" y="1245"/>
                    <a:pt x="10912" y="1071"/>
                  </a:cubicBezTo>
                  <a:lnTo>
                    <a:pt x="10783" y="993"/>
                  </a:lnTo>
                  <a:cubicBezTo>
                    <a:pt x="10767" y="996"/>
                    <a:pt x="10751" y="997"/>
                    <a:pt x="10736" y="997"/>
                  </a:cubicBezTo>
                  <a:cubicBezTo>
                    <a:pt x="10639" y="997"/>
                    <a:pt x="10549" y="942"/>
                    <a:pt x="10512" y="850"/>
                  </a:cubicBezTo>
                  <a:lnTo>
                    <a:pt x="10512" y="843"/>
                  </a:lnTo>
                  <a:cubicBezTo>
                    <a:pt x="10398" y="779"/>
                    <a:pt x="10276" y="722"/>
                    <a:pt x="10155" y="664"/>
                  </a:cubicBezTo>
                  <a:lnTo>
                    <a:pt x="10155" y="664"/>
                  </a:lnTo>
                  <a:cubicBezTo>
                    <a:pt x="10227" y="832"/>
                    <a:pt x="10098" y="999"/>
                    <a:pt x="9938" y="999"/>
                  </a:cubicBezTo>
                  <a:cubicBezTo>
                    <a:pt x="9906" y="999"/>
                    <a:pt x="9873" y="993"/>
                    <a:pt x="9841" y="979"/>
                  </a:cubicBezTo>
                  <a:cubicBezTo>
                    <a:pt x="9641" y="886"/>
                    <a:pt x="9655" y="600"/>
                    <a:pt x="9855" y="529"/>
                  </a:cubicBezTo>
                  <a:lnTo>
                    <a:pt x="9741" y="486"/>
                  </a:lnTo>
                  <a:cubicBezTo>
                    <a:pt x="9692" y="561"/>
                    <a:pt x="9617" y="595"/>
                    <a:pt x="9542" y="595"/>
                  </a:cubicBezTo>
                  <a:cubicBezTo>
                    <a:pt x="9420" y="595"/>
                    <a:pt x="9298" y="504"/>
                    <a:pt x="9298" y="357"/>
                  </a:cubicBezTo>
                  <a:cubicBezTo>
                    <a:pt x="9298" y="350"/>
                    <a:pt x="9298" y="336"/>
                    <a:pt x="9298" y="329"/>
                  </a:cubicBezTo>
                  <a:cubicBezTo>
                    <a:pt x="9177" y="293"/>
                    <a:pt x="9055" y="257"/>
                    <a:pt x="8934" y="222"/>
                  </a:cubicBezTo>
                  <a:lnTo>
                    <a:pt x="8934" y="222"/>
                  </a:lnTo>
                  <a:cubicBezTo>
                    <a:pt x="9044" y="390"/>
                    <a:pt x="8925" y="600"/>
                    <a:pt x="8742" y="600"/>
                  </a:cubicBezTo>
                  <a:cubicBezTo>
                    <a:pt x="8723" y="600"/>
                    <a:pt x="8704" y="598"/>
                    <a:pt x="8684" y="593"/>
                  </a:cubicBezTo>
                  <a:cubicBezTo>
                    <a:pt x="8470" y="543"/>
                    <a:pt x="8427" y="257"/>
                    <a:pt x="8620" y="150"/>
                  </a:cubicBezTo>
                  <a:lnTo>
                    <a:pt x="8505" y="129"/>
                  </a:lnTo>
                  <a:cubicBezTo>
                    <a:pt x="8459" y="175"/>
                    <a:pt x="8400" y="197"/>
                    <a:pt x="8342" y="197"/>
                  </a:cubicBezTo>
                  <a:cubicBezTo>
                    <a:pt x="8255" y="197"/>
                    <a:pt x="8169" y="150"/>
                    <a:pt x="8127" y="65"/>
                  </a:cubicBezTo>
                  <a:cubicBezTo>
                    <a:pt x="8006" y="50"/>
                    <a:pt x="7884" y="36"/>
                    <a:pt x="7770" y="29"/>
                  </a:cubicBezTo>
                  <a:cubicBezTo>
                    <a:pt x="7736" y="141"/>
                    <a:pt x="7638" y="197"/>
                    <a:pt x="7541" y="197"/>
                  </a:cubicBezTo>
                  <a:cubicBezTo>
                    <a:pt x="7434" y="197"/>
                    <a:pt x="7328" y="131"/>
                    <a:pt x="7306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637030" y="1608000"/>
              <a:ext cx="343665" cy="109375"/>
            </a:xfrm>
            <a:custGeom>
              <a:avLst/>
              <a:gdLst/>
              <a:ahLst/>
              <a:cxnLst/>
              <a:rect l="l" t="t" r="r" b="b"/>
              <a:pathLst>
                <a:path w="19638" h="6250" extrusionOk="0">
                  <a:moveTo>
                    <a:pt x="893" y="1"/>
                  </a:moveTo>
                  <a:lnTo>
                    <a:pt x="18745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5" y="6249"/>
                  </a:cubicBezTo>
                  <a:lnTo>
                    <a:pt x="893" y="6249"/>
                  </a:lnTo>
                  <a:cubicBezTo>
                    <a:pt x="393" y="6249"/>
                    <a:pt x="0" y="5849"/>
                    <a:pt x="0" y="5357"/>
                  </a:cubicBezTo>
                  <a:lnTo>
                    <a:pt x="0" y="894"/>
                  </a:lnTo>
                  <a:cubicBezTo>
                    <a:pt x="0" y="394"/>
                    <a:pt x="393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1021295" y="1514655"/>
              <a:ext cx="2546198" cy="328055"/>
            </a:xfrm>
            <a:custGeom>
              <a:avLst/>
              <a:gdLst/>
              <a:ahLst/>
              <a:cxnLst/>
              <a:rect l="l" t="t" r="r" b="b"/>
              <a:pathLst>
                <a:path w="145497" h="18746" extrusionOk="0">
                  <a:moveTo>
                    <a:pt x="126301" y="2679"/>
                  </a:moveTo>
                  <a:lnTo>
                    <a:pt x="126301" y="16068"/>
                  </a:lnTo>
                  <a:lnTo>
                    <a:pt x="2678" y="16068"/>
                  </a:lnTo>
                  <a:lnTo>
                    <a:pt x="2678" y="2679"/>
                  </a:lnTo>
                  <a:close/>
                  <a:moveTo>
                    <a:pt x="135897" y="2431"/>
                  </a:moveTo>
                  <a:cubicBezTo>
                    <a:pt x="136904" y="2431"/>
                    <a:pt x="137918" y="2626"/>
                    <a:pt x="138884" y="3028"/>
                  </a:cubicBezTo>
                  <a:cubicBezTo>
                    <a:pt x="141804" y="4235"/>
                    <a:pt x="143711" y="7085"/>
                    <a:pt x="143711" y="10241"/>
                  </a:cubicBezTo>
                  <a:cubicBezTo>
                    <a:pt x="143711" y="14554"/>
                    <a:pt x="140212" y="18053"/>
                    <a:pt x="135899" y="18053"/>
                  </a:cubicBezTo>
                  <a:cubicBezTo>
                    <a:pt x="132735" y="18053"/>
                    <a:pt x="129893" y="16146"/>
                    <a:pt x="128679" y="13233"/>
                  </a:cubicBezTo>
                  <a:cubicBezTo>
                    <a:pt x="127472" y="10312"/>
                    <a:pt x="128144" y="6956"/>
                    <a:pt x="130379" y="4721"/>
                  </a:cubicBezTo>
                  <a:cubicBezTo>
                    <a:pt x="131869" y="3226"/>
                    <a:pt x="133866" y="2431"/>
                    <a:pt x="135897" y="2431"/>
                  </a:cubicBezTo>
                  <a:close/>
                  <a:moveTo>
                    <a:pt x="265" y="1"/>
                  </a:moveTo>
                  <a:cubicBezTo>
                    <a:pt x="115" y="1"/>
                    <a:pt x="0" y="122"/>
                    <a:pt x="0" y="265"/>
                  </a:cubicBezTo>
                  <a:lnTo>
                    <a:pt x="0" y="18474"/>
                  </a:lnTo>
                  <a:cubicBezTo>
                    <a:pt x="0" y="18624"/>
                    <a:pt x="115" y="18746"/>
                    <a:pt x="265" y="18746"/>
                  </a:cubicBezTo>
                  <a:lnTo>
                    <a:pt x="145225" y="18746"/>
                  </a:lnTo>
                  <a:cubicBezTo>
                    <a:pt x="145375" y="18746"/>
                    <a:pt x="145496" y="18624"/>
                    <a:pt x="145496" y="18474"/>
                  </a:cubicBezTo>
                  <a:lnTo>
                    <a:pt x="145496" y="265"/>
                  </a:lnTo>
                  <a:cubicBezTo>
                    <a:pt x="145496" y="122"/>
                    <a:pt x="145375" y="1"/>
                    <a:pt x="145225" y="1"/>
                  </a:cubicBezTo>
                  <a:close/>
                </a:path>
              </a:pathLst>
            </a:custGeom>
            <a:solidFill>
              <a:srgbClr val="70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3262800" y="1557145"/>
              <a:ext cx="273438" cy="273438"/>
            </a:xfrm>
            <a:custGeom>
              <a:avLst/>
              <a:gdLst/>
              <a:ahLst/>
              <a:cxnLst/>
              <a:rect l="l" t="t" r="r" b="b"/>
              <a:pathLst>
                <a:path w="15625" h="15625" extrusionOk="0">
                  <a:moveTo>
                    <a:pt x="7813" y="1"/>
                  </a:moveTo>
                  <a:cubicBezTo>
                    <a:pt x="3500" y="1"/>
                    <a:pt x="1" y="3500"/>
                    <a:pt x="1" y="7813"/>
                  </a:cubicBezTo>
                  <a:cubicBezTo>
                    <a:pt x="1" y="12126"/>
                    <a:pt x="3500" y="15625"/>
                    <a:pt x="7813" y="15625"/>
                  </a:cubicBezTo>
                  <a:cubicBezTo>
                    <a:pt x="12126" y="15625"/>
                    <a:pt x="15625" y="12126"/>
                    <a:pt x="15625" y="7813"/>
                  </a:cubicBezTo>
                  <a:cubicBezTo>
                    <a:pt x="15625" y="3500"/>
                    <a:pt x="12126" y="1"/>
                    <a:pt x="7813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3278428" y="1572772"/>
              <a:ext cx="242200" cy="242200"/>
            </a:xfrm>
            <a:custGeom>
              <a:avLst/>
              <a:gdLst/>
              <a:ahLst/>
              <a:cxnLst/>
              <a:rect l="l" t="t" r="r" b="b"/>
              <a:pathLst>
                <a:path w="13840" h="13840" extrusionOk="0">
                  <a:moveTo>
                    <a:pt x="6920" y="0"/>
                  </a:moveTo>
                  <a:cubicBezTo>
                    <a:pt x="3099" y="0"/>
                    <a:pt x="0" y="3099"/>
                    <a:pt x="0" y="6920"/>
                  </a:cubicBezTo>
                  <a:cubicBezTo>
                    <a:pt x="0" y="10740"/>
                    <a:pt x="3099" y="13839"/>
                    <a:pt x="6920" y="13839"/>
                  </a:cubicBezTo>
                  <a:cubicBezTo>
                    <a:pt x="10740" y="13839"/>
                    <a:pt x="13839" y="10740"/>
                    <a:pt x="13839" y="6920"/>
                  </a:cubicBezTo>
                  <a:cubicBezTo>
                    <a:pt x="13839" y="3099"/>
                    <a:pt x="10740" y="0"/>
                    <a:pt x="6920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3282295" y="1576763"/>
              <a:ext cx="234325" cy="234325"/>
            </a:xfrm>
            <a:custGeom>
              <a:avLst/>
              <a:gdLst/>
              <a:ahLst/>
              <a:cxnLst/>
              <a:rect l="l" t="t" r="r" b="b"/>
              <a:pathLst>
                <a:path w="13390" h="13390" extrusionOk="0">
                  <a:moveTo>
                    <a:pt x="13390" y="6692"/>
                  </a:moveTo>
                  <a:cubicBezTo>
                    <a:pt x="13390" y="10391"/>
                    <a:pt x="10398" y="13390"/>
                    <a:pt x="6699" y="13390"/>
                  </a:cubicBezTo>
                  <a:cubicBezTo>
                    <a:pt x="3000" y="13390"/>
                    <a:pt x="1" y="10391"/>
                    <a:pt x="1" y="6692"/>
                  </a:cubicBezTo>
                  <a:cubicBezTo>
                    <a:pt x="1" y="2993"/>
                    <a:pt x="3000" y="1"/>
                    <a:pt x="6699" y="1"/>
                  </a:cubicBezTo>
                  <a:cubicBezTo>
                    <a:pt x="10398" y="1"/>
                    <a:pt x="13390" y="2993"/>
                    <a:pt x="13390" y="6692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3294038" y="1588383"/>
              <a:ext cx="210963" cy="210963"/>
            </a:xfrm>
            <a:custGeom>
              <a:avLst/>
              <a:gdLst/>
              <a:ahLst/>
              <a:cxnLst/>
              <a:rect l="l" t="t" r="r" b="b"/>
              <a:pathLst>
                <a:path w="12055" h="12055" extrusionOk="0">
                  <a:moveTo>
                    <a:pt x="6028" y="1"/>
                  </a:moveTo>
                  <a:cubicBezTo>
                    <a:pt x="2700" y="1"/>
                    <a:pt x="1" y="2700"/>
                    <a:pt x="1" y="6028"/>
                  </a:cubicBezTo>
                  <a:cubicBezTo>
                    <a:pt x="1" y="9355"/>
                    <a:pt x="2700" y="12055"/>
                    <a:pt x="6028" y="12055"/>
                  </a:cubicBezTo>
                  <a:cubicBezTo>
                    <a:pt x="9355" y="12055"/>
                    <a:pt x="12055" y="9355"/>
                    <a:pt x="12055" y="6028"/>
                  </a:cubicBezTo>
                  <a:cubicBezTo>
                    <a:pt x="12055" y="2700"/>
                    <a:pt x="9355" y="1"/>
                    <a:pt x="6028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1068160" y="1561520"/>
              <a:ext cx="2163420" cy="234325"/>
            </a:xfrm>
            <a:custGeom>
              <a:avLst/>
              <a:gdLst/>
              <a:ahLst/>
              <a:cxnLst/>
              <a:rect l="l" t="t" r="r" b="b"/>
              <a:pathLst>
                <a:path w="123624" h="13390" extrusionOk="0">
                  <a:moveTo>
                    <a:pt x="0" y="1"/>
                  </a:moveTo>
                  <a:lnTo>
                    <a:pt x="123623" y="1"/>
                  </a:lnTo>
                  <a:lnTo>
                    <a:pt x="123623" y="13390"/>
                  </a:lnTo>
                  <a:lnTo>
                    <a:pt x="0" y="1339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2633973" y="1596765"/>
              <a:ext cx="79625" cy="12513"/>
            </a:xfrm>
            <a:custGeom>
              <a:avLst/>
              <a:gdLst/>
              <a:ahLst/>
              <a:cxnLst/>
              <a:rect l="l" t="t" r="r" b="b"/>
              <a:pathLst>
                <a:path w="4550" h="715" extrusionOk="0">
                  <a:moveTo>
                    <a:pt x="1" y="0"/>
                  </a:moveTo>
                  <a:lnTo>
                    <a:pt x="1" y="714"/>
                  </a:lnTo>
                  <a:lnTo>
                    <a:pt x="4549" y="714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rgbClr val="686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1096650" y="1561520"/>
              <a:ext cx="2107560" cy="237825"/>
            </a:xfrm>
            <a:custGeom>
              <a:avLst/>
              <a:gdLst/>
              <a:ahLst/>
              <a:cxnLst/>
              <a:rect l="l" t="t" r="r" b="b"/>
              <a:pathLst>
                <a:path w="120432" h="13590" fill="none" extrusionOk="0">
                  <a:moveTo>
                    <a:pt x="0" y="1"/>
                  </a:moveTo>
                  <a:lnTo>
                    <a:pt x="120431" y="1"/>
                  </a:lnTo>
                  <a:lnTo>
                    <a:pt x="120431" y="13590"/>
                  </a:lnTo>
                  <a:lnTo>
                    <a:pt x="0" y="13590"/>
                  </a:lnTo>
                  <a:close/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315283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310146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304998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299862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294725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289577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284441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279304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274156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269020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63885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2587370" y="1561520"/>
              <a:ext cx="0" cy="237825"/>
            </a:xfrm>
            <a:custGeom>
              <a:avLst/>
              <a:gdLst/>
              <a:ahLst/>
              <a:cxnLst/>
              <a:rect l="l" t="t" r="r" b="b"/>
              <a:pathLst>
                <a:path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253600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248452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243316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238179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233031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27895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22758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17610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12474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07337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02189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197053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191904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186768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181632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176483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1713472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166211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161062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155926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150790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145641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140507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135370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130222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125086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119937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114801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1068160" y="1756715"/>
              <a:ext cx="2163420" cy="39130"/>
            </a:xfrm>
            <a:custGeom>
              <a:avLst/>
              <a:gdLst/>
              <a:ahLst/>
              <a:cxnLst/>
              <a:rect l="l" t="t" r="r" b="b"/>
              <a:pathLst>
                <a:path w="123624" h="2236" extrusionOk="0">
                  <a:moveTo>
                    <a:pt x="0" y="1"/>
                  </a:moveTo>
                  <a:lnTo>
                    <a:pt x="0" y="2236"/>
                  </a:lnTo>
                  <a:lnTo>
                    <a:pt x="123623" y="2236"/>
                  </a:lnTo>
                  <a:lnTo>
                    <a:pt x="123623" y="1"/>
                  </a:lnTo>
                  <a:close/>
                </a:path>
              </a:pathLst>
            </a:custGeom>
            <a:solidFill>
              <a:srgbClr val="8A8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1068160" y="1561520"/>
              <a:ext cx="2163420" cy="39008"/>
            </a:xfrm>
            <a:custGeom>
              <a:avLst/>
              <a:gdLst/>
              <a:ahLst/>
              <a:cxnLst/>
              <a:rect l="l" t="t" r="r" b="b"/>
              <a:pathLst>
                <a:path w="123624" h="2229" extrusionOk="0">
                  <a:moveTo>
                    <a:pt x="0" y="1"/>
                  </a:moveTo>
                  <a:lnTo>
                    <a:pt x="0" y="2229"/>
                  </a:lnTo>
                  <a:lnTo>
                    <a:pt x="123623" y="2229"/>
                  </a:lnTo>
                  <a:lnTo>
                    <a:pt x="123623" y="1"/>
                  </a:lnTo>
                  <a:close/>
                </a:path>
              </a:pathLst>
            </a:custGeom>
            <a:solidFill>
              <a:srgbClr val="45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1068160" y="1696480"/>
              <a:ext cx="2163420" cy="31255"/>
            </a:xfrm>
            <a:custGeom>
              <a:avLst/>
              <a:gdLst/>
              <a:ahLst/>
              <a:cxnLst/>
              <a:rect l="l" t="t" r="r" b="b"/>
              <a:pathLst>
                <a:path w="123624" h="1786" extrusionOk="0">
                  <a:moveTo>
                    <a:pt x="0" y="1"/>
                  </a:moveTo>
                  <a:lnTo>
                    <a:pt x="0" y="1786"/>
                  </a:lnTo>
                  <a:lnTo>
                    <a:pt x="123623" y="1786"/>
                  </a:lnTo>
                  <a:lnTo>
                    <a:pt x="123623" y="1"/>
                  </a:lnTo>
                  <a:close/>
                </a:path>
              </a:pathLst>
            </a:custGeom>
            <a:solidFill>
              <a:srgbClr val="8A8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1152878" y="1697985"/>
              <a:ext cx="43750" cy="28140"/>
            </a:xfrm>
            <a:custGeom>
              <a:avLst/>
              <a:gdLst/>
              <a:ahLst/>
              <a:cxnLst/>
              <a:rect l="l" t="t" r="r" b="b"/>
              <a:pathLst>
                <a:path w="2500" h="1608" extrusionOk="0">
                  <a:moveTo>
                    <a:pt x="265" y="0"/>
                  </a:moveTo>
                  <a:cubicBezTo>
                    <a:pt x="115" y="0"/>
                    <a:pt x="1" y="122"/>
                    <a:pt x="1" y="272"/>
                  </a:cubicBezTo>
                  <a:lnTo>
                    <a:pt x="1" y="1343"/>
                  </a:lnTo>
                  <a:cubicBezTo>
                    <a:pt x="1" y="1493"/>
                    <a:pt x="115" y="1607"/>
                    <a:pt x="265" y="1607"/>
                  </a:cubicBezTo>
                  <a:lnTo>
                    <a:pt x="2229" y="1607"/>
                  </a:lnTo>
                  <a:cubicBezTo>
                    <a:pt x="2379" y="1607"/>
                    <a:pt x="2500" y="1493"/>
                    <a:pt x="2500" y="1343"/>
                  </a:cubicBezTo>
                  <a:lnTo>
                    <a:pt x="2500" y="272"/>
                  </a:lnTo>
                  <a:cubicBezTo>
                    <a:pt x="2500" y="122"/>
                    <a:pt x="2379" y="0"/>
                    <a:pt x="2229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1155135" y="1700365"/>
              <a:ext cx="39130" cy="23503"/>
            </a:xfrm>
            <a:custGeom>
              <a:avLst/>
              <a:gdLst/>
              <a:ahLst/>
              <a:cxnLst/>
              <a:rect l="l" t="t" r="r" b="b"/>
              <a:pathLst>
                <a:path w="2236" h="1343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1071"/>
                  </a:lnTo>
                  <a:cubicBezTo>
                    <a:pt x="0" y="1221"/>
                    <a:pt x="122" y="1343"/>
                    <a:pt x="272" y="1343"/>
                  </a:cubicBezTo>
                  <a:lnTo>
                    <a:pt x="1964" y="1343"/>
                  </a:lnTo>
                  <a:cubicBezTo>
                    <a:pt x="2114" y="1343"/>
                    <a:pt x="2235" y="1221"/>
                    <a:pt x="2235" y="1071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1469173" y="1697985"/>
              <a:ext cx="43750" cy="28140"/>
            </a:xfrm>
            <a:custGeom>
              <a:avLst/>
              <a:gdLst/>
              <a:ahLst/>
              <a:cxnLst/>
              <a:rect l="l" t="t" r="r" b="b"/>
              <a:pathLst>
                <a:path w="2500" h="1608" extrusionOk="0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1343"/>
                  </a:lnTo>
                  <a:cubicBezTo>
                    <a:pt x="0" y="1493"/>
                    <a:pt x="122" y="1607"/>
                    <a:pt x="272" y="1607"/>
                  </a:cubicBezTo>
                  <a:lnTo>
                    <a:pt x="2235" y="1607"/>
                  </a:lnTo>
                  <a:cubicBezTo>
                    <a:pt x="2378" y="1607"/>
                    <a:pt x="2500" y="1493"/>
                    <a:pt x="2500" y="1343"/>
                  </a:cubicBezTo>
                  <a:lnTo>
                    <a:pt x="2500" y="272"/>
                  </a:lnTo>
                  <a:cubicBezTo>
                    <a:pt x="2500" y="122"/>
                    <a:pt x="2378" y="0"/>
                    <a:pt x="2235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1471535" y="1700365"/>
              <a:ext cx="39008" cy="23503"/>
            </a:xfrm>
            <a:custGeom>
              <a:avLst/>
              <a:gdLst/>
              <a:ahLst/>
              <a:cxnLst/>
              <a:rect l="l" t="t" r="r" b="b"/>
              <a:pathLst>
                <a:path w="2229" h="1343" extrusionOk="0">
                  <a:moveTo>
                    <a:pt x="265" y="0"/>
                  </a:moveTo>
                  <a:cubicBezTo>
                    <a:pt x="115" y="0"/>
                    <a:pt x="1" y="121"/>
                    <a:pt x="1" y="271"/>
                  </a:cubicBezTo>
                  <a:lnTo>
                    <a:pt x="1" y="1071"/>
                  </a:lnTo>
                  <a:cubicBezTo>
                    <a:pt x="1" y="1221"/>
                    <a:pt x="115" y="1343"/>
                    <a:pt x="265" y="1343"/>
                  </a:cubicBezTo>
                  <a:lnTo>
                    <a:pt x="1965" y="1343"/>
                  </a:lnTo>
                  <a:cubicBezTo>
                    <a:pt x="2115" y="1343"/>
                    <a:pt x="2229" y="1221"/>
                    <a:pt x="2229" y="1071"/>
                  </a:cubicBezTo>
                  <a:lnTo>
                    <a:pt x="2229" y="271"/>
                  </a:lnTo>
                  <a:cubicBezTo>
                    <a:pt x="2229" y="121"/>
                    <a:pt x="2115" y="0"/>
                    <a:pt x="1965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1310955" y="1697985"/>
              <a:ext cx="43767" cy="28140"/>
            </a:xfrm>
            <a:custGeom>
              <a:avLst/>
              <a:gdLst/>
              <a:ahLst/>
              <a:cxnLst/>
              <a:rect l="l" t="t" r="r" b="b"/>
              <a:pathLst>
                <a:path w="2501" h="1608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1343"/>
                  </a:lnTo>
                  <a:cubicBezTo>
                    <a:pt x="1" y="1493"/>
                    <a:pt x="122" y="1607"/>
                    <a:pt x="272" y="1607"/>
                  </a:cubicBezTo>
                  <a:lnTo>
                    <a:pt x="2236" y="1607"/>
                  </a:lnTo>
                  <a:cubicBezTo>
                    <a:pt x="2386" y="1607"/>
                    <a:pt x="2500" y="1493"/>
                    <a:pt x="2500" y="1343"/>
                  </a:cubicBezTo>
                  <a:lnTo>
                    <a:pt x="2500" y="272"/>
                  </a:lnTo>
                  <a:cubicBezTo>
                    <a:pt x="2500" y="122"/>
                    <a:pt x="2386" y="0"/>
                    <a:pt x="2236" y="0"/>
                  </a:cubicBezTo>
                  <a:close/>
                </a:path>
              </a:pathLst>
            </a:custGeom>
            <a:solidFill>
              <a:srgbClr val="006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1313335" y="1700365"/>
              <a:ext cx="39130" cy="23503"/>
            </a:xfrm>
            <a:custGeom>
              <a:avLst/>
              <a:gdLst/>
              <a:ahLst/>
              <a:cxnLst/>
              <a:rect l="l" t="t" r="r" b="b"/>
              <a:pathLst>
                <a:path w="2236" h="1343" extrusionOk="0">
                  <a:moveTo>
                    <a:pt x="272" y="0"/>
                  </a:moveTo>
                  <a:cubicBezTo>
                    <a:pt x="122" y="0"/>
                    <a:pt x="1" y="121"/>
                    <a:pt x="1" y="271"/>
                  </a:cubicBezTo>
                  <a:lnTo>
                    <a:pt x="1" y="1071"/>
                  </a:lnTo>
                  <a:cubicBezTo>
                    <a:pt x="1" y="1221"/>
                    <a:pt x="122" y="1343"/>
                    <a:pt x="272" y="1343"/>
                  </a:cubicBezTo>
                  <a:lnTo>
                    <a:pt x="1964" y="1343"/>
                  </a:lnTo>
                  <a:cubicBezTo>
                    <a:pt x="2114" y="1343"/>
                    <a:pt x="2236" y="1221"/>
                    <a:pt x="2236" y="1071"/>
                  </a:cubicBezTo>
                  <a:lnTo>
                    <a:pt x="2236" y="271"/>
                  </a:lnTo>
                  <a:cubicBezTo>
                    <a:pt x="2236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1068160" y="1561520"/>
              <a:ext cx="2163420" cy="234325"/>
            </a:xfrm>
            <a:custGeom>
              <a:avLst/>
              <a:gdLst/>
              <a:ahLst/>
              <a:cxnLst/>
              <a:rect l="l" t="t" r="r" b="b"/>
              <a:pathLst>
                <a:path w="123624" h="13390" fill="none" extrusionOk="0">
                  <a:moveTo>
                    <a:pt x="0" y="1"/>
                  </a:moveTo>
                  <a:lnTo>
                    <a:pt x="123623" y="1"/>
                  </a:lnTo>
                  <a:lnTo>
                    <a:pt x="123623" y="13390"/>
                  </a:lnTo>
                  <a:lnTo>
                    <a:pt x="0" y="13390"/>
                  </a:lnTo>
                  <a:close/>
                </a:path>
              </a:pathLst>
            </a:custGeom>
            <a:noFill/>
            <a:ln w="6775" cap="flat" cmpd="sng">
              <a:solidFill>
                <a:srgbClr val="383737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1115393" y="1651750"/>
              <a:ext cx="16520" cy="14053"/>
            </a:xfrm>
            <a:custGeom>
              <a:avLst/>
              <a:gdLst/>
              <a:ahLst/>
              <a:cxnLst/>
              <a:rect l="l" t="t" r="r" b="b"/>
              <a:pathLst>
                <a:path w="944" h="803" extrusionOk="0">
                  <a:moveTo>
                    <a:pt x="407" y="207"/>
                  </a:moveTo>
                  <a:cubicBezTo>
                    <a:pt x="507" y="207"/>
                    <a:pt x="600" y="293"/>
                    <a:pt x="593" y="400"/>
                  </a:cubicBezTo>
                  <a:cubicBezTo>
                    <a:pt x="593" y="516"/>
                    <a:pt x="502" y="593"/>
                    <a:pt x="405" y="593"/>
                  </a:cubicBezTo>
                  <a:cubicBezTo>
                    <a:pt x="359" y="593"/>
                    <a:pt x="311" y="575"/>
                    <a:pt x="272" y="536"/>
                  </a:cubicBezTo>
                  <a:cubicBezTo>
                    <a:pt x="150" y="414"/>
                    <a:pt x="236" y="207"/>
                    <a:pt x="407" y="207"/>
                  </a:cubicBezTo>
                  <a:close/>
                  <a:moveTo>
                    <a:pt x="407" y="0"/>
                  </a:moveTo>
                  <a:cubicBezTo>
                    <a:pt x="186" y="0"/>
                    <a:pt x="0" y="179"/>
                    <a:pt x="8" y="400"/>
                  </a:cubicBezTo>
                  <a:cubicBezTo>
                    <a:pt x="8" y="642"/>
                    <a:pt x="205" y="802"/>
                    <a:pt x="412" y="802"/>
                  </a:cubicBezTo>
                  <a:cubicBezTo>
                    <a:pt x="510" y="802"/>
                    <a:pt x="610" y="766"/>
                    <a:pt x="693" y="686"/>
                  </a:cubicBezTo>
                  <a:cubicBezTo>
                    <a:pt x="943" y="429"/>
                    <a:pt x="764" y="0"/>
                    <a:pt x="40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1132018" y="1651750"/>
              <a:ext cx="12880" cy="14017"/>
            </a:xfrm>
            <a:custGeom>
              <a:avLst/>
              <a:gdLst/>
              <a:ahLst/>
              <a:cxnLst/>
              <a:rect l="l" t="t" r="r" b="b"/>
              <a:pathLst>
                <a:path w="736" h="801" extrusionOk="0">
                  <a:moveTo>
                    <a:pt x="343" y="172"/>
                  </a:moveTo>
                  <a:cubicBezTo>
                    <a:pt x="500" y="179"/>
                    <a:pt x="500" y="407"/>
                    <a:pt x="343" y="407"/>
                  </a:cubicBezTo>
                  <a:lnTo>
                    <a:pt x="214" y="407"/>
                  </a:lnTo>
                  <a:lnTo>
                    <a:pt x="214" y="172"/>
                  </a:lnTo>
                  <a:close/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586"/>
                  </a:lnTo>
                  <a:lnTo>
                    <a:pt x="343" y="586"/>
                  </a:lnTo>
                  <a:cubicBezTo>
                    <a:pt x="736" y="586"/>
                    <a:pt x="736" y="0"/>
                    <a:pt x="34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1145125" y="1651750"/>
              <a:ext cx="8767" cy="14140"/>
            </a:xfrm>
            <a:custGeom>
              <a:avLst/>
              <a:gdLst/>
              <a:ahLst/>
              <a:cxnLst/>
              <a:rect l="l" t="t" r="r" b="b"/>
              <a:pathLst>
                <a:path w="501" h="808" extrusionOk="0">
                  <a:moveTo>
                    <a:pt x="1" y="0"/>
                  </a:moveTo>
                  <a:lnTo>
                    <a:pt x="1" y="807"/>
                  </a:lnTo>
                  <a:lnTo>
                    <a:pt x="501" y="807"/>
                  </a:lnTo>
                  <a:lnTo>
                    <a:pt x="501" y="629"/>
                  </a:lnTo>
                  <a:lnTo>
                    <a:pt x="215" y="629"/>
                  </a:lnTo>
                  <a:lnTo>
                    <a:pt x="215" y="486"/>
                  </a:lnTo>
                  <a:lnTo>
                    <a:pt x="465" y="486"/>
                  </a:lnTo>
                  <a:lnTo>
                    <a:pt x="465" y="307"/>
                  </a:lnTo>
                  <a:lnTo>
                    <a:pt x="215" y="307"/>
                  </a:lnTo>
                  <a:lnTo>
                    <a:pt x="215" y="179"/>
                  </a:lnTo>
                  <a:lnTo>
                    <a:pt x="501" y="17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1156500" y="1651750"/>
              <a:ext cx="12898" cy="14017"/>
            </a:xfrm>
            <a:custGeom>
              <a:avLst/>
              <a:gdLst/>
              <a:ahLst/>
              <a:cxnLst/>
              <a:rect l="l" t="t" r="r" b="b"/>
              <a:pathLst>
                <a:path w="737" h="801" extrusionOk="0">
                  <a:moveTo>
                    <a:pt x="344" y="172"/>
                  </a:moveTo>
                  <a:cubicBezTo>
                    <a:pt x="501" y="179"/>
                    <a:pt x="501" y="407"/>
                    <a:pt x="344" y="407"/>
                  </a:cubicBezTo>
                  <a:lnTo>
                    <a:pt x="215" y="407"/>
                  </a:lnTo>
                  <a:lnTo>
                    <a:pt x="215" y="172"/>
                  </a:lnTo>
                  <a:close/>
                  <a:moveTo>
                    <a:pt x="1" y="0"/>
                  </a:moveTo>
                  <a:lnTo>
                    <a:pt x="1" y="800"/>
                  </a:lnTo>
                  <a:lnTo>
                    <a:pt x="215" y="800"/>
                  </a:lnTo>
                  <a:lnTo>
                    <a:pt x="215" y="586"/>
                  </a:lnTo>
                  <a:lnTo>
                    <a:pt x="344" y="586"/>
                  </a:lnTo>
                  <a:lnTo>
                    <a:pt x="465" y="800"/>
                  </a:lnTo>
                  <a:lnTo>
                    <a:pt x="715" y="800"/>
                  </a:lnTo>
                  <a:lnTo>
                    <a:pt x="543" y="507"/>
                  </a:lnTo>
                  <a:cubicBezTo>
                    <a:pt x="736" y="329"/>
                    <a:pt x="608" y="0"/>
                    <a:pt x="34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1170255" y="1651750"/>
              <a:ext cx="14752" cy="14017"/>
            </a:xfrm>
            <a:custGeom>
              <a:avLst/>
              <a:gdLst/>
              <a:ahLst/>
              <a:cxnLst/>
              <a:rect l="l" t="t" r="r" b="b"/>
              <a:pathLst>
                <a:path w="843" h="801" extrusionOk="0">
                  <a:moveTo>
                    <a:pt x="422" y="336"/>
                  </a:moveTo>
                  <a:lnTo>
                    <a:pt x="500" y="514"/>
                  </a:lnTo>
                  <a:lnTo>
                    <a:pt x="336" y="514"/>
                  </a:lnTo>
                  <a:lnTo>
                    <a:pt x="422" y="336"/>
                  </a:lnTo>
                  <a:close/>
                  <a:moveTo>
                    <a:pt x="372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50" y="693"/>
                  </a:lnTo>
                  <a:lnTo>
                    <a:pt x="586" y="693"/>
                  </a:lnTo>
                  <a:lnTo>
                    <a:pt x="636" y="800"/>
                  </a:lnTo>
                  <a:lnTo>
                    <a:pt x="843" y="80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1185743" y="1651628"/>
              <a:ext cx="11025" cy="14140"/>
            </a:xfrm>
            <a:custGeom>
              <a:avLst/>
              <a:gdLst/>
              <a:ahLst/>
              <a:cxnLst/>
              <a:rect l="l" t="t" r="r" b="b"/>
              <a:pathLst>
                <a:path w="630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15" y="807"/>
                  </a:lnTo>
                  <a:lnTo>
                    <a:pt x="415" y="214"/>
                  </a:lnTo>
                  <a:lnTo>
                    <a:pt x="629" y="214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199235" y="1651750"/>
              <a:ext cx="3780" cy="14017"/>
            </a:xfrm>
            <a:custGeom>
              <a:avLst/>
              <a:gdLst/>
              <a:ahLst/>
              <a:cxnLst/>
              <a:rect l="l" t="t" r="r" b="b"/>
              <a:pathLst>
                <a:path w="216" h="801" extrusionOk="0">
                  <a:moveTo>
                    <a:pt x="1" y="0"/>
                  </a:moveTo>
                  <a:lnTo>
                    <a:pt x="1" y="800"/>
                  </a:lnTo>
                  <a:lnTo>
                    <a:pt x="215" y="80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205500" y="1651750"/>
              <a:ext cx="16502" cy="14053"/>
            </a:xfrm>
            <a:custGeom>
              <a:avLst/>
              <a:gdLst/>
              <a:ahLst/>
              <a:cxnLst/>
              <a:rect l="l" t="t" r="r" b="b"/>
              <a:pathLst>
                <a:path w="943" h="803" extrusionOk="0">
                  <a:moveTo>
                    <a:pt x="400" y="207"/>
                  </a:moveTo>
                  <a:cubicBezTo>
                    <a:pt x="507" y="207"/>
                    <a:pt x="593" y="293"/>
                    <a:pt x="593" y="400"/>
                  </a:cubicBezTo>
                  <a:cubicBezTo>
                    <a:pt x="593" y="516"/>
                    <a:pt x="498" y="593"/>
                    <a:pt x="399" y="593"/>
                  </a:cubicBezTo>
                  <a:cubicBezTo>
                    <a:pt x="352" y="593"/>
                    <a:pt x="304" y="575"/>
                    <a:pt x="264" y="536"/>
                  </a:cubicBezTo>
                  <a:cubicBezTo>
                    <a:pt x="143" y="414"/>
                    <a:pt x="229" y="207"/>
                    <a:pt x="400" y="207"/>
                  </a:cubicBezTo>
                  <a:close/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42"/>
                    <a:pt x="200" y="802"/>
                    <a:pt x="407" y="802"/>
                  </a:cubicBezTo>
                  <a:cubicBezTo>
                    <a:pt x="505" y="802"/>
                    <a:pt x="605" y="766"/>
                    <a:pt x="686" y="686"/>
                  </a:cubicBezTo>
                  <a:cubicBezTo>
                    <a:pt x="943" y="429"/>
                    <a:pt x="757" y="0"/>
                    <a:pt x="40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1222108" y="1651750"/>
              <a:ext cx="11900" cy="14017"/>
            </a:xfrm>
            <a:custGeom>
              <a:avLst/>
              <a:gdLst/>
              <a:ahLst/>
              <a:cxnLst/>
              <a:rect l="l" t="t" r="r" b="b"/>
              <a:pathLst>
                <a:path w="680" h="801" extrusionOk="0">
                  <a:moveTo>
                    <a:pt x="1" y="0"/>
                  </a:moveTo>
                  <a:lnTo>
                    <a:pt x="1" y="800"/>
                  </a:lnTo>
                  <a:lnTo>
                    <a:pt x="215" y="800"/>
                  </a:lnTo>
                  <a:lnTo>
                    <a:pt x="215" y="422"/>
                  </a:lnTo>
                  <a:lnTo>
                    <a:pt x="593" y="800"/>
                  </a:lnTo>
                  <a:lnTo>
                    <a:pt x="679" y="800"/>
                  </a:lnTo>
                  <a:lnTo>
                    <a:pt x="679" y="0"/>
                  </a:lnTo>
                  <a:lnTo>
                    <a:pt x="472" y="0"/>
                  </a:lnTo>
                  <a:lnTo>
                    <a:pt x="472" y="37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1280593" y="1651750"/>
              <a:ext cx="14525" cy="14017"/>
            </a:xfrm>
            <a:custGeom>
              <a:avLst/>
              <a:gdLst/>
              <a:ahLst/>
              <a:cxnLst/>
              <a:rect l="l" t="t" r="r" b="b"/>
              <a:pathLst>
                <a:path w="830" h="801" extrusionOk="0">
                  <a:moveTo>
                    <a:pt x="301" y="215"/>
                  </a:moveTo>
                  <a:cubicBezTo>
                    <a:pt x="551" y="215"/>
                    <a:pt x="551" y="593"/>
                    <a:pt x="301" y="593"/>
                  </a:cubicBezTo>
                  <a:lnTo>
                    <a:pt x="208" y="593"/>
                  </a:lnTo>
                  <a:lnTo>
                    <a:pt x="208" y="215"/>
                  </a:lnTo>
                  <a:close/>
                  <a:moveTo>
                    <a:pt x="1" y="0"/>
                  </a:moveTo>
                  <a:lnTo>
                    <a:pt x="1" y="800"/>
                  </a:lnTo>
                  <a:lnTo>
                    <a:pt x="293" y="800"/>
                  </a:lnTo>
                  <a:cubicBezTo>
                    <a:pt x="829" y="800"/>
                    <a:pt x="829" y="0"/>
                    <a:pt x="29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1294715" y="1651750"/>
              <a:ext cx="16520" cy="14053"/>
            </a:xfrm>
            <a:custGeom>
              <a:avLst/>
              <a:gdLst/>
              <a:ahLst/>
              <a:cxnLst/>
              <a:rect l="l" t="t" r="r" b="b"/>
              <a:pathLst>
                <a:path w="944" h="803" extrusionOk="0">
                  <a:moveTo>
                    <a:pt x="408" y="207"/>
                  </a:moveTo>
                  <a:cubicBezTo>
                    <a:pt x="508" y="207"/>
                    <a:pt x="593" y="293"/>
                    <a:pt x="593" y="400"/>
                  </a:cubicBezTo>
                  <a:cubicBezTo>
                    <a:pt x="593" y="516"/>
                    <a:pt x="499" y="593"/>
                    <a:pt x="400" y="593"/>
                  </a:cubicBezTo>
                  <a:cubicBezTo>
                    <a:pt x="352" y="593"/>
                    <a:pt x="304" y="575"/>
                    <a:pt x="265" y="536"/>
                  </a:cubicBezTo>
                  <a:cubicBezTo>
                    <a:pt x="151" y="414"/>
                    <a:pt x="236" y="207"/>
                    <a:pt x="408" y="207"/>
                  </a:cubicBezTo>
                  <a:close/>
                  <a:moveTo>
                    <a:pt x="408" y="0"/>
                  </a:moveTo>
                  <a:cubicBezTo>
                    <a:pt x="179" y="0"/>
                    <a:pt x="1" y="179"/>
                    <a:pt x="1" y="400"/>
                  </a:cubicBezTo>
                  <a:cubicBezTo>
                    <a:pt x="1" y="642"/>
                    <a:pt x="201" y="802"/>
                    <a:pt x="408" y="802"/>
                  </a:cubicBezTo>
                  <a:cubicBezTo>
                    <a:pt x="506" y="802"/>
                    <a:pt x="606" y="766"/>
                    <a:pt x="686" y="686"/>
                  </a:cubicBezTo>
                  <a:cubicBezTo>
                    <a:pt x="943" y="429"/>
                    <a:pt x="765" y="0"/>
                    <a:pt x="408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311340" y="1651750"/>
              <a:ext cx="8767" cy="14017"/>
            </a:xfrm>
            <a:custGeom>
              <a:avLst/>
              <a:gdLst/>
              <a:ahLst/>
              <a:cxnLst/>
              <a:rect l="l" t="t" r="r" b="b"/>
              <a:pathLst>
                <a:path w="501" h="801" extrusionOk="0">
                  <a:moveTo>
                    <a:pt x="0" y="0"/>
                  </a:moveTo>
                  <a:lnTo>
                    <a:pt x="0" y="800"/>
                  </a:lnTo>
                  <a:lnTo>
                    <a:pt x="500" y="800"/>
                  </a:lnTo>
                  <a:lnTo>
                    <a:pt x="500" y="586"/>
                  </a:lnTo>
                  <a:lnTo>
                    <a:pt x="215" y="5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1322715" y="1651750"/>
              <a:ext cx="12635" cy="14017"/>
            </a:xfrm>
            <a:custGeom>
              <a:avLst/>
              <a:gdLst/>
              <a:ahLst/>
              <a:cxnLst/>
              <a:rect l="l" t="t" r="r" b="b"/>
              <a:pathLst>
                <a:path w="722" h="801" extrusionOk="0">
                  <a:moveTo>
                    <a:pt x="314" y="172"/>
                  </a:moveTo>
                  <a:cubicBezTo>
                    <a:pt x="407" y="172"/>
                    <a:pt x="407" y="314"/>
                    <a:pt x="314" y="314"/>
                  </a:cubicBezTo>
                  <a:lnTo>
                    <a:pt x="214" y="314"/>
                  </a:lnTo>
                  <a:lnTo>
                    <a:pt x="214" y="172"/>
                  </a:lnTo>
                  <a:close/>
                  <a:moveTo>
                    <a:pt x="357" y="486"/>
                  </a:moveTo>
                  <a:cubicBezTo>
                    <a:pt x="393" y="486"/>
                    <a:pt x="421" y="522"/>
                    <a:pt x="421" y="557"/>
                  </a:cubicBezTo>
                  <a:cubicBezTo>
                    <a:pt x="421" y="600"/>
                    <a:pt x="393" y="629"/>
                    <a:pt x="357" y="629"/>
                  </a:cubicBezTo>
                  <a:lnTo>
                    <a:pt x="214" y="629"/>
                  </a:lnTo>
                  <a:lnTo>
                    <a:pt x="214" y="486"/>
                  </a:lnTo>
                  <a:close/>
                  <a:moveTo>
                    <a:pt x="0" y="0"/>
                  </a:moveTo>
                  <a:lnTo>
                    <a:pt x="0" y="800"/>
                  </a:lnTo>
                  <a:lnTo>
                    <a:pt x="400" y="800"/>
                  </a:lnTo>
                  <a:cubicBezTo>
                    <a:pt x="629" y="800"/>
                    <a:pt x="721" y="514"/>
                    <a:pt x="543" y="379"/>
                  </a:cubicBezTo>
                  <a:cubicBezTo>
                    <a:pt x="579" y="343"/>
                    <a:pt x="600" y="286"/>
                    <a:pt x="600" y="236"/>
                  </a:cubicBezTo>
                  <a:cubicBezTo>
                    <a:pt x="593" y="107"/>
                    <a:pt x="493" y="0"/>
                    <a:pt x="35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1334213" y="1651750"/>
              <a:ext cx="14000" cy="14017"/>
            </a:xfrm>
            <a:custGeom>
              <a:avLst/>
              <a:gdLst/>
              <a:ahLst/>
              <a:cxnLst/>
              <a:rect l="l" t="t" r="r" b="b"/>
              <a:pathLst>
                <a:path w="800" h="801" extrusionOk="0">
                  <a:moveTo>
                    <a:pt x="0" y="0"/>
                  </a:moveTo>
                  <a:lnTo>
                    <a:pt x="293" y="507"/>
                  </a:lnTo>
                  <a:lnTo>
                    <a:pt x="293" y="800"/>
                  </a:lnTo>
                  <a:lnTo>
                    <a:pt x="507" y="800"/>
                  </a:lnTo>
                  <a:lnTo>
                    <a:pt x="507" y="507"/>
                  </a:lnTo>
                  <a:lnTo>
                    <a:pt x="800" y="0"/>
                  </a:lnTo>
                  <a:lnTo>
                    <a:pt x="557" y="0"/>
                  </a:lnTo>
                  <a:lnTo>
                    <a:pt x="400" y="2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1358205" y="1651750"/>
              <a:ext cx="11883" cy="14017"/>
            </a:xfrm>
            <a:custGeom>
              <a:avLst/>
              <a:gdLst/>
              <a:ahLst/>
              <a:cxnLst/>
              <a:rect l="l" t="t" r="r" b="b"/>
              <a:pathLst>
                <a:path w="679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422"/>
                  </a:lnTo>
                  <a:lnTo>
                    <a:pt x="593" y="800"/>
                  </a:lnTo>
                  <a:lnTo>
                    <a:pt x="679" y="800"/>
                  </a:lnTo>
                  <a:lnTo>
                    <a:pt x="679" y="0"/>
                  </a:lnTo>
                  <a:lnTo>
                    <a:pt x="471" y="0"/>
                  </a:lnTo>
                  <a:lnTo>
                    <a:pt x="471" y="37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372940" y="1651750"/>
              <a:ext cx="12898" cy="14017"/>
            </a:xfrm>
            <a:custGeom>
              <a:avLst/>
              <a:gdLst/>
              <a:ahLst/>
              <a:cxnLst/>
              <a:rect l="l" t="t" r="r" b="b"/>
              <a:pathLst>
                <a:path w="737" h="801" extrusionOk="0">
                  <a:moveTo>
                    <a:pt x="336" y="172"/>
                  </a:moveTo>
                  <a:cubicBezTo>
                    <a:pt x="494" y="179"/>
                    <a:pt x="494" y="407"/>
                    <a:pt x="336" y="407"/>
                  </a:cubicBezTo>
                  <a:lnTo>
                    <a:pt x="208" y="407"/>
                  </a:lnTo>
                  <a:lnTo>
                    <a:pt x="208" y="172"/>
                  </a:lnTo>
                  <a:close/>
                  <a:moveTo>
                    <a:pt x="1" y="0"/>
                  </a:moveTo>
                  <a:lnTo>
                    <a:pt x="1" y="800"/>
                  </a:lnTo>
                  <a:lnTo>
                    <a:pt x="208" y="800"/>
                  </a:lnTo>
                  <a:lnTo>
                    <a:pt x="208" y="586"/>
                  </a:lnTo>
                  <a:lnTo>
                    <a:pt x="336" y="586"/>
                  </a:lnTo>
                  <a:lnTo>
                    <a:pt x="465" y="800"/>
                  </a:lnTo>
                  <a:lnTo>
                    <a:pt x="708" y="800"/>
                  </a:lnTo>
                  <a:lnTo>
                    <a:pt x="536" y="507"/>
                  </a:lnTo>
                  <a:cubicBezTo>
                    <a:pt x="736" y="329"/>
                    <a:pt x="608" y="0"/>
                    <a:pt x="3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435555" y="1651750"/>
              <a:ext cx="8767" cy="14017"/>
            </a:xfrm>
            <a:custGeom>
              <a:avLst/>
              <a:gdLst/>
              <a:ahLst/>
              <a:cxnLst/>
              <a:rect l="l" t="t" r="r" b="b"/>
              <a:pathLst>
                <a:path w="501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479"/>
                  </a:lnTo>
                  <a:lnTo>
                    <a:pt x="472" y="479"/>
                  </a:lnTo>
                  <a:lnTo>
                    <a:pt x="472" y="300"/>
                  </a:lnTo>
                  <a:lnTo>
                    <a:pt x="207" y="300"/>
                  </a:lnTo>
                  <a:lnTo>
                    <a:pt x="207" y="172"/>
                  </a:lnTo>
                  <a:lnTo>
                    <a:pt x="500" y="17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447053" y="1651750"/>
              <a:ext cx="14752" cy="14017"/>
            </a:xfrm>
            <a:custGeom>
              <a:avLst/>
              <a:gdLst/>
              <a:ahLst/>
              <a:cxnLst/>
              <a:rect l="l" t="t" r="r" b="b"/>
              <a:pathLst>
                <a:path w="843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15" y="800"/>
                  </a:lnTo>
                  <a:lnTo>
                    <a:pt x="215" y="393"/>
                  </a:lnTo>
                  <a:lnTo>
                    <a:pt x="422" y="579"/>
                  </a:lnTo>
                  <a:lnTo>
                    <a:pt x="636" y="393"/>
                  </a:lnTo>
                  <a:lnTo>
                    <a:pt x="636" y="800"/>
                  </a:lnTo>
                  <a:lnTo>
                    <a:pt x="843" y="800"/>
                  </a:lnTo>
                  <a:lnTo>
                    <a:pt x="843" y="0"/>
                  </a:lnTo>
                  <a:lnTo>
                    <a:pt x="750" y="0"/>
                  </a:lnTo>
                  <a:lnTo>
                    <a:pt x="422" y="29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471413" y="1651697"/>
              <a:ext cx="11602" cy="14088"/>
            </a:xfrm>
            <a:custGeom>
              <a:avLst/>
              <a:gdLst/>
              <a:ahLst/>
              <a:cxnLst/>
              <a:rect l="l" t="t" r="r" b="b"/>
              <a:pathLst>
                <a:path w="663" h="805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5" y="496"/>
                    <a:pt x="329" y="496"/>
                  </a:cubicBezTo>
                  <a:cubicBezTo>
                    <a:pt x="365" y="496"/>
                    <a:pt x="394" y="525"/>
                    <a:pt x="394" y="553"/>
                  </a:cubicBezTo>
                  <a:cubicBezTo>
                    <a:pt x="394" y="589"/>
                    <a:pt x="365" y="617"/>
                    <a:pt x="329" y="617"/>
                  </a:cubicBezTo>
                  <a:cubicBezTo>
                    <a:pt x="301" y="617"/>
                    <a:pt x="272" y="589"/>
                    <a:pt x="272" y="553"/>
                  </a:cubicBezTo>
                  <a:lnTo>
                    <a:pt x="87" y="553"/>
                  </a:lnTo>
                  <a:cubicBezTo>
                    <a:pt x="87" y="704"/>
                    <a:pt x="208" y="805"/>
                    <a:pt x="336" y="805"/>
                  </a:cubicBezTo>
                  <a:cubicBezTo>
                    <a:pt x="396" y="805"/>
                    <a:pt x="457" y="782"/>
                    <a:pt x="508" y="732"/>
                  </a:cubicBezTo>
                  <a:cubicBezTo>
                    <a:pt x="663" y="577"/>
                    <a:pt x="554" y="310"/>
                    <a:pt x="338" y="310"/>
                  </a:cubicBezTo>
                  <a:cubicBezTo>
                    <a:pt x="335" y="310"/>
                    <a:pt x="332" y="310"/>
                    <a:pt x="329" y="310"/>
                  </a:cubicBezTo>
                  <a:cubicBezTo>
                    <a:pt x="301" y="310"/>
                    <a:pt x="272" y="282"/>
                    <a:pt x="272" y="246"/>
                  </a:cubicBezTo>
                  <a:cubicBezTo>
                    <a:pt x="272" y="210"/>
                    <a:pt x="301" y="189"/>
                    <a:pt x="329" y="189"/>
                  </a:cubicBezTo>
                  <a:cubicBezTo>
                    <a:pt x="365" y="189"/>
                    <a:pt x="394" y="210"/>
                    <a:pt x="394" y="246"/>
                  </a:cubicBezTo>
                  <a:lnTo>
                    <a:pt x="579" y="246"/>
                  </a:lnTo>
                  <a:cubicBezTo>
                    <a:pt x="579" y="97"/>
                    <a:pt x="460" y="0"/>
                    <a:pt x="33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1483785" y="1651628"/>
              <a:ext cx="11148" cy="14140"/>
            </a:xfrm>
            <a:custGeom>
              <a:avLst/>
              <a:gdLst/>
              <a:ahLst/>
              <a:cxnLst/>
              <a:rect l="l" t="t" r="r" b="b"/>
              <a:pathLst>
                <a:path w="637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22" y="807"/>
                  </a:lnTo>
                  <a:lnTo>
                    <a:pt x="422" y="214"/>
                  </a:lnTo>
                  <a:lnTo>
                    <a:pt x="636" y="214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1497418" y="1651750"/>
              <a:ext cx="8750" cy="14140"/>
            </a:xfrm>
            <a:custGeom>
              <a:avLst/>
              <a:gdLst/>
              <a:ahLst/>
              <a:cxnLst/>
              <a:rect l="l" t="t" r="r" b="b"/>
              <a:pathLst>
                <a:path w="500" h="808" extrusionOk="0">
                  <a:moveTo>
                    <a:pt x="0" y="0"/>
                  </a:moveTo>
                  <a:lnTo>
                    <a:pt x="0" y="807"/>
                  </a:lnTo>
                  <a:lnTo>
                    <a:pt x="500" y="807"/>
                  </a:lnTo>
                  <a:lnTo>
                    <a:pt x="500" y="629"/>
                  </a:lnTo>
                  <a:lnTo>
                    <a:pt x="214" y="629"/>
                  </a:lnTo>
                  <a:lnTo>
                    <a:pt x="214" y="486"/>
                  </a:lnTo>
                  <a:lnTo>
                    <a:pt x="464" y="486"/>
                  </a:lnTo>
                  <a:lnTo>
                    <a:pt x="464" y="307"/>
                  </a:lnTo>
                  <a:lnTo>
                    <a:pt x="214" y="307"/>
                  </a:lnTo>
                  <a:lnTo>
                    <a:pt x="214" y="179"/>
                  </a:lnTo>
                  <a:lnTo>
                    <a:pt x="500" y="17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1508915" y="1651750"/>
              <a:ext cx="12880" cy="14017"/>
            </a:xfrm>
            <a:custGeom>
              <a:avLst/>
              <a:gdLst/>
              <a:ahLst/>
              <a:cxnLst/>
              <a:rect l="l" t="t" r="r" b="b"/>
              <a:pathLst>
                <a:path w="736" h="801" extrusionOk="0">
                  <a:moveTo>
                    <a:pt x="336" y="172"/>
                  </a:moveTo>
                  <a:cubicBezTo>
                    <a:pt x="493" y="179"/>
                    <a:pt x="493" y="407"/>
                    <a:pt x="336" y="407"/>
                  </a:cubicBezTo>
                  <a:lnTo>
                    <a:pt x="207" y="407"/>
                  </a:lnTo>
                  <a:lnTo>
                    <a:pt x="207" y="172"/>
                  </a:lnTo>
                  <a:close/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586"/>
                  </a:lnTo>
                  <a:lnTo>
                    <a:pt x="336" y="586"/>
                  </a:lnTo>
                  <a:lnTo>
                    <a:pt x="464" y="800"/>
                  </a:lnTo>
                  <a:lnTo>
                    <a:pt x="707" y="800"/>
                  </a:lnTo>
                  <a:lnTo>
                    <a:pt x="536" y="507"/>
                  </a:lnTo>
                  <a:cubicBezTo>
                    <a:pt x="736" y="329"/>
                    <a:pt x="607" y="0"/>
                    <a:pt x="3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1523038" y="1651750"/>
              <a:ext cx="8750" cy="14140"/>
            </a:xfrm>
            <a:custGeom>
              <a:avLst/>
              <a:gdLst/>
              <a:ahLst/>
              <a:cxnLst/>
              <a:rect l="l" t="t" r="r" b="b"/>
              <a:pathLst>
                <a:path w="500" h="808" extrusionOk="0">
                  <a:moveTo>
                    <a:pt x="0" y="0"/>
                  </a:moveTo>
                  <a:lnTo>
                    <a:pt x="0" y="807"/>
                  </a:lnTo>
                  <a:lnTo>
                    <a:pt x="500" y="807"/>
                  </a:lnTo>
                  <a:lnTo>
                    <a:pt x="500" y="629"/>
                  </a:lnTo>
                  <a:lnTo>
                    <a:pt x="214" y="629"/>
                  </a:lnTo>
                  <a:lnTo>
                    <a:pt x="214" y="486"/>
                  </a:lnTo>
                  <a:lnTo>
                    <a:pt x="471" y="486"/>
                  </a:lnTo>
                  <a:lnTo>
                    <a:pt x="471" y="307"/>
                  </a:lnTo>
                  <a:lnTo>
                    <a:pt x="214" y="307"/>
                  </a:lnTo>
                  <a:lnTo>
                    <a:pt x="214" y="179"/>
                  </a:lnTo>
                  <a:lnTo>
                    <a:pt x="500" y="17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1534150" y="1651750"/>
              <a:ext cx="16520" cy="14053"/>
            </a:xfrm>
            <a:custGeom>
              <a:avLst/>
              <a:gdLst/>
              <a:ahLst/>
              <a:cxnLst/>
              <a:rect l="l" t="t" r="r" b="b"/>
              <a:pathLst>
                <a:path w="944" h="803" extrusionOk="0">
                  <a:moveTo>
                    <a:pt x="400" y="207"/>
                  </a:moveTo>
                  <a:cubicBezTo>
                    <a:pt x="508" y="207"/>
                    <a:pt x="593" y="293"/>
                    <a:pt x="593" y="400"/>
                  </a:cubicBezTo>
                  <a:cubicBezTo>
                    <a:pt x="593" y="516"/>
                    <a:pt x="499" y="593"/>
                    <a:pt x="400" y="593"/>
                  </a:cubicBezTo>
                  <a:cubicBezTo>
                    <a:pt x="352" y="593"/>
                    <a:pt x="304" y="575"/>
                    <a:pt x="265" y="536"/>
                  </a:cubicBezTo>
                  <a:cubicBezTo>
                    <a:pt x="143" y="414"/>
                    <a:pt x="229" y="207"/>
                    <a:pt x="400" y="207"/>
                  </a:cubicBezTo>
                  <a:close/>
                  <a:moveTo>
                    <a:pt x="400" y="0"/>
                  </a:moveTo>
                  <a:cubicBezTo>
                    <a:pt x="179" y="0"/>
                    <a:pt x="1" y="179"/>
                    <a:pt x="1" y="400"/>
                  </a:cubicBezTo>
                  <a:cubicBezTo>
                    <a:pt x="1" y="642"/>
                    <a:pt x="201" y="802"/>
                    <a:pt x="408" y="802"/>
                  </a:cubicBezTo>
                  <a:cubicBezTo>
                    <a:pt x="506" y="802"/>
                    <a:pt x="606" y="766"/>
                    <a:pt x="686" y="686"/>
                  </a:cubicBezTo>
                  <a:cubicBezTo>
                    <a:pt x="943" y="429"/>
                    <a:pt x="757" y="0"/>
                    <a:pt x="40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732093" y="1640743"/>
              <a:ext cx="6650" cy="10640"/>
            </a:xfrm>
            <a:custGeom>
              <a:avLst/>
              <a:gdLst/>
              <a:ahLst/>
              <a:cxnLst/>
              <a:rect l="l" t="t" r="r" b="b"/>
              <a:pathLst>
                <a:path w="380" h="608" extrusionOk="0">
                  <a:moveTo>
                    <a:pt x="1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29"/>
                  </a:lnTo>
                  <a:lnTo>
                    <a:pt x="158" y="229"/>
                  </a:lnTo>
                  <a:lnTo>
                    <a:pt x="158" y="129"/>
                  </a:lnTo>
                  <a:lnTo>
                    <a:pt x="379" y="129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740720" y="1640743"/>
              <a:ext cx="9642" cy="10640"/>
            </a:xfrm>
            <a:custGeom>
              <a:avLst/>
              <a:gdLst/>
              <a:ahLst/>
              <a:cxnLst/>
              <a:rect l="l" t="t" r="r" b="b"/>
              <a:pathLst>
                <a:path w="551" h="608" extrusionOk="0">
                  <a:moveTo>
                    <a:pt x="274" y="134"/>
                  </a:moveTo>
                  <a:cubicBezTo>
                    <a:pt x="352" y="134"/>
                    <a:pt x="352" y="310"/>
                    <a:pt x="274" y="310"/>
                  </a:cubicBezTo>
                  <a:cubicBezTo>
                    <a:pt x="269" y="310"/>
                    <a:pt x="263" y="310"/>
                    <a:pt x="258" y="308"/>
                  </a:cubicBezTo>
                  <a:lnTo>
                    <a:pt x="158" y="308"/>
                  </a:lnTo>
                  <a:lnTo>
                    <a:pt x="158" y="137"/>
                  </a:lnTo>
                  <a:lnTo>
                    <a:pt x="258" y="137"/>
                  </a:lnTo>
                  <a:cubicBezTo>
                    <a:pt x="263" y="135"/>
                    <a:pt x="269" y="134"/>
                    <a:pt x="274" y="134"/>
                  </a:cubicBezTo>
                  <a:close/>
                  <a:moveTo>
                    <a:pt x="0" y="1"/>
                  </a:moveTo>
                  <a:lnTo>
                    <a:pt x="0" y="608"/>
                  </a:lnTo>
                  <a:lnTo>
                    <a:pt x="158" y="608"/>
                  </a:lnTo>
                  <a:lnTo>
                    <a:pt x="158" y="444"/>
                  </a:lnTo>
                  <a:lnTo>
                    <a:pt x="258" y="444"/>
                  </a:lnTo>
                  <a:lnTo>
                    <a:pt x="350" y="608"/>
                  </a:lnTo>
                  <a:lnTo>
                    <a:pt x="536" y="608"/>
                  </a:lnTo>
                  <a:lnTo>
                    <a:pt x="407" y="387"/>
                  </a:lnTo>
                  <a:cubicBezTo>
                    <a:pt x="550" y="251"/>
                    <a:pt x="457" y="1"/>
                    <a:pt x="25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1751342" y="1640743"/>
              <a:ext cx="6633" cy="10640"/>
            </a:xfrm>
            <a:custGeom>
              <a:avLst/>
              <a:gdLst/>
              <a:ahLst/>
              <a:cxnLst/>
              <a:rect l="l" t="t" r="r" b="b"/>
              <a:pathLst>
                <a:path w="379" h="608" extrusionOk="0">
                  <a:moveTo>
                    <a:pt x="0" y="1"/>
                  </a:moveTo>
                  <a:lnTo>
                    <a:pt x="8" y="608"/>
                  </a:lnTo>
                  <a:lnTo>
                    <a:pt x="379" y="608"/>
                  </a:lnTo>
                  <a:lnTo>
                    <a:pt x="379" y="472"/>
                  </a:lnTo>
                  <a:lnTo>
                    <a:pt x="165" y="472"/>
                  </a:lnTo>
                  <a:lnTo>
                    <a:pt x="165" y="365"/>
                  </a:lnTo>
                  <a:lnTo>
                    <a:pt x="357" y="365"/>
                  </a:lnTo>
                  <a:lnTo>
                    <a:pt x="357" y="229"/>
                  </a:lnTo>
                  <a:lnTo>
                    <a:pt x="165" y="229"/>
                  </a:lnTo>
                  <a:lnTo>
                    <a:pt x="165" y="137"/>
                  </a:lnTo>
                  <a:lnTo>
                    <a:pt x="379" y="13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1757835" y="1640743"/>
              <a:ext cx="14263" cy="10640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400" y="164"/>
                  </a:moveTo>
                  <a:cubicBezTo>
                    <a:pt x="472" y="164"/>
                    <a:pt x="543" y="221"/>
                    <a:pt x="543" y="308"/>
                  </a:cubicBezTo>
                  <a:cubicBezTo>
                    <a:pt x="543" y="315"/>
                    <a:pt x="543" y="322"/>
                    <a:pt x="543" y="337"/>
                  </a:cubicBezTo>
                  <a:lnTo>
                    <a:pt x="472" y="265"/>
                  </a:lnTo>
                  <a:lnTo>
                    <a:pt x="358" y="372"/>
                  </a:lnTo>
                  <a:lnTo>
                    <a:pt x="436" y="444"/>
                  </a:lnTo>
                  <a:cubicBezTo>
                    <a:pt x="429" y="447"/>
                    <a:pt x="424" y="449"/>
                    <a:pt x="418" y="449"/>
                  </a:cubicBezTo>
                  <a:cubicBezTo>
                    <a:pt x="413" y="449"/>
                    <a:pt x="408" y="447"/>
                    <a:pt x="401" y="444"/>
                  </a:cubicBezTo>
                  <a:lnTo>
                    <a:pt x="401" y="451"/>
                  </a:lnTo>
                  <a:cubicBezTo>
                    <a:pt x="272" y="451"/>
                    <a:pt x="208" y="294"/>
                    <a:pt x="301" y="208"/>
                  </a:cubicBezTo>
                  <a:cubicBezTo>
                    <a:pt x="329" y="178"/>
                    <a:pt x="364" y="164"/>
                    <a:pt x="400" y="164"/>
                  </a:cubicBezTo>
                  <a:close/>
                  <a:moveTo>
                    <a:pt x="398" y="1"/>
                  </a:moveTo>
                  <a:cubicBezTo>
                    <a:pt x="323" y="1"/>
                    <a:pt x="248" y="27"/>
                    <a:pt x="186" y="87"/>
                  </a:cubicBezTo>
                  <a:cubicBezTo>
                    <a:pt x="1" y="279"/>
                    <a:pt x="136" y="601"/>
                    <a:pt x="401" y="608"/>
                  </a:cubicBezTo>
                  <a:cubicBezTo>
                    <a:pt x="458" y="608"/>
                    <a:pt x="508" y="594"/>
                    <a:pt x="551" y="565"/>
                  </a:cubicBezTo>
                  <a:lnTo>
                    <a:pt x="593" y="608"/>
                  </a:lnTo>
                  <a:lnTo>
                    <a:pt x="815" y="601"/>
                  </a:lnTo>
                  <a:lnTo>
                    <a:pt x="665" y="451"/>
                  </a:lnTo>
                  <a:cubicBezTo>
                    <a:pt x="693" y="408"/>
                    <a:pt x="708" y="358"/>
                    <a:pt x="708" y="301"/>
                  </a:cubicBezTo>
                  <a:cubicBezTo>
                    <a:pt x="708" y="121"/>
                    <a:pt x="556" y="1"/>
                    <a:pt x="39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1772710" y="1640743"/>
              <a:ext cx="8260" cy="10622"/>
            </a:xfrm>
            <a:custGeom>
              <a:avLst/>
              <a:gdLst/>
              <a:ahLst/>
              <a:cxnLst/>
              <a:rect l="l" t="t" r="r" b="b"/>
              <a:pathLst>
                <a:path w="472" h="607" extrusionOk="0">
                  <a:moveTo>
                    <a:pt x="1" y="1"/>
                  </a:moveTo>
                  <a:lnTo>
                    <a:pt x="1" y="365"/>
                  </a:lnTo>
                  <a:cubicBezTo>
                    <a:pt x="1" y="526"/>
                    <a:pt x="118" y="606"/>
                    <a:pt x="236" y="606"/>
                  </a:cubicBezTo>
                  <a:cubicBezTo>
                    <a:pt x="354" y="606"/>
                    <a:pt x="472" y="526"/>
                    <a:pt x="472" y="365"/>
                  </a:cubicBezTo>
                  <a:lnTo>
                    <a:pt x="472" y="1"/>
                  </a:lnTo>
                  <a:lnTo>
                    <a:pt x="315" y="1"/>
                  </a:lnTo>
                  <a:lnTo>
                    <a:pt x="315" y="365"/>
                  </a:lnTo>
                  <a:cubicBezTo>
                    <a:pt x="315" y="419"/>
                    <a:pt x="275" y="445"/>
                    <a:pt x="236" y="445"/>
                  </a:cubicBezTo>
                  <a:cubicBezTo>
                    <a:pt x="197" y="445"/>
                    <a:pt x="158" y="419"/>
                    <a:pt x="158" y="365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1783088" y="1640743"/>
              <a:ext cx="6633" cy="10640"/>
            </a:xfrm>
            <a:custGeom>
              <a:avLst/>
              <a:gdLst/>
              <a:ahLst/>
              <a:cxnLst/>
              <a:rect l="l" t="t" r="r" b="b"/>
              <a:pathLst>
                <a:path w="379" h="608" extrusionOk="0">
                  <a:moveTo>
                    <a:pt x="0" y="1"/>
                  </a:moveTo>
                  <a:lnTo>
                    <a:pt x="0" y="608"/>
                  </a:lnTo>
                  <a:lnTo>
                    <a:pt x="379" y="608"/>
                  </a:lnTo>
                  <a:lnTo>
                    <a:pt x="379" y="472"/>
                  </a:lnTo>
                  <a:lnTo>
                    <a:pt x="157" y="472"/>
                  </a:lnTo>
                  <a:lnTo>
                    <a:pt x="157" y="365"/>
                  </a:lnTo>
                  <a:lnTo>
                    <a:pt x="350" y="365"/>
                  </a:lnTo>
                  <a:lnTo>
                    <a:pt x="350" y="229"/>
                  </a:lnTo>
                  <a:lnTo>
                    <a:pt x="157" y="229"/>
                  </a:lnTo>
                  <a:lnTo>
                    <a:pt x="157" y="137"/>
                  </a:lnTo>
                  <a:lnTo>
                    <a:pt x="379" y="13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1791697" y="1640743"/>
              <a:ext cx="8890" cy="10640"/>
            </a:xfrm>
            <a:custGeom>
              <a:avLst/>
              <a:gdLst/>
              <a:ahLst/>
              <a:cxnLst/>
              <a:rect l="l" t="t" r="r" b="b"/>
              <a:pathLst>
                <a:path w="508" h="608" extrusionOk="0">
                  <a:moveTo>
                    <a:pt x="1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58" y="322"/>
                  </a:lnTo>
                  <a:lnTo>
                    <a:pt x="437" y="608"/>
                  </a:lnTo>
                  <a:lnTo>
                    <a:pt x="508" y="608"/>
                  </a:lnTo>
                  <a:lnTo>
                    <a:pt x="508" y="1"/>
                  </a:lnTo>
                  <a:lnTo>
                    <a:pt x="351" y="1"/>
                  </a:lnTo>
                  <a:lnTo>
                    <a:pt x="351" y="28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800570" y="1640743"/>
              <a:ext cx="10150" cy="10640"/>
            </a:xfrm>
            <a:custGeom>
              <a:avLst/>
              <a:gdLst/>
              <a:ahLst/>
              <a:cxnLst/>
              <a:rect l="l" t="t" r="r" b="b"/>
              <a:pathLst>
                <a:path w="580" h="608" extrusionOk="0">
                  <a:moveTo>
                    <a:pt x="365" y="1"/>
                  </a:moveTo>
                  <a:cubicBezTo>
                    <a:pt x="151" y="1"/>
                    <a:pt x="1" y="222"/>
                    <a:pt x="87" y="422"/>
                  </a:cubicBezTo>
                  <a:cubicBezTo>
                    <a:pt x="138" y="542"/>
                    <a:pt x="251" y="608"/>
                    <a:pt x="365" y="608"/>
                  </a:cubicBezTo>
                  <a:cubicBezTo>
                    <a:pt x="442" y="608"/>
                    <a:pt x="519" y="578"/>
                    <a:pt x="579" y="515"/>
                  </a:cubicBezTo>
                  <a:lnTo>
                    <a:pt x="465" y="408"/>
                  </a:lnTo>
                  <a:cubicBezTo>
                    <a:pt x="447" y="425"/>
                    <a:pt x="428" y="433"/>
                    <a:pt x="410" y="433"/>
                  </a:cubicBezTo>
                  <a:cubicBezTo>
                    <a:pt x="300" y="433"/>
                    <a:pt x="212" y="165"/>
                    <a:pt x="365" y="165"/>
                  </a:cubicBezTo>
                  <a:cubicBezTo>
                    <a:pt x="401" y="165"/>
                    <a:pt x="437" y="179"/>
                    <a:pt x="465" y="201"/>
                  </a:cubicBezTo>
                  <a:lnTo>
                    <a:pt x="579" y="94"/>
                  </a:lnTo>
                  <a:cubicBezTo>
                    <a:pt x="522" y="37"/>
                    <a:pt x="444" y="1"/>
                    <a:pt x="365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811700" y="1640743"/>
              <a:ext cx="10395" cy="10517"/>
            </a:xfrm>
            <a:custGeom>
              <a:avLst/>
              <a:gdLst/>
              <a:ahLst/>
              <a:cxnLst/>
              <a:rect l="l" t="t" r="r" b="b"/>
              <a:pathLst>
                <a:path w="594" h="601" extrusionOk="0">
                  <a:moveTo>
                    <a:pt x="0" y="1"/>
                  </a:moveTo>
                  <a:lnTo>
                    <a:pt x="222" y="379"/>
                  </a:lnTo>
                  <a:lnTo>
                    <a:pt x="222" y="601"/>
                  </a:lnTo>
                  <a:lnTo>
                    <a:pt x="379" y="601"/>
                  </a:lnTo>
                  <a:lnTo>
                    <a:pt x="379" y="379"/>
                  </a:lnTo>
                  <a:lnTo>
                    <a:pt x="593" y="1"/>
                  </a:lnTo>
                  <a:lnTo>
                    <a:pt x="415" y="1"/>
                  </a:lnTo>
                  <a:lnTo>
                    <a:pt x="293" y="20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829690" y="1640743"/>
              <a:ext cx="11147" cy="10640"/>
            </a:xfrm>
            <a:custGeom>
              <a:avLst/>
              <a:gdLst/>
              <a:ahLst/>
              <a:cxnLst/>
              <a:rect l="l" t="t" r="r" b="b"/>
              <a:pathLst>
                <a:path w="637" h="608" extrusionOk="0">
                  <a:moveTo>
                    <a:pt x="1" y="1"/>
                  </a:moveTo>
                  <a:lnTo>
                    <a:pt x="1" y="601"/>
                  </a:lnTo>
                  <a:lnTo>
                    <a:pt x="158" y="601"/>
                  </a:lnTo>
                  <a:lnTo>
                    <a:pt x="158" y="294"/>
                  </a:lnTo>
                  <a:lnTo>
                    <a:pt x="322" y="436"/>
                  </a:lnTo>
                  <a:lnTo>
                    <a:pt x="479" y="294"/>
                  </a:lnTo>
                  <a:lnTo>
                    <a:pt x="479" y="608"/>
                  </a:lnTo>
                  <a:lnTo>
                    <a:pt x="636" y="608"/>
                  </a:lnTo>
                  <a:lnTo>
                    <a:pt x="636" y="1"/>
                  </a:lnTo>
                  <a:lnTo>
                    <a:pt x="565" y="1"/>
                  </a:lnTo>
                  <a:lnTo>
                    <a:pt x="315" y="2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842693" y="1640743"/>
              <a:ext cx="12267" cy="10605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300" y="158"/>
                  </a:moveTo>
                  <a:cubicBezTo>
                    <a:pt x="379" y="158"/>
                    <a:pt x="443" y="222"/>
                    <a:pt x="443" y="301"/>
                  </a:cubicBezTo>
                  <a:cubicBezTo>
                    <a:pt x="443" y="387"/>
                    <a:pt x="372" y="445"/>
                    <a:pt x="299" y="445"/>
                  </a:cubicBezTo>
                  <a:cubicBezTo>
                    <a:pt x="264" y="445"/>
                    <a:pt x="228" y="431"/>
                    <a:pt x="200" y="401"/>
                  </a:cubicBezTo>
                  <a:cubicBezTo>
                    <a:pt x="108" y="315"/>
                    <a:pt x="172" y="158"/>
                    <a:pt x="300" y="158"/>
                  </a:cubicBezTo>
                  <a:close/>
                  <a:moveTo>
                    <a:pt x="300" y="1"/>
                  </a:moveTo>
                  <a:cubicBezTo>
                    <a:pt x="129" y="1"/>
                    <a:pt x="0" y="137"/>
                    <a:pt x="0" y="301"/>
                  </a:cubicBezTo>
                  <a:cubicBezTo>
                    <a:pt x="0" y="484"/>
                    <a:pt x="147" y="606"/>
                    <a:pt x="302" y="606"/>
                  </a:cubicBezTo>
                  <a:cubicBezTo>
                    <a:pt x="376" y="606"/>
                    <a:pt x="452" y="578"/>
                    <a:pt x="515" y="515"/>
                  </a:cubicBezTo>
                  <a:cubicBezTo>
                    <a:pt x="700" y="329"/>
                    <a:pt x="565" y="1"/>
                    <a:pt x="3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855188" y="1640743"/>
              <a:ext cx="10517" cy="10640"/>
            </a:xfrm>
            <a:custGeom>
              <a:avLst/>
              <a:gdLst/>
              <a:ahLst/>
              <a:cxnLst/>
              <a:rect l="l" t="t" r="r" b="b"/>
              <a:pathLst>
                <a:path w="601" h="608" extrusionOk="0">
                  <a:moveTo>
                    <a:pt x="222" y="165"/>
                  </a:moveTo>
                  <a:cubicBezTo>
                    <a:pt x="415" y="165"/>
                    <a:pt x="415" y="451"/>
                    <a:pt x="222" y="451"/>
                  </a:cubicBezTo>
                  <a:lnTo>
                    <a:pt x="158" y="451"/>
                  </a:lnTo>
                  <a:lnTo>
                    <a:pt x="158" y="165"/>
                  </a:lnTo>
                  <a:close/>
                  <a:moveTo>
                    <a:pt x="1" y="1"/>
                  </a:moveTo>
                  <a:lnTo>
                    <a:pt x="1" y="608"/>
                  </a:lnTo>
                  <a:lnTo>
                    <a:pt x="222" y="608"/>
                  </a:lnTo>
                  <a:cubicBezTo>
                    <a:pt x="600" y="586"/>
                    <a:pt x="600" y="22"/>
                    <a:pt x="22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1866178" y="1640743"/>
              <a:ext cx="8400" cy="10622"/>
            </a:xfrm>
            <a:custGeom>
              <a:avLst/>
              <a:gdLst/>
              <a:ahLst/>
              <a:cxnLst/>
              <a:rect l="l" t="t" r="r" b="b"/>
              <a:pathLst>
                <a:path w="480" h="607" extrusionOk="0">
                  <a:moveTo>
                    <a:pt x="1" y="1"/>
                  </a:moveTo>
                  <a:lnTo>
                    <a:pt x="1" y="365"/>
                  </a:lnTo>
                  <a:cubicBezTo>
                    <a:pt x="1" y="526"/>
                    <a:pt x="121" y="606"/>
                    <a:pt x="240" y="606"/>
                  </a:cubicBezTo>
                  <a:cubicBezTo>
                    <a:pt x="360" y="606"/>
                    <a:pt x="479" y="526"/>
                    <a:pt x="479" y="365"/>
                  </a:cubicBezTo>
                  <a:lnTo>
                    <a:pt x="479" y="1"/>
                  </a:lnTo>
                  <a:lnTo>
                    <a:pt x="322" y="1"/>
                  </a:lnTo>
                  <a:lnTo>
                    <a:pt x="322" y="365"/>
                  </a:lnTo>
                  <a:cubicBezTo>
                    <a:pt x="322" y="419"/>
                    <a:pt x="283" y="445"/>
                    <a:pt x="244" y="445"/>
                  </a:cubicBezTo>
                  <a:cubicBezTo>
                    <a:pt x="204" y="445"/>
                    <a:pt x="165" y="419"/>
                    <a:pt x="165" y="365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876678" y="1640743"/>
              <a:ext cx="6650" cy="10640"/>
            </a:xfrm>
            <a:custGeom>
              <a:avLst/>
              <a:gdLst/>
              <a:ahLst/>
              <a:cxnLst/>
              <a:rect l="l" t="t" r="r" b="b"/>
              <a:pathLst>
                <a:path w="380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9" y="608"/>
                  </a:lnTo>
                  <a:lnTo>
                    <a:pt x="379" y="451"/>
                  </a:lnTo>
                  <a:lnTo>
                    <a:pt x="158" y="45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1884553" y="1640743"/>
              <a:ext cx="11147" cy="10640"/>
            </a:xfrm>
            <a:custGeom>
              <a:avLst/>
              <a:gdLst/>
              <a:ahLst/>
              <a:cxnLst/>
              <a:rect l="l" t="t" r="r" b="b"/>
              <a:pathLst>
                <a:path w="637" h="608" extrusionOk="0">
                  <a:moveTo>
                    <a:pt x="315" y="258"/>
                  </a:moveTo>
                  <a:lnTo>
                    <a:pt x="379" y="394"/>
                  </a:lnTo>
                  <a:lnTo>
                    <a:pt x="258" y="394"/>
                  </a:lnTo>
                  <a:lnTo>
                    <a:pt x="315" y="258"/>
                  </a:lnTo>
                  <a:close/>
                  <a:moveTo>
                    <a:pt x="279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93" y="522"/>
                  </a:lnTo>
                  <a:lnTo>
                    <a:pt x="443" y="522"/>
                  </a:lnTo>
                  <a:lnTo>
                    <a:pt x="479" y="608"/>
                  </a:lnTo>
                  <a:lnTo>
                    <a:pt x="636" y="60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896173" y="1640743"/>
              <a:ext cx="8278" cy="10640"/>
            </a:xfrm>
            <a:custGeom>
              <a:avLst/>
              <a:gdLst/>
              <a:ahLst/>
              <a:cxnLst/>
              <a:rect l="l" t="t" r="r" b="b"/>
              <a:pathLst>
                <a:path w="473" h="608" extrusionOk="0">
                  <a:moveTo>
                    <a:pt x="1" y="1"/>
                  </a:moveTo>
                  <a:lnTo>
                    <a:pt x="1" y="158"/>
                  </a:lnTo>
                  <a:lnTo>
                    <a:pt x="158" y="158"/>
                  </a:lnTo>
                  <a:lnTo>
                    <a:pt x="158" y="608"/>
                  </a:lnTo>
                  <a:lnTo>
                    <a:pt x="315" y="608"/>
                  </a:lnTo>
                  <a:lnTo>
                    <a:pt x="315" y="158"/>
                  </a:lnTo>
                  <a:lnTo>
                    <a:pt x="472" y="15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906305" y="1640743"/>
              <a:ext cx="2888" cy="10640"/>
            </a:xfrm>
            <a:custGeom>
              <a:avLst/>
              <a:gdLst/>
              <a:ahLst/>
              <a:cxnLst/>
              <a:rect l="l" t="t" r="r" b="b"/>
              <a:pathLst>
                <a:path w="165" h="608" extrusionOk="0">
                  <a:moveTo>
                    <a:pt x="0" y="1"/>
                  </a:moveTo>
                  <a:lnTo>
                    <a:pt x="0" y="608"/>
                  </a:lnTo>
                  <a:lnTo>
                    <a:pt x="164" y="608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1911048" y="1640743"/>
              <a:ext cx="12390" cy="10605"/>
            </a:xfrm>
            <a:custGeom>
              <a:avLst/>
              <a:gdLst/>
              <a:ahLst/>
              <a:cxnLst/>
              <a:rect l="l" t="t" r="r" b="b"/>
              <a:pathLst>
                <a:path w="708" h="606" extrusionOk="0">
                  <a:moveTo>
                    <a:pt x="300" y="158"/>
                  </a:moveTo>
                  <a:cubicBezTo>
                    <a:pt x="379" y="158"/>
                    <a:pt x="443" y="222"/>
                    <a:pt x="443" y="301"/>
                  </a:cubicBezTo>
                  <a:cubicBezTo>
                    <a:pt x="443" y="387"/>
                    <a:pt x="372" y="445"/>
                    <a:pt x="299" y="445"/>
                  </a:cubicBezTo>
                  <a:cubicBezTo>
                    <a:pt x="264" y="445"/>
                    <a:pt x="228" y="431"/>
                    <a:pt x="200" y="401"/>
                  </a:cubicBezTo>
                  <a:cubicBezTo>
                    <a:pt x="108" y="315"/>
                    <a:pt x="172" y="158"/>
                    <a:pt x="300" y="158"/>
                  </a:cubicBezTo>
                  <a:close/>
                  <a:moveTo>
                    <a:pt x="300" y="1"/>
                  </a:moveTo>
                  <a:cubicBezTo>
                    <a:pt x="136" y="1"/>
                    <a:pt x="0" y="137"/>
                    <a:pt x="0" y="301"/>
                  </a:cubicBezTo>
                  <a:cubicBezTo>
                    <a:pt x="0" y="484"/>
                    <a:pt x="147" y="606"/>
                    <a:pt x="302" y="606"/>
                  </a:cubicBezTo>
                  <a:cubicBezTo>
                    <a:pt x="376" y="606"/>
                    <a:pt x="452" y="578"/>
                    <a:pt x="515" y="515"/>
                  </a:cubicBezTo>
                  <a:cubicBezTo>
                    <a:pt x="707" y="329"/>
                    <a:pt x="572" y="1"/>
                    <a:pt x="3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1923543" y="1640743"/>
              <a:ext cx="8890" cy="10640"/>
            </a:xfrm>
            <a:custGeom>
              <a:avLst/>
              <a:gdLst/>
              <a:ahLst/>
              <a:cxnLst/>
              <a:rect l="l" t="t" r="r" b="b"/>
              <a:pathLst>
                <a:path w="508" h="608" extrusionOk="0">
                  <a:moveTo>
                    <a:pt x="1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58" y="322"/>
                  </a:lnTo>
                  <a:lnTo>
                    <a:pt x="443" y="608"/>
                  </a:lnTo>
                  <a:lnTo>
                    <a:pt x="508" y="608"/>
                  </a:lnTo>
                  <a:lnTo>
                    <a:pt x="508" y="1"/>
                  </a:lnTo>
                  <a:lnTo>
                    <a:pt x="350" y="1"/>
                  </a:lnTo>
                  <a:lnTo>
                    <a:pt x="350" y="28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1730850" y="1665330"/>
              <a:ext cx="8767" cy="10588"/>
            </a:xfrm>
            <a:custGeom>
              <a:avLst/>
              <a:gdLst/>
              <a:ahLst/>
              <a:cxnLst/>
              <a:rect l="l" t="t" r="r" b="b"/>
              <a:pathLst>
                <a:path w="501" h="605" extrusionOk="0">
                  <a:moveTo>
                    <a:pt x="244" y="0"/>
                  </a:moveTo>
                  <a:cubicBezTo>
                    <a:pt x="199" y="0"/>
                    <a:pt x="153" y="17"/>
                    <a:pt x="115" y="53"/>
                  </a:cubicBezTo>
                  <a:cubicBezTo>
                    <a:pt x="0" y="174"/>
                    <a:pt x="79" y="374"/>
                    <a:pt x="250" y="374"/>
                  </a:cubicBezTo>
                  <a:cubicBezTo>
                    <a:pt x="272" y="374"/>
                    <a:pt x="293" y="395"/>
                    <a:pt x="293" y="417"/>
                  </a:cubicBezTo>
                  <a:cubicBezTo>
                    <a:pt x="293" y="442"/>
                    <a:pt x="277" y="461"/>
                    <a:pt x="259" y="461"/>
                  </a:cubicBezTo>
                  <a:cubicBezTo>
                    <a:pt x="256" y="461"/>
                    <a:pt x="253" y="461"/>
                    <a:pt x="250" y="460"/>
                  </a:cubicBezTo>
                  <a:cubicBezTo>
                    <a:pt x="222" y="460"/>
                    <a:pt x="200" y="445"/>
                    <a:pt x="200" y="417"/>
                  </a:cubicBezTo>
                  <a:lnTo>
                    <a:pt x="65" y="417"/>
                  </a:lnTo>
                  <a:cubicBezTo>
                    <a:pt x="65" y="529"/>
                    <a:pt x="158" y="605"/>
                    <a:pt x="254" y="605"/>
                  </a:cubicBezTo>
                  <a:cubicBezTo>
                    <a:pt x="298" y="605"/>
                    <a:pt x="343" y="589"/>
                    <a:pt x="379" y="552"/>
                  </a:cubicBezTo>
                  <a:cubicBezTo>
                    <a:pt x="500" y="431"/>
                    <a:pt x="414" y="231"/>
                    <a:pt x="250" y="231"/>
                  </a:cubicBezTo>
                  <a:cubicBezTo>
                    <a:pt x="222" y="231"/>
                    <a:pt x="200" y="210"/>
                    <a:pt x="200" y="188"/>
                  </a:cubicBezTo>
                  <a:cubicBezTo>
                    <a:pt x="200" y="160"/>
                    <a:pt x="222" y="145"/>
                    <a:pt x="250" y="138"/>
                  </a:cubicBezTo>
                  <a:cubicBezTo>
                    <a:pt x="272" y="145"/>
                    <a:pt x="293" y="160"/>
                    <a:pt x="293" y="188"/>
                  </a:cubicBezTo>
                  <a:lnTo>
                    <a:pt x="436" y="188"/>
                  </a:lnTo>
                  <a:cubicBezTo>
                    <a:pt x="436" y="76"/>
                    <a:pt x="342" y="0"/>
                    <a:pt x="24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1740353" y="1665365"/>
              <a:ext cx="8890" cy="10517"/>
            </a:xfrm>
            <a:custGeom>
              <a:avLst/>
              <a:gdLst/>
              <a:ahLst/>
              <a:cxnLst/>
              <a:rect l="l" t="t" r="r" b="b"/>
              <a:pathLst>
                <a:path w="508" h="601" extrusionOk="0">
                  <a:moveTo>
                    <a:pt x="0" y="1"/>
                  </a:moveTo>
                  <a:lnTo>
                    <a:pt x="0" y="600"/>
                  </a:lnTo>
                  <a:lnTo>
                    <a:pt x="157" y="600"/>
                  </a:lnTo>
                  <a:lnTo>
                    <a:pt x="157" y="372"/>
                  </a:lnTo>
                  <a:lnTo>
                    <a:pt x="350" y="372"/>
                  </a:lnTo>
                  <a:lnTo>
                    <a:pt x="350" y="600"/>
                  </a:lnTo>
                  <a:lnTo>
                    <a:pt x="507" y="600"/>
                  </a:lnTo>
                  <a:lnTo>
                    <a:pt x="507" y="1"/>
                  </a:lnTo>
                  <a:lnTo>
                    <a:pt x="350" y="1"/>
                  </a:lnTo>
                  <a:lnTo>
                    <a:pt x="350" y="215"/>
                  </a:lnTo>
                  <a:lnTo>
                    <a:pt x="157" y="215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1751220" y="1665365"/>
              <a:ext cx="12267" cy="10605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300" y="158"/>
                  </a:moveTo>
                  <a:cubicBezTo>
                    <a:pt x="379" y="158"/>
                    <a:pt x="443" y="222"/>
                    <a:pt x="443" y="301"/>
                  </a:cubicBezTo>
                  <a:cubicBezTo>
                    <a:pt x="443" y="387"/>
                    <a:pt x="372" y="444"/>
                    <a:pt x="299" y="444"/>
                  </a:cubicBezTo>
                  <a:cubicBezTo>
                    <a:pt x="264" y="444"/>
                    <a:pt x="228" y="431"/>
                    <a:pt x="200" y="401"/>
                  </a:cubicBezTo>
                  <a:cubicBezTo>
                    <a:pt x="107" y="315"/>
                    <a:pt x="172" y="158"/>
                    <a:pt x="300" y="158"/>
                  </a:cubicBezTo>
                  <a:close/>
                  <a:moveTo>
                    <a:pt x="300" y="1"/>
                  </a:moveTo>
                  <a:cubicBezTo>
                    <a:pt x="129" y="1"/>
                    <a:pt x="0" y="136"/>
                    <a:pt x="0" y="301"/>
                  </a:cubicBezTo>
                  <a:cubicBezTo>
                    <a:pt x="0" y="484"/>
                    <a:pt x="147" y="605"/>
                    <a:pt x="302" y="605"/>
                  </a:cubicBezTo>
                  <a:cubicBezTo>
                    <a:pt x="376" y="605"/>
                    <a:pt x="452" y="577"/>
                    <a:pt x="514" y="515"/>
                  </a:cubicBezTo>
                  <a:cubicBezTo>
                    <a:pt x="700" y="322"/>
                    <a:pt x="564" y="1"/>
                    <a:pt x="3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1763593" y="1665365"/>
              <a:ext cx="9642" cy="10517"/>
            </a:xfrm>
            <a:custGeom>
              <a:avLst/>
              <a:gdLst/>
              <a:ahLst/>
              <a:cxnLst/>
              <a:rect l="l" t="t" r="r" b="b"/>
              <a:pathLst>
                <a:path w="551" h="601" extrusionOk="0">
                  <a:moveTo>
                    <a:pt x="281" y="134"/>
                  </a:moveTo>
                  <a:cubicBezTo>
                    <a:pt x="359" y="134"/>
                    <a:pt x="359" y="310"/>
                    <a:pt x="281" y="310"/>
                  </a:cubicBezTo>
                  <a:cubicBezTo>
                    <a:pt x="276" y="310"/>
                    <a:pt x="270" y="309"/>
                    <a:pt x="264" y="308"/>
                  </a:cubicBezTo>
                  <a:lnTo>
                    <a:pt x="164" y="308"/>
                  </a:lnTo>
                  <a:lnTo>
                    <a:pt x="164" y="136"/>
                  </a:lnTo>
                  <a:lnTo>
                    <a:pt x="264" y="136"/>
                  </a:lnTo>
                  <a:cubicBezTo>
                    <a:pt x="270" y="135"/>
                    <a:pt x="276" y="134"/>
                    <a:pt x="281" y="134"/>
                  </a:cubicBezTo>
                  <a:close/>
                  <a:moveTo>
                    <a:pt x="0" y="1"/>
                  </a:moveTo>
                  <a:lnTo>
                    <a:pt x="0" y="600"/>
                  </a:lnTo>
                  <a:lnTo>
                    <a:pt x="164" y="600"/>
                  </a:lnTo>
                  <a:lnTo>
                    <a:pt x="164" y="443"/>
                  </a:lnTo>
                  <a:lnTo>
                    <a:pt x="264" y="443"/>
                  </a:lnTo>
                  <a:lnTo>
                    <a:pt x="357" y="600"/>
                  </a:lnTo>
                  <a:lnTo>
                    <a:pt x="529" y="600"/>
                  </a:lnTo>
                  <a:lnTo>
                    <a:pt x="400" y="386"/>
                  </a:lnTo>
                  <a:cubicBezTo>
                    <a:pt x="550" y="251"/>
                    <a:pt x="457" y="1"/>
                    <a:pt x="25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1774093" y="1665365"/>
              <a:ext cx="8260" cy="10517"/>
            </a:xfrm>
            <a:custGeom>
              <a:avLst/>
              <a:gdLst/>
              <a:ahLst/>
              <a:cxnLst/>
              <a:rect l="l" t="t" r="r" b="b"/>
              <a:pathLst>
                <a:path w="472" h="601" extrusionOk="0">
                  <a:moveTo>
                    <a:pt x="0" y="1"/>
                  </a:moveTo>
                  <a:lnTo>
                    <a:pt x="0" y="158"/>
                  </a:lnTo>
                  <a:lnTo>
                    <a:pt x="157" y="158"/>
                  </a:lnTo>
                  <a:lnTo>
                    <a:pt x="157" y="600"/>
                  </a:lnTo>
                  <a:lnTo>
                    <a:pt x="314" y="600"/>
                  </a:lnTo>
                  <a:lnTo>
                    <a:pt x="314" y="158"/>
                  </a:lnTo>
                  <a:lnTo>
                    <a:pt x="471" y="15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789703" y="1665365"/>
              <a:ext cx="17272" cy="10517"/>
            </a:xfrm>
            <a:custGeom>
              <a:avLst/>
              <a:gdLst/>
              <a:ahLst/>
              <a:cxnLst/>
              <a:rect l="l" t="t" r="r" b="b"/>
              <a:pathLst>
                <a:path w="987" h="601" extrusionOk="0">
                  <a:moveTo>
                    <a:pt x="1" y="1"/>
                  </a:moveTo>
                  <a:lnTo>
                    <a:pt x="279" y="600"/>
                  </a:lnTo>
                  <a:lnTo>
                    <a:pt x="393" y="600"/>
                  </a:lnTo>
                  <a:lnTo>
                    <a:pt x="493" y="386"/>
                  </a:lnTo>
                  <a:lnTo>
                    <a:pt x="593" y="600"/>
                  </a:lnTo>
                  <a:lnTo>
                    <a:pt x="708" y="600"/>
                  </a:lnTo>
                  <a:lnTo>
                    <a:pt x="986" y="1"/>
                  </a:lnTo>
                  <a:lnTo>
                    <a:pt x="808" y="1"/>
                  </a:lnTo>
                  <a:lnTo>
                    <a:pt x="636" y="372"/>
                  </a:lnTo>
                  <a:lnTo>
                    <a:pt x="522" y="115"/>
                  </a:lnTo>
                  <a:lnTo>
                    <a:pt x="458" y="115"/>
                  </a:lnTo>
                  <a:lnTo>
                    <a:pt x="343" y="37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806450" y="166536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322" y="258"/>
                  </a:moveTo>
                  <a:lnTo>
                    <a:pt x="379" y="393"/>
                  </a:lnTo>
                  <a:lnTo>
                    <a:pt x="258" y="393"/>
                  </a:lnTo>
                  <a:lnTo>
                    <a:pt x="322" y="258"/>
                  </a:lnTo>
                  <a:close/>
                  <a:moveTo>
                    <a:pt x="279" y="1"/>
                  </a:moveTo>
                  <a:lnTo>
                    <a:pt x="1" y="600"/>
                  </a:lnTo>
                  <a:lnTo>
                    <a:pt x="158" y="600"/>
                  </a:lnTo>
                  <a:lnTo>
                    <a:pt x="193" y="522"/>
                  </a:lnTo>
                  <a:lnTo>
                    <a:pt x="443" y="522"/>
                  </a:lnTo>
                  <a:lnTo>
                    <a:pt x="479" y="600"/>
                  </a:lnTo>
                  <a:lnTo>
                    <a:pt x="636" y="60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1817318" y="166536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1" y="1"/>
                  </a:moveTo>
                  <a:lnTo>
                    <a:pt x="286" y="600"/>
                  </a:lnTo>
                  <a:lnTo>
                    <a:pt x="358" y="600"/>
                  </a:lnTo>
                  <a:lnTo>
                    <a:pt x="636" y="1"/>
                  </a:lnTo>
                  <a:lnTo>
                    <a:pt x="479" y="1"/>
                  </a:lnTo>
                  <a:lnTo>
                    <a:pt x="322" y="34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1829690" y="1665365"/>
              <a:ext cx="6528" cy="10640"/>
            </a:xfrm>
            <a:custGeom>
              <a:avLst/>
              <a:gdLst/>
              <a:ahLst/>
              <a:cxnLst/>
              <a:rect l="l" t="t" r="r" b="b"/>
              <a:pathLst>
                <a:path w="373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2" y="608"/>
                  </a:lnTo>
                  <a:lnTo>
                    <a:pt x="372" y="479"/>
                  </a:lnTo>
                  <a:lnTo>
                    <a:pt x="158" y="479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36"/>
                  </a:lnTo>
                  <a:lnTo>
                    <a:pt x="158" y="236"/>
                  </a:lnTo>
                  <a:lnTo>
                    <a:pt x="158" y="136"/>
                  </a:lnTo>
                  <a:lnTo>
                    <a:pt x="372" y="136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1732093" y="170960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1" y="1"/>
                  </a:moveTo>
                  <a:lnTo>
                    <a:pt x="1" y="600"/>
                  </a:lnTo>
                  <a:lnTo>
                    <a:pt x="158" y="600"/>
                  </a:lnTo>
                  <a:lnTo>
                    <a:pt x="158" y="293"/>
                  </a:lnTo>
                  <a:lnTo>
                    <a:pt x="322" y="436"/>
                  </a:lnTo>
                  <a:lnTo>
                    <a:pt x="479" y="293"/>
                  </a:lnTo>
                  <a:lnTo>
                    <a:pt x="479" y="600"/>
                  </a:lnTo>
                  <a:lnTo>
                    <a:pt x="636" y="600"/>
                  </a:lnTo>
                  <a:lnTo>
                    <a:pt x="636" y="1"/>
                  </a:lnTo>
                  <a:lnTo>
                    <a:pt x="565" y="1"/>
                  </a:lnTo>
                  <a:lnTo>
                    <a:pt x="315" y="2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1745340" y="1709605"/>
              <a:ext cx="6510" cy="10517"/>
            </a:xfrm>
            <a:custGeom>
              <a:avLst/>
              <a:gdLst/>
              <a:ahLst/>
              <a:cxnLst/>
              <a:rect l="l" t="t" r="r" b="b"/>
              <a:pathLst>
                <a:path w="372" h="601" extrusionOk="0">
                  <a:moveTo>
                    <a:pt x="1" y="1"/>
                  </a:moveTo>
                  <a:lnTo>
                    <a:pt x="1" y="600"/>
                  </a:lnTo>
                  <a:lnTo>
                    <a:pt x="372" y="600"/>
                  </a:lnTo>
                  <a:lnTo>
                    <a:pt x="372" y="472"/>
                  </a:lnTo>
                  <a:lnTo>
                    <a:pt x="158" y="472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29"/>
                  </a:lnTo>
                  <a:lnTo>
                    <a:pt x="158" y="229"/>
                  </a:lnTo>
                  <a:lnTo>
                    <a:pt x="158" y="136"/>
                  </a:lnTo>
                  <a:lnTo>
                    <a:pt x="372" y="136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1753845" y="1709605"/>
              <a:ext cx="10517" cy="10517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22" y="165"/>
                  </a:moveTo>
                  <a:cubicBezTo>
                    <a:pt x="414" y="165"/>
                    <a:pt x="414" y="450"/>
                    <a:pt x="222" y="450"/>
                  </a:cubicBezTo>
                  <a:lnTo>
                    <a:pt x="157" y="450"/>
                  </a:lnTo>
                  <a:lnTo>
                    <a:pt x="157" y="165"/>
                  </a:lnTo>
                  <a:close/>
                  <a:moveTo>
                    <a:pt x="0" y="1"/>
                  </a:moveTo>
                  <a:lnTo>
                    <a:pt x="0" y="600"/>
                  </a:lnTo>
                  <a:lnTo>
                    <a:pt x="222" y="600"/>
                  </a:lnTo>
                  <a:cubicBezTo>
                    <a:pt x="600" y="586"/>
                    <a:pt x="600" y="22"/>
                    <a:pt x="22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1764958" y="1709605"/>
              <a:ext cx="2765" cy="10517"/>
            </a:xfrm>
            <a:custGeom>
              <a:avLst/>
              <a:gdLst/>
              <a:ahLst/>
              <a:cxnLst/>
              <a:rect l="l" t="t" r="r" b="b"/>
              <a:pathLst>
                <a:path w="158" h="601" extrusionOk="0">
                  <a:moveTo>
                    <a:pt x="1" y="1"/>
                  </a:moveTo>
                  <a:lnTo>
                    <a:pt x="1" y="600"/>
                  </a:lnTo>
                  <a:lnTo>
                    <a:pt x="158" y="6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769840" y="1709605"/>
              <a:ext cx="8260" cy="10605"/>
            </a:xfrm>
            <a:custGeom>
              <a:avLst/>
              <a:gdLst/>
              <a:ahLst/>
              <a:cxnLst/>
              <a:rect l="l" t="t" r="r" b="b"/>
              <a:pathLst>
                <a:path w="472" h="606" extrusionOk="0">
                  <a:moveTo>
                    <a:pt x="0" y="1"/>
                  </a:moveTo>
                  <a:lnTo>
                    <a:pt x="0" y="365"/>
                  </a:lnTo>
                  <a:cubicBezTo>
                    <a:pt x="0" y="525"/>
                    <a:pt x="118" y="606"/>
                    <a:pt x="236" y="606"/>
                  </a:cubicBezTo>
                  <a:cubicBezTo>
                    <a:pt x="354" y="606"/>
                    <a:pt x="472" y="525"/>
                    <a:pt x="472" y="365"/>
                  </a:cubicBezTo>
                  <a:lnTo>
                    <a:pt x="472" y="1"/>
                  </a:lnTo>
                  <a:lnTo>
                    <a:pt x="314" y="1"/>
                  </a:lnTo>
                  <a:lnTo>
                    <a:pt x="314" y="365"/>
                  </a:lnTo>
                  <a:cubicBezTo>
                    <a:pt x="314" y="418"/>
                    <a:pt x="275" y="445"/>
                    <a:pt x="236" y="445"/>
                  </a:cubicBezTo>
                  <a:cubicBezTo>
                    <a:pt x="197" y="445"/>
                    <a:pt x="157" y="418"/>
                    <a:pt x="157" y="365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1780200" y="170960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1" y="1"/>
                  </a:moveTo>
                  <a:lnTo>
                    <a:pt x="1" y="600"/>
                  </a:lnTo>
                  <a:lnTo>
                    <a:pt x="165" y="600"/>
                  </a:lnTo>
                  <a:lnTo>
                    <a:pt x="165" y="293"/>
                  </a:lnTo>
                  <a:lnTo>
                    <a:pt x="322" y="436"/>
                  </a:lnTo>
                  <a:lnTo>
                    <a:pt x="479" y="293"/>
                  </a:lnTo>
                  <a:lnTo>
                    <a:pt x="479" y="600"/>
                  </a:lnTo>
                  <a:lnTo>
                    <a:pt x="637" y="600"/>
                  </a:lnTo>
                  <a:lnTo>
                    <a:pt x="637" y="1"/>
                  </a:lnTo>
                  <a:lnTo>
                    <a:pt x="565" y="1"/>
                  </a:lnTo>
                  <a:lnTo>
                    <a:pt x="322" y="2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1798820" y="1709605"/>
              <a:ext cx="17272" cy="10517"/>
            </a:xfrm>
            <a:custGeom>
              <a:avLst/>
              <a:gdLst/>
              <a:ahLst/>
              <a:cxnLst/>
              <a:rect l="l" t="t" r="r" b="b"/>
              <a:pathLst>
                <a:path w="987" h="601" extrusionOk="0">
                  <a:moveTo>
                    <a:pt x="1" y="1"/>
                  </a:moveTo>
                  <a:lnTo>
                    <a:pt x="279" y="600"/>
                  </a:lnTo>
                  <a:lnTo>
                    <a:pt x="394" y="600"/>
                  </a:lnTo>
                  <a:lnTo>
                    <a:pt x="494" y="393"/>
                  </a:lnTo>
                  <a:lnTo>
                    <a:pt x="594" y="600"/>
                  </a:lnTo>
                  <a:lnTo>
                    <a:pt x="708" y="600"/>
                  </a:lnTo>
                  <a:lnTo>
                    <a:pt x="986" y="1"/>
                  </a:lnTo>
                  <a:lnTo>
                    <a:pt x="815" y="1"/>
                  </a:lnTo>
                  <a:lnTo>
                    <a:pt x="644" y="372"/>
                  </a:lnTo>
                  <a:lnTo>
                    <a:pt x="529" y="122"/>
                  </a:lnTo>
                  <a:lnTo>
                    <a:pt x="458" y="122"/>
                  </a:lnTo>
                  <a:lnTo>
                    <a:pt x="344" y="37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1815568" y="170960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322" y="258"/>
                  </a:moveTo>
                  <a:lnTo>
                    <a:pt x="379" y="393"/>
                  </a:lnTo>
                  <a:lnTo>
                    <a:pt x="258" y="393"/>
                  </a:lnTo>
                  <a:lnTo>
                    <a:pt x="322" y="258"/>
                  </a:lnTo>
                  <a:close/>
                  <a:moveTo>
                    <a:pt x="286" y="1"/>
                  </a:moveTo>
                  <a:lnTo>
                    <a:pt x="1" y="600"/>
                  </a:lnTo>
                  <a:lnTo>
                    <a:pt x="165" y="600"/>
                  </a:lnTo>
                  <a:lnTo>
                    <a:pt x="201" y="522"/>
                  </a:lnTo>
                  <a:lnTo>
                    <a:pt x="444" y="522"/>
                  </a:lnTo>
                  <a:lnTo>
                    <a:pt x="479" y="600"/>
                  </a:lnTo>
                  <a:lnTo>
                    <a:pt x="636" y="60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1826453" y="1709605"/>
              <a:ext cx="11130" cy="10517"/>
            </a:xfrm>
            <a:custGeom>
              <a:avLst/>
              <a:gdLst/>
              <a:ahLst/>
              <a:cxnLst/>
              <a:rect l="l" t="t" r="r" b="b"/>
              <a:pathLst>
                <a:path w="636" h="601" extrusionOk="0">
                  <a:moveTo>
                    <a:pt x="0" y="1"/>
                  </a:moveTo>
                  <a:lnTo>
                    <a:pt x="286" y="600"/>
                  </a:lnTo>
                  <a:lnTo>
                    <a:pt x="357" y="600"/>
                  </a:lnTo>
                  <a:lnTo>
                    <a:pt x="636" y="1"/>
                  </a:lnTo>
                  <a:lnTo>
                    <a:pt x="479" y="1"/>
                  </a:lnTo>
                  <a:lnTo>
                    <a:pt x="321" y="34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1838825" y="1709605"/>
              <a:ext cx="6510" cy="10517"/>
            </a:xfrm>
            <a:custGeom>
              <a:avLst/>
              <a:gdLst/>
              <a:ahLst/>
              <a:cxnLst/>
              <a:rect l="l" t="t" r="r" b="b"/>
              <a:pathLst>
                <a:path w="372" h="601" extrusionOk="0">
                  <a:moveTo>
                    <a:pt x="0" y="1"/>
                  </a:moveTo>
                  <a:lnTo>
                    <a:pt x="0" y="600"/>
                  </a:lnTo>
                  <a:lnTo>
                    <a:pt x="371" y="600"/>
                  </a:lnTo>
                  <a:lnTo>
                    <a:pt x="371" y="472"/>
                  </a:lnTo>
                  <a:lnTo>
                    <a:pt x="157" y="472"/>
                  </a:lnTo>
                  <a:lnTo>
                    <a:pt x="157" y="365"/>
                  </a:lnTo>
                  <a:lnTo>
                    <a:pt x="350" y="365"/>
                  </a:lnTo>
                  <a:lnTo>
                    <a:pt x="350" y="229"/>
                  </a:lnTo>
                  <a:lnTo>
                    <a:pt x="157" y="229"/>
                  </a:lnTo>
                  <a:lnTo>
                    <a:pt x="157" y="136"/>
                  </a:lnTo>
                  <a:lnTo>
                    <a:pt x="371" y="13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1732093" y="1770208"/>
              <a:ext cx="6528" cy="10640"/>
            </a:xfrm>
            <a:custGeom>
              <a:avLst/>
              <a:gdLst/>
              <a:ahLst/>
              <a:cxnLst/>
              <a:rect l="l" t="t" r="r" b="b"/>
              <a:pathLst>
                <a:path w="373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2" y="608"/>
                  </a:lnTo>
                  <a:lnTo>
                    <a:pt x="372" y="451"/>
                  </a:lnTo>
                  <a:lnTo>
                    <a:pt x="158" y="45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1739968" y="1770208"/>
              <a:ext cx="12390" cy="10640"/>
            </a:xfrm>
            <a:custGeom>
              <a:avLst/>
              <a:gdLst/>
              <a:ahLst/>
              <a:cxnLst/>
              <a:rect l="l" t="t" r="r" b="b"/>
              <a:pathLst>
                <a:path w="708" h="608" extrusionOk="0">
                  <a:moveTo>
                    <a:pt x="292" y="165"/>
                  </a:moveTo>
                  <a:cubicBezTo>
                    <a:pt x="295" y="165"/>
                    <a:pt x="298" y="165"/>
                    <a:pt x="301" y="165"/>
                  </a:cubicBezTo>
                  <a:cubicBezTo>
                    <a:pt x="379" y="165"/>
                    <a:pt x="443" y="229"/>
                    <a:pt x="443" y="308"/>
                  </a:cubicBezTo>
                  <a:cubicBezTo>
                    <a:pt x="443" y="394"/>
                    <a:pt x="375" y="452"/>
                    <a:pt x="303" y="452"/>
                  </a:cubicBezTo>
                  <a:cubicBezTo>
                    <a:pt x="267" y="452"/>
                    <a:pt x="231" y="438"/>
                    <a:pt x="201" y="408"/>
                  </a:cubicBezTo>
                  <a:cubicBezTo>
                    <a:pt x="110" y="317"/>
                    <a:pt x="169" y="165"/>
                    <a:pt x="292" y="165"/>
                  </a:cubicBezTo>
                  <a:close/>
                  <a:moveTo>
                    <a:pt x="301" y="1"/>
                  </a:moveTo>
                  <a:cubicBezTo>
                    <a:pt x="136" y="8"/>
                    <a:pt x="1" y="137"/>
                    <a:pt x="1" y="308"/>
                  </a:cubicBezTo>
                  <a:cubicBezTo>
                    <a:pt x="1" y="488"/>
                    <a:pt x="153" y="608"/>
                    <a:pt x="308" y="608"/>
                  </a:cubicBezTo>
                  <a:cubicBezTo>
                    <a:pt x="382" y="608"/>
                    <a:pt x="455" y="581"/>
                    <a:pt x="515" y="522"/>
                  </a:cubicBezTo>
                  <a:cubicBezTo>
                    <a:pt x="708" y="329"/>
                    <a:pt x="572" y="1"/>
                    <a:pt x="30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1752463" y="1770330"/>
              <a:ext cx="8890" cy="10517"/>
            </a:xfrm>
            <a:custGeom>
              <a:avLst/>
              <a:gdLst/>
              <a:ahLst/>
              <a:cxnLst/>
              <a:rect l="l" t="t" r="r" b="b"/>
              <a:pathLst>
                <a:path w="508" h="601" extrusionOk="0">
                  <a:moveTo>
                    <a:pt x="1" y="1"/>
                  </a:moveTo>
                  <a:lnTo>
                    <a:pt x="1" y="601"/>
                  </a:lnTo>
                  <a:lnTo>
                    <a:pt x="158" y="601"/>
                  </a:lnTo>
                  <a:lnTo>
                    <a:pt x="158" y="315"/>
                  </a:lnTo>
                  <a:lnTo>
                    <a:pt x="443" y="601"/>
                  </a:lnTo>
                  <a:lnTo>
                    <a:pt x="508" y="601"/>
                  </a:lnTo>
                  <a:lnTo>
                    <a:pt x="508" y="1"/>
                  </a:lnTo>
                  <a:lnTo>
                    <a:pt x="351" y="1"/>
                  </a:lnTo>
                  <a:lnTo>
                    <a:pt x="351" y="27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1761318" y="1770243"/>
              <a:ext cx="11865" cy="10640"/>
            </a:xfrm>
            <a:custGeom>
              <a:avLst/>
              <a:gdLst/>
              <a:ahLst/>
              <a:cxnLst/>
              <a:rect l="l" t="t" r="r" b="b"/>
              <a:pathLst>
                <a:path w="678" h="608" extrusionOk="0">
                  <a:moveTo>
                    <a:pt x="377" y="1"/>
                  </a:moveTo>
                  <a:cubicBezTo>
                    <a:pt x="181" y="1"/>
                    <a:pt x="1" y="201"/>
                    <a:pt x="95" y="420"/>
                  </a:cubicBezTo>
                  <a:cubicBezTo>
                    <a:pt x="149" y="549"/>
                    <a:pt x="261" y="608"/>
                    <a:pt x="372" y="608"/>
                  </a:cubicBezTo>
                  <a:cubicBezTo>
                    <a:pt x="525" y="608"/>
                    <a:pt x="677" y="496"/>
                    <a:pt x="673" y="306"/>
                  </a:cubicBezTo>
                  <a:lnTo>
                    <a:pt x="673" y="284"/>
                  </a:lnTo>
                  <a:lnTo>
                    <a:pt x="373" y="284"/>
                  </a:lnTo>
                  <a:lnTo>
                    <a:pt x="373" y="384"/>
                  </a:lnTo>
                  <a:lnTo>
                    <a:pt x="494" y="384"/>
                  </a:lnTo>
                  <a:cubicBezTo>
                    <a:pt x="465" y="427"/>
                    <a:pt x="420" y="447"/>
                    <a:pt x="376" y="447"/>
                  </a:cubicBezTo>
                  <a:cubicBezTo>
                    <a:pt x="325" y="447"/>
                    <a:pt x="275" y="420"/>
                    <a:pt x="252" y="370"/>
                  </a:cubicBezTo>
                  <a:cubicBezTo>
                    <a:pt x="202" y="277"/>
                    <a:pt x="266" y="163"/>
                    <a:pt x="373" y="163"/>
                  </a:cubicBezTo>
                  <a:cubicBezTo>
                    <a:pt x="409" y="163"/>
                    <a:pt x="444" y="177"/>
                    <a:pt x="473" y="199"/>
                  </a:cubicBezTo>
                  <a:lnTo>
                    <a:pt x="587" y="92"/>
                  </a:lnTo>
                  <a:cubicBezTo>
                    <a:pt x="524" y="28"/>
                    <a:pt x="449" y="1"/>
                    <a:pt x="37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1780078" y="1770208"/>
              <a:ext cx="17272" cy="10640"/>
            </a:xfrm>
            <a:custGeom>
              <a:avLst/>
              <a:gdLst/>
              <a:ahLst/>
              <a:cxnLst/>
              <a:rect l="l" t="t" r="r" b="b"/>
              <a:pathLst>
                <a:path w="987" h="608" extrusionOk="0">
                  <a:moveTo>
                    <a:pt x="1" y="1"/>
                  </a:moveTo>
                  <a:lnTo>
                    <a:pt x="279" y="608"/>
                  </a:lnTo>
                  <a:lnTo>
                    <a:pt x="394" y="608"/>
                  </a:lnTo>
                  <a:lnTo>
                    <a:pt x="494" y="394"/>
                  </a:lnTo>
                  <a:lnTo>
                    <a:pt x="594" y="608"/>
                  </a:lnTo>
                  <a:lnTo>
                    <a:pt x="708" y="608"/>
                  </a:lnTo>
                  <a:lnTo>
                    <a:pt x="986" y="1"/>
                  </a:lnTo>
                  <a:lnTo>
                    <a:pt x="808" y="1"/>
                  </a:lnTo>
                  <a:lnTo>
                    <a:pt x="636" y="372"/>
                  </a:lnTo>
                  <a:lnTo>
                    <a:pt x="522" y="122"/>
                  </a:lnTo>
                  <a:lnTo>
                    <a:pt x="458" y="122"/>
                  </a:lnTo>
                  <a:lnTo>
                    <a:pt x="344" y="37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1796825" y="1770330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315" y="258"/>
                  </a:moveTo>
                  <a:lnTo>
                    <a:pt x="379" y="387"/>
                  </a:lnTo>
                  <a:lnTo>
                    <a:pt x="258" y="387"/>
                  </a:lnTo>
                  <a:lnTo>
                    <a:pt x="315" y="258"/>
                  </a:lnTo>
                  <a:close/>
                  <a:moveTo>
                    <a:pt x="279" y="1"/>
                  </a:moveTo>
                  <a:lnTo>
                    <a:pt x="1" y="601"/>
                  </a:lnTo>
                  <a:lnTo>
                    <a:pt x="158" y="601"/>
                  </a:lnTo>
                  <a:lnTo>
                    <a:pt x="194" y="522"/>
                  </a:lnTo>
                  <a:lnTo>
                    <a:pt x="443" y="522"/>
                  </a:lnTo>
                  <a:lnTo>
                    <a:pt x="479" y="601"/>
                  </a:lnTo>
                  <a:lnTo>
                    <a:pt x="636" y="60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1807693" y="1770208"/>
              <a:ext cx="11147" cy="10640"/>
            </a:xfrm>
            <a:custGeom>
              <a:avLst/>
              <a:gdLst/>
              <a:ahLst/>
              <a:cxnLst/>
              <a:rect l="l" t="t" r="r" b="b"/>
              <a:pathLst>
                <a:path w="637" h="608" extrusionOk="0">
                  <a:moveTo>
                    <a:pt x="1" y="1"/>
                  </a:moveTo>
                  <a:lnTo>
                    <a:pt x="279" y="608"/>
                  </a:lnTo>
                  <a:lnTo>
                    <a:pt x="358" y="608"/>
                  </a:lnTo>
                  <a:lnTo>
                    <a:pt x="637" y="1"/>
                  </a:lnTo>
                  <a:lnTo>
                    <a:pt x="479" y="1"/>
                  </a:lnTo>
                  <a:lnTo>
                    <a:pt x="315" y="35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1820065" y="1770208"/>
              <a:ext cx="6528" cy="10640"/>
            </a:xfrm>
            <a:custGeom>
              <a:avLst/>
              <a:gdLst/>
              <a:ahLst/>
              <a:cxnLst/>
              <a:rect l="l" t="t" r="r" b="b"/>
              <a:pathLst>
                <a:path w="373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2" y="608"/>
                  </a:lnTo>
                  <a:lnTo>
                    <a:pt x="372" y="479"/>
                  </a:lnTo>
                  <a:lnTo>
                    <a:pt x="158" y="479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36"/>
                  </a:lnTo>
                  <a:lnTo>
                    <a:pt x="158" y="236"/>
                  </a:lnTo>
                  <a:lnTo>
                    <a:pt x="158" y="137"/>
                  </a:lnTo>
                  <a:lnTo>
                    <a:pt x="372" y="137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1649878" y="1633760"/>
              <a:ext cx="11008" cy="17500"/>
            </a:xfrm>
            <a:custGeom>
              <a:avLst/>
              <a:gdLst/>
              <a:ahLst/>
              <a:cxnLst/>
              <a:rect l="l" t="t" r="r" b="b"/>
              <a:pathLst>
                <a:path w="629" h="1000" extrusionOk="0">
                  <a:moveTo>
                    <a:pt x="7" y="0"/>
                  </a:moveTo>
                  <a:lnTo>
                    <a:pt x="0" y="1000"/>
                  </a:lnTo>
                  <a:lnTo>
                    <a:pt x="264" y="1000"/>
                  </a:lnTo>
                  <a:lnTo>
                    <a:pt x="264" y="600"/>
                  </a:lnTo>
                  <a:lnTo>
                    <a:pt x="586" y="600"/>
                  </a:lnTo>
                  <a:lnTo>
                    <a:pt x="586" y="378"/>
                  </a:lnTo>
                  <a:lnTo>
                    <a:pt x="264" y="378"/>
                  </a:lnTo>
                  <a:lnTo>
                    <a:pt x="264" y="214"/>
                  </a:lnTo>
                  <a:lnTo>
                    <a:pt x="628" y="2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1664122" y="1633760"/>
              <a:ext cx="18638" cy="17623"/>
            </a:xfrm>
            <a:custGeom>
              <a:avLst/>
              <a:gdLst/>
              <a:ahLst/>
              <a:cxnLst/>
              <a:rect l="l" t="t" r="r" b="b"/>
              <a:pathLst>
                <a:path w="1065" h="1007" extrusionOk="0">
                  <a:moveTo>
                    <a:pt x="0" y="0"/>
                  </a:moveTo>
                  <a:lnTo>
                    <a:pt x="0" y="1007"/>
                  </a:lnTo>
                  <a:lnTo>
                    <a:pt x="264" y="1007"/>
                  </a:lnTo>
                  <a:lnTo>
                    <a:pt x="264" y="493"/>
                  </a:lnTo>
                  <a:lnTo>
                    <a:pt x="536" y="728"/>
                  </a:lnTo>
                  <a:lnTo>
                    <a:pt x="793" y="486"/>
                  </a:lnTo>
                  <a:lnTo>
                    <a:pt x="793" y="1007"/>
                  </a:lnTo>
                  <a:lnTo>
                    <a:pt x="1064" y="1007"/>
                  </a:lnTo>
                  <a:lnTo>
                    <a:pt x="1064" y="0"/>
                  </a:lnTo>
                  <a:lnTo>
                    <a:pt x="943" y="0"/>
                  </a:lnTo>
                  <a:lnTo>
                    <a:pt x="536" y="37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1981030" y="1633760"/>
              <a:ext cx="15383" cy="17500"/>
            </a:xfrm>
            <a:custGeom>
              <a:avLst/>
              <a:gdLst/>
              <a:ahLst/>
              <a:cxnLst/>
              <a:rect l="l" t="t" r="r" b="b"/>
              <a:pathLst>
                <a:path w="879" h="1000" extrusionOk="0">
                  <a:moveTo>
                    <a:pt x="443" y="214"/>
                  </a:moveTo>
                  <a:cubicBezTo>
                    <a:pt x="479" y="214"/>
                    <a:pt x="507" y="243"/>
                    <a:pt x="507" y="279"/>
                  </a:cubicBezTo>
                  <a:cubicBezTo>
                    <a:pt x="507" y="311"/>
                    <a:pt x="484" y="344"/>
                    <a:pt x="452" y="344"/>
                  </a:cubicBezTo>
                  <a:cubicBezTo>
                    <a:pt x="449" y="344"/>
                    <a:pt x="446" y="343"/>
                    <a:pt x="443" y="343"/>
                  </a:cubicBezTo>
                  <a:cubicBezTo>
                    <a:pt x="407" y="343"/>
                    <a:pt x="372" y="314"/>
                    <a:pt x="379" y="279"/>
                  </a:cubicBezTo>
                  <a:cubicBezTo>
                    <a:pt x="372" y="243"/>
                    <a:pt x="400" y="214"/>
                    <a:pt x="443" y="214"/>
                  </a:cubicBezTo>
                  <a:close/>
                  <a:moveTo>
                    <a:pt x="443" y="557"/>
                  </a:moveTo>
                  <a:cubicBezTo>
                    <a:pt x="507" y="564"/>
                    <a:pt x="557" y="614"/>
                    <a:pt x="557" y="678"/>
                  </a:cubicBezTo>
                  <a:cubicBezTo>
                    <a:pt x="557" y="743"/>
                    <a:pt x="507" y="793"/>
                    <a:pt x="443" y="793"/>
                  </a:cubicBezTo>
                  <a:cubicBezTo>
                    <a:pt x="286" y="793"/>
                    <a:pt x="279" y="564"/>
                    <a:pt x="436" y="557"/>
                  </a:cubicBezTo>
                  <a:close/>
                  <a:moveTo>
                    <a:pt x="443" y="0"/>
                  </a:moveTo>
                  <a:cubicBezTo>
                    <a:pt x="286" y="0"/>
                    <a:pt x="165" y="121"/>
                    <a:pt x="157" y="279"/>
                  </a:cubicBezTo>
                  <a:cubicBezTo>
                    <a:pt x="165" y="336"/>
                    <a:pt x="179" y="393"/>
                    <a:pt x="215" y="443"/>
                  </a:cubicBezTo>
                  <a:cubicBezTo>
                    <a:pt x="0" y="643"/>
                    <a:pt x="143" y="1000"/>
                    <a:pt x="443" y="1000"/>
                  </a:cubicBezTo>
                  <a:cubicBezTo>
                    <a:pt x="736" y="1000"/>
                    <a:pt x="879" y="643"/>
                    <a:pt x="672" y="443"/>
                  </a:cubicBezTo>
                  <a:cubicBezTo>
                    <a:pt x="700" y="393"/>
                    <a:pt x="722" y="336"/>
                    <a:pt x="722" y="279"/>
                  </a:cubicBezTo>
                  <a:cubicBezTo>
                    <a:pt x="722" y="121"/>
                    <a:pt x="593" y="0"/>
                    <a:pt x="44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1997148" y="1633760"/>
              <a:ext cx="13633" cy="17623"/>
            </a:xfrm>
            <a:custGeom>
              <a:avLst/>
              <a:gdLst/>
              <a:ahLst/>
              <a:cxnLst/>
              <a:rect l="l" t="t" r="r" b="b"/>
              <a:pathLst>
                <a:path w="779" h="1007" extrusionOk="0">
                  <a:moveTo>
                    <a:pt x="1" y="0"/>
                  </a:moveTo>
                  <a:lnTo>
                    <a:pt x="1" y="214"/>
                  </a:lnTo>
                  <a:lnTo>
                    <a:pt x="536" y="214"/>
                  </a:lnTo>
                  <a:lnTo>
                    <a:pt x="79" y="1007"/>
                  </a:lnTo>
                  <a:lnTo>
                    <a:pt x="322" y="1007"/>
                  </a:lnTo>
                  <a:lnTo>
                    <a:pt x="779" y="214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2012390" y="1647603"/>
              <a:ext cx="4025" cy="3850"/>
            </a:xfrm>
            <a:custGeom>
              <a:avLst/>
              <a:gdLst/>
              <a:ahLst/>
              <a:cxnLst/>
              <a:rect l="l" t="t" r="r" b="b"/>
              <a:pathLst>
                <a:path w="230" h="220" extrusionOk="0">
                  <a:moveTo>
                    <a:pt x="104" y="1"/>
                  </a:moveTo>
                  <a:cubicBezTo>
                    <a:pt x="52" y="1"/>
                    <a:pt x="8" y="48"/>
                    <a:pt x="8" y="102"/>
                  </a:cubicBezTo>
                  <a:cubicBezTo>
                    <a:pt x="1" y="180"/>
                    <a:pt x="58" y="219"/>
                    <a:pt x="115" y="219"/>
                  </a:cubicBezTo>
                  <a:cubicBezTo>
                    <a:pt x="172" y="219"/>
                    <a:pt x="229" y="180"/>
                    <a:pt x="222" y="102"/>
                  </a:cubicBezTo>
                  <a:cubicBezTo>
                    <a:pt x="222" y="48"/>
                    <a:pt x="178" y="1"/>
                    <a:pt x="126" y="1"/>
                  </a:cubicBezTo>
                  <a:cubicBezTo>
                    <a:pt x="122" y="1"/>
                    <a:pt x="119" y="1"/>
                    <a:pt x="115" y="2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2019145" y="1633760"/>
              <a:ext cx="13388" cy="17570"/>
            </a:xfrm>
            <a:custGeom>
              <a:avLst/>
              <a:gdLst/>
              <a:ahLst/>
              <a:cxnLst/>
              <a:rect l="l" t="t" r="r" b="b"/>
              <a:pathLst>
                <a:path w="765" h="1004" extrusionOk="0">
                  <a:moveTo>
                    <a:pt x="0" y="0"/>
                  </a:moveTo>
                  <a:lnTo>
                    <a:pt x="0" y="550"/>
                  </a:lnTo>
                  <a:lnTo>
                    <a:pt x="329" y="550"/>
                  </a:lnTo>
                  <a:cubicBezTo>
                    <a:pt x="436" y="550"/>
                    <a:pt x="486" y="678"/>
                    <a:pt x="407" y="750"/>
                  </a:cubicBezTo>
                  <a:cubicBezTo>
                    <a:pt x="384" y="773"/>
                    <a:pt x="356" y="783"/>
                    <a:pt x="328" y="783"/>
                  </a:cubicBezTo>
                  <a:cubicBezTo>
                    <a:pt x="270" y="783"/>
                    <a:pt x="215" y="739"/>
                    <a:pt x="215" y="671"/>
                  </a:cubicBezTo>
                  <a:lnTo>
                    <a:pt x="0" y="671"/>
                  </a:lnTo>
                  <a:lnTo>
                    <a:pt x="0" y="678"/>
                  </a:lnTo>
                  <a:cubicBezTo>
                    <a:pt x="0" y="872"/>
                    <a:pt x="161" y="1003"/>
                    <a:pt x="329" y="1003"/>
                  </a:cubicBezTo>
                  <a:cubicBezTo>
                    <a:pt x="409" y="1003"/>
                    <a:pt x="491" y="974"/>
                    <a:pt x="557" y="907"/>
                  </a:cubicBezTo>
                  <a:cubicBezTo>
                    <a:pt x="764" y="700"/>
                    <a:pt x="622" y="350"/>
                    <a:pt x="329" y="350"/>
                  </a:cubicBezTo>
                  <a:lnTo>
                    <a:pt x="215" y="350"/>
                  </a:lnTo>
                  <a:lnTo>
                    <a:pt x="215" y="214"/>
                  </a:lnTo>
                  <a:lnTo>
                    <a:pt x="629" y="214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2030398" y="1763208"/>
              <a:ext cx="4760" cy="17640"/>
            </a:xfrm>
            <a:custGeom>
              <a:avLst/>
              <a:gdLst/>
              <a:ahLst/>
              <a:cxnLst/>
              <a:rect l="l" t="t" r="r" b="b"/>
              <a:pathLst>
                <a:path w="272" h="1008" extrusionOk="0">
                  <a:moveTo>
                    <a:pt x="0" y="1"/>
                  </a:moveTo>
                  <a:lnTo>
                    <a:pt x="0" y="1008"/>
                  </a:lnTo>
                  <a:lnTo>
                    <a:pt x="271" y="1008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2040513" y="1763208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0" y="1"/>
                  </a:moveTo>
                  <a:lnTo>
                    <a:pt x="0" y="558"/>
                  </a:lnTo>
                  <a:lnTo>
                    <a:pt x="329" y="558"/>
                  </a:lnTo>
                  <a:cubicBezTo>
                    <a:pt x="436" y="558"/>
                    <a:pt x="486" y="679"/>
                    <a:pt x="415" y="751"/>
                  </a:cubicBezTo>
                  <a:cubicBezTo>
                    <a:pt x="388" y="777"/>
                    <a:pt x="357" y="789"/>
                    <a:pt x="327" y="789"/>
                  </a:cubicBezTo>
                  <a:cubicBezTo>
                    <a:pt x="268" y="789"/>
                    <a:pt x="215" y="743"/>
                    <a:pt x="215" y="672"/>
                  </a:cubicBezTo>
                  <a:lnTo>
                    <a:pt x="0" y="672"/>
                  </a:lnTo>
                  <a:lnTo>
                    <a:pt x="0" y="679"/>
                  </a:lnTo>
                  <a:cubicBezTo>
                    <a:pt x="0" y="877"/>
                    <a:pt x="162" y="1006"/>
                    <a:pt x="332" y="1006"/>
                  </a:cubicBezTo>
                  <a:cubicBezTo>
                    <a:pt x="413" y="1006"/>
                    <a:pt x="497" y="975"/>
                    <a:pt x="565" y="908"/>
                  </a:cubicBezTo>
                  <a:cubicBezTo>
                    <a:pt x="765" y="708"/>
                    <a:pt x="622" y="351"/>
                    <a:pt x="329" y="351"/>
                  </a:cubicBezTo>
                  <a:lnTo>
                    <a:pt x="215" y="351"/>
                  </a:lnTo>
                  <a:lnTo>
                    <a:pt x="215" y="215"/>
                  </a:lnTo>
                  <a:lnTo>
                    <a:pt x="636" y="2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2055633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3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3" y="795"/>
                  </a:cubicBezTo>
                  <a:cubicBezTo>
                    <a:pt x="274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4" y="217"/>
                    <a:pt x="333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1" y="110"/>
                    <a:pt x="1" y="327"/>
                  </a:cubicBezTo>
                  <a:lnTo>
                    <a:pt x="1" y="677"/>
                  </a:lnTo>
                  <a:cubicBezTo>
                    <a:pt x="1" y="895"/>
                    <a:pt x="165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2028263" y="1702605"/>
              <a:ext cx="13510" cy="17570"/>
            </a:xfrm>
            <a:custGeom>
              <a:avLst/>
              <a:gdLst/>
              <a:ahLst/>
              <a:cxnLst/>
              <a:rect l="l" t="t" r="r" b="b"/>
              <a:pathLst>
                <a:path w="772" h="1004" extrusionOk="0">
                  <a:moveTo>
                    <a:pt x="1" y="1"/>
                  </a:moveTo>
                  <a:lnTo>
                    <a:pt x="1" y="550"/>
                  </a:lnTo>
                  <a:lnTo>
                    <a:pt x="329" y="550"/>
                  </a:lnTo>
                  <a:cubicBezTo>
                    <a:pt x="436" y="550"/>
                    <a:pt x="486" y="679"/>
                    <a:pt x="415" y="750"/>
                  </a:cubicBezTo>
                  <a:cubicBezTo>
                    <a:pt x="389" y="774"/>
                    <a:pt x="359" y="784"/>
                    <a:pt x="330" y="784"/>
                  </a:cubicBezTo>
                  <a:cubicBezTo>
                    <a:pt x="270" y="784"/>
                    <a:pt x="215" y="739"/>
                    <a:pt x="215" y="672"/>
                  </a:cubicBezTo>
                  <a:lnTo>
                    <a:pt x="1" y="672"/>
                  </a:lnTo>
                  <a:lnTo>
                    <a:pt x="1" y="679"/>
                  </a:lnTo>
                  <a:cubicBezTo>
                    <a:pt x="1" y="873"/>
                    <a:pt x="165" y="1004"/>
                    <a:pt x="335" y="1004"/>
                  </a:cubicBezTo>
                  <a:cubicBezTo>
                    <a:pt x="416" y="1004"/>
                    <a:pt x="498" y="974"/>
                    <a:pt x="565" y="908"/>
                  </a:cubicBezTo>
                  <a:cubicBezTo>
                    <a:pt x="772" y="700"/>
                    <a:pt x="622" y="351"/>
                    <a:pt x="329" y="351"/>
                  </a:cubicBezTo>
                  <a:lnTo>
                    <a:pt x="215" y="351"/>
                  </a:lnTo>
                  <a:lnTo>
                    <a:pt x="215" y="215"/>
                  </a:lnTo>
                  <a:lnTo>
                    <a:pt x="636" y="2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2044380" y="1702605"/>
              <a:ext cx="10763" cy="17640"/>
            </a:xfrm>
            <a:custGeom>
              <a:avLst/>
              <a:gdLst/>
              <a:ahLst/>
              <a:cxnLst/>
              <a:rect l="l" t="t" r="r" b="b"/>
              <a:pathLst>
                <a:path w="615" h="1008" extrusionOk="0">
                  <a:moveTo>
                    <a:pt x="1" y="1"/>
                  </a:moveTo>
                  <a:lnTo>
                    <a:pt x="1" y="215"/>
                  </a:lnTo>
                  <a:lnTo>
                    <a:pt x="208" y="215"/>
                  </a:lnTo>
                  <a:lnTo>
                    <a:pt x="44" y="443"/>
                  </a:lnTo>
                  <a:lnTo>
                    <a:pt x="194" y="593"/>
                  </a:lnTo>
                  <a:cubicBezTo>
                    <a:pt x="194" y="593"/>
                    <a:pt x="215" y="558"/>
                    <a:pt x="286" y="558"/>
                  </a:cubicBezTo>
                  <a:cubicBezTo>
                    <a:pt x="351" y="565"/>
                    <a:pt x="401" y="615"/>
                    <a:pt x="394" y="679"/>
                  </a:cubicBezTo>
                  <a:cubicBezTo>
                    <a:pt x="394" y="750"/>
                    <a:pt x="337" y="796"/>
                    <a:pt x="278" y="796"/>
                  </a:cubicBezTo>
                  <a:cubicBezTo>
                    <a:pt x="248" y="796"/>
                    <a:pt x="218" y="784"/>
                    <a:pt x="194" y="758"/>
                  </a:cubicBezTo>
                  <a:cubicBezTo>
                    <a:pt x="194" y="758"/>
                    <a:pt x="44" y="908"/>
                    <a:pt x="44" y="908"/>
                  </a:cubicBezTo>
                  <a:cubicBezTo>
                    <a:pt x="108" y="972"/>
                    <a:pt x="201" y="1007"/>
                    <a:pt x="286" y="1007"/>
                  </a:cubicBezTo>
                  <a:cubicBezTo>
                    <a:pt x="465" y="1000"/>
                    <a:pt x="608" y="858"/>
                    <a:pt x="608" y="679"/>
                  </a:cubicBezTo>
                  <a:cubicBezTo>
                    <a:pt x="608" y="529"/>
                    <a:pt x="508" y="401"/>
                    <a:pt x="358" y="358"/>
                  </a:cubicBezTo>
                  <a:lnTo>
                    <a:pt x="61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2058765" y="1702553"/>
              <a:ext cx="11497" cy="17622"/>
            </a:xfrm>
            <a:custGeom>
              <a:avLst/>
              <a:gdLst/>
              <a:ahLst/>
              <a:cxnLst/>
              <a:rect l="l" t="t" r="r" b="b"/>
              <a:pathLst>
                <a:path w="657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3" y="793"/>
                    <a:pt x="214" y="753"/>
                    <a:pt x="214" y="675"/>
                  </a:cubicBezTo>
                  <a:lnTo>
                    <a:pt x="214" y="332"/>
                  </a:lnTo>
                  <a:cubicBezTo>
                    <a:pt x="214" y="254"/>
                    <a:pt x="273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4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4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2164728" y="1702605"/>
              <a:ext cx="13265" cy="17622"/>
            </a:xfrm>
            <a:custGeom>
              <a:avLst/>
              <a:gdLst/>
              <a:ahLst/>
              <a:cxnLst/>
              <a:rect l="l" t="t" r="r" b="b"/>
              <a:pathLst>
                <a:path w="758" h="1007" extrusionOk="0">
                  <a:moveTo>
                    <a:pt x="330" y="557"/>
                  </a:moveTo>
                  <a:cubicBezTo>
                    <a:pt x="359" y="557"/>
                    <a:pt x="389" y="568"/>
                    <a:pt x="415" y="593"/>
                  </a:cubicBezTo>
                  <a:cubicBezTo>
                    <a:pt x="486" y="665"/>
                    <a:pt x="436" y="793"/>
                    <a:pt x="329" y="793"/>
                  </a:cubicBezTo>
                  <a:cubicBezTo>
                    <a:pt x="265" y="793"/>
                    <a:pt x="215" y="736"/>
                    <a:pt x="215" y="672"/>
                  </a:cubicBezTo>
                  <a:cubicBezTo>
                    <a:pt x="215" y="604"/>
                    <a:pt x="270" y="557"/>
                    <a:pt x="330" y="557"/>
                  </a:cubicBezTo>
                  <a:close/>
                  <a:moveTo>
                    <a:pt x="336" y="1"/>
                  </a:moveTo>
                  <a:lnTo>
                    <a:pt x="50" y="493"/>
                  </a:lnTo>
                  <a:cubicBezTo>
                    <a:pt x="15" y="550"/>
                    <a:pt x="1" y="608"/>
                    <a:pt x="1" y="672"/>
                  </a:cubicBezTo>
                  <a:cubicBezTo>
                    <a:pt x="1" y="872"/>
                    <a:pt x="162" y="1006"/>
                    <a:pt x="333" y="1006"/>
                  </a:cubicBezTo>
                  <a:cubicBezTo>
                    <a:pt x="406" y="1006"/>
                    <a:pt x="479" y="982"/>
                    <a:pt x="543" y="929"/>
                  </a:cubicBezTo>
                  <a:cubicBezTo>
                    <a:pt x="757" y="743"/>
                    <a:pt x="657" y="393"/>
                    <a:pt x="379" y="351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217997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2195213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4" y="254"/>
                    <a:pt x="444" y="332"/>
                  </a:cubicBezTo>
                  <a:lnTo>
                    <a:pt x="444" y="675"/>
                  </a:lnTo>
                  <a:cubicBezTo>
                    <a:pt x="444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4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4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2315560" y="1702605"/>
              <a:ext cx="13633" cy="17517"/>
            </a:xfrm>
            <a:custGeom>
              <a:avLst/>
              <a:gdLst/>
              <a:ahLst/>
              <a:cxnLst/>
              <a:rect l="l" t="t" r="r" b="b"/>
              <a:pathLst>
                <a:path w="779" h="1001" extrusionOk="0">
                  <a:moveTo>
                    <a:pt x="1" y="1"/>
                  </a:moveTo>
                  <a:lnTo>
                    <a:pt x="1" y="215"/>
                  </a:lnTo>
                  <a:lnTo>
                    <a:pt x="536" y="215"/>
                  </a:lnTo>
                  <a:lnTo>
                    <a:pt x="79" y="1000"/>
                  </a:lnTo>
                  <a:lnTo>
                    <a:pt x="322" y="1000"/>
                  </a:lnTo>
                  <a:lnTo>
                    <a:pt x="779" y="21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33180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2" y="214"/>
                    <a:pt x="451" y="254"/>
                    <a:pt x="451" y="332"/>
                  </a:cubicBezTo>
                  <a:lnTo>
                    <a:pt x="451" y="675"/>
                  </a:lnTo>
                  <a:cubicBezTo>
                    <a:pt x="451" y="753"/>
                    <a:pt x="392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4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4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234706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3" y="793"/>
                    <a:pt x="214" y="753"/>
                    <a:pt x="214" y="675"/>
                  </a:cubicBezTo>
                  <a:lnTo>
                    <a:pt x="214" y="332"/>
                  </a:lnTo>
                  <a:cubicBezTo>
                    <a:pt x="214" y="254"/>
                    <a:pt x="273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4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4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2419790" y="1702605"/>
              <a:ext cx="15505" cy="17517"/>
            </a:xfrm>
            <a:custGeom>
              <a:avLst/>
              <a:gdLst/>
              <a:ahLst/>
              <a:cxnLst/>
              <a:rect l="l" t="t" r="r" b="b"/>
              <a:pathLst>
                <a:path w="886" h="1001" extrusionOk="0">
                  <a:moveTo>
                    <a:pt x="443" y="215"/>
                  </a:moveTo>
                  <a:cubicBezTo>
                    <a:pt x="479" y="215"/>
                    <a:pt x="514" y="243"/>
                    <a:pt x="507" y="279"/>
                  </a:cubicBezTo>
                  <a:cubicBezTo>
                    <a:pt x="514" y="312"/>
                    <a:pt x="484" y="344"/>
                    <a:pt x="452" y="344"/>
                  </a:cubicBezTo>
                  <a:cubicBezTo>
                    <a:pt x="449" y="344"/>
                    <a:pt x="446" y="344"/>
                    <a:pt x="443" y="343"/>
                  </a:cubicBezTo>
                  <a:lnTo>
                    <a:pt x="443" y="351"/>
                  </a:lnTo>
                  <a:cubicBezTo>
                    <a:pt x="407" y="351"/>
                    <a:pt x="379" y="315"/>
                    <a:pt x="379" y="279"/>
                  </a:cubicBezTo>
                  <a:cubicBezTo>
                    <a:pt x="379" y="243"/>
                    <a:pt x="407" y="215"/>
                    <a:pt x="443" y="215"/>
                  </a:cubicBezTo>
                  <a:close/>
                  <a:moveTo>
                    <a:pt x="450" y="558"/>
                  </a:moveTo>
                  <a:cubicBezTo>
                    <a:pt x="514" y="558"/>
                    <a:pt x="564" y="615"/>
                    <a:pt x="564" y="679"/>
                  </a:cubicBezTo>
                  <a:cubicBezTo>
                    <a:pt x="557" y="743"/>
                    <a:pt x="507" y="793"/>
                    <a:pt x="443" y="793"/>
                  </a:cubicBezTo>
                  <a:cubicBezTo>
                    <a:pt x="286" y="793"/>
                    <a:pt x="286" y="565"/>
                    <a:pt x="436" y="558"/>
                  </a:cubicBezTo>
                  <a:close/>
                  <a:moveTo>
                    <a:pt x="443" y="1"/>
                  </a:moveTo>
                  <a:cubicBezTo>
                    <a:pt x="293" y="1"/>
                    <a:pt x="164" y="122"/>
                    <a:pt x="164" y="279"/>
                  </a:cubicBezTo>
                  <a:cubicBezTo>
                    <a:pt x="164" y="336"/>
                    <a:pt x="179" y="393"/>
                    <a:pt x="214" y="443"/>
                  </a:cubicBezTo>
                  <a:cubicBezTo>
                    <a:pt x="0" y="643"/>
                    <a:pt x="150" y="1000"/>
                    <a:pt x="443" y="1000"/>
                  </a:cubicBezTo>
                  <a:cubicBezTo>
                    <a:pt x="736" y="1000"/>
                    <a:pt x="886" y="643"/>
                    <a:pt x="671" y="443"/>
                  </a:cubicBezTo>
                  <a:cubicBezTo>
                    <a:pt x="707" y="393"/>
                    <a:pt x="721" y="336"/>
                    <a:pt x="721" y="279"/>
                  </a:cubicBezTo>
                  <a:cubicBezTo>
                    <a:pt x="721" y="122"/>
                    <a:pt x="600" y="1"/>
                    <a:pt x="44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243702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245227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2572373" y="1702605"/>
              <a:ext cx="4638" cy="17517"/>
            </a:xfrm>
            <a:custGeom>
              <a:avLst/>
              <a:gdLst/>
              <a:ahLst/>
              <a:cxnLst/>
              <a:rect l="l" t="t" r="r" b="b"/>
              <a:pathLst>
                <a:path w="265" h="1001" extrusionOk="0">
                  <a:moveTo>
                    <a:pt x="0" y="1"/>
                  </a:moveTo>
                  <a:lnTo>
                    <a:pt x="0" y="1000"/>
                  </a:lnTo>
                  <a:lnTo>
                    <a:pt x="264" y="100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2582365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5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259760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8" y="214"/>
                  </a:moveTo>
                  <a:cubicBezTo>
                    <a:pt x="388" y="214"/>
                    <a:pt x="447" y="254"/>
                    <a:pt x="443" y="332"/>
                  </a:cubicBezTo>
                  <a:lnTo>
                    <a:pt x="443" y="675"/>
                  </a:lnTo>
                  <a:cubicBezTo>
                    <a:pt x="447" y="753"/>
                    <a:pt x="390" y="793"/>
                    <a:pt x="331" y="793"/>
                  </a:cubicBezTo>
                  <a:cubicBezTo>
                    <a:pt x="272" y="793"/>
                    <a:pt x="211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8" y="214"/>
                    <a:pt x="328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261285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2707210" y="1702605"/>
              <a:ext cx="4760" cy="17517"/>
            </a:xfrm>
            <a:custGeom>
              <a:avLst/>
              <a:gdLst/>
              <a:ahLst/>
              <a:cxnLst/>
              <a:rect l="l" t="t" r="r" b="b"/>
              <a:pathLst>
                <a:path w="272" h="1001" extrusionOk="0">
                  <a:moveTo>
                    <a:pt x="0" y="1"/>
                  </a:moveTo>
                  <a:lnTo>
                    <a:pt x="0" y="1000"/>
                  </a:lnTo>
                  <a:lnTo>
                    <a:pt x="271" y="100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2716958" y="1702553"/>
              <a:ext cx="12250" cy="17447"/>
            </a:xfrm>
            <a:custGeom>
              <a:avLst/>
              <a:gdLst/>
              <a:ahLst/>
              <a:cxnLst/>
              <a:rect l="l" t="t" r="r" b="b"/>
              <a:pathLst>
                <a:path w="700" h="997" extrusionOk="0">
                  <a:moveTo>
                    <a:pt x="332" y="0"/>
                  </a:moveTo>
                  <a:cubicBezTo>
                    <a:pt x="166" y="0"/>
                    <a:pt x="0" y="111"/>
                    <a:pt x="0" y="332"/>
                  </a:cubicBezTo>
                  <a:lnTo>
                    <a:pt x="214" y="332"/>
                  </a:lnTo>
                  <a:cubicBezTo>
                    <a:pt x="214" y="268"/>
                    <a:pt x="264" y="218"/>
                    <a:pt x="329" y="211"/>
                  </a:cubicBezTo>
                  <a:cubicBezTo>
                    <a:pt x="393" y="218"/>
                    <a:pt x="443" y="268"/>
                    <a:pt x="450" y="332"/>
                  </a:cubicBezTo>
                  <a:cubicBezTo>
                    <a:pt x="450" y="368"/>
                    <a:pt x="429" y="404"/>
                    <a:pt x="407" y="432"/>
                  </a:cubicBezTo>
                  <a:lnTo>
                    <a:pt x="0" y="996"/>
                  </a:lnTo>
                  <a:lnTo>
                    <a:pt x="700" y="996"/>
                  </a:lnTo>
                  <a:lnTo>
                    <a:pt x="700" y="782"/>
                  </a:lnTo>
                  <a:lnTo>
                    <a:pt x="414" y="782"/>
                  </a:lnTo>
                  <a:lnTo>
                    <a:pt x="607" y="518"/>
                  </a:lnTo>
                  <a:cubicBezTo>
                    <a:pt x="643" y="461"/>
                    <a:pt x="664" y="396"/>
                    <a:pt x="664" y="332"/>
                  </a:cubicBezTo>
                  <a:cubicBezTo>
                    <a:pt x="664" y="111"/>
                    <a:pt x="498" y="0"/>
                    <a:pt x="332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2732445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2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2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274768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4" y="254"/>
                    <a:pt x="444" y="332"/>
                  </a:cubicBezTo>
                  <a:lnTo>
                    <a:pt x="444" y="675"/>
                  </a:lnTo>
                  <a:cubicBezTo>
                    <a:pt x="444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2825913" y="1702605"/>
              <a:ext cx="4778" cy="17517"/>
            </a:xfrm>
            <a:custGeom>
              <a:avLst/>
              <a:gdLst/>
              <a:ahLst/>
              <a:cxnLst/>
              <a:rect l="l" t="t" r="r" b="b"/>
              <a:pathLst>
                <a:path w="273" h="1001" extrusionOk="0">
                  <a:moveTo>
                    <a:pt x="1" y="1"/>
                  </a:moveTo>
                  <a:lnTo>
                    <a:pt x="1" y="1000"/>
                  </a:lnTo>
                  <a:lnTo>
                    <a:pt x="272" y="1000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2834295" y="1702605"/>
              <a:ext cx="14892" cy="17640"/>
            </a:xfrm>
            <a:custGeom>
              <a:avLst/>
              <a:gdLst/>
              <a:ahLst/>
              <a:cxnLst/>
              <a:rect l="l" t="t" r="r" b="b"/>
              <a:pathLst>
                <a:path w="851" h="1008" extrusionOk="0">
                  <a:moveTo>
                    <a:pt x="457" y="293"/>
                  </a:moveTo>
                  <a:lnTo>
                    <a:pt x="457" y="579"/>
                  </a:lnTo>
                  <a:lnTo>
                    <a:pt x="257" y="579"/>
                  </a:lnTo>
                  <a:lnTo>
                    <a:pt x="457" y="293"/>
                  </a:lnTo>
                  <a:close/>
                  <a:moveTo>
                    <a:pt x="400" y="1"/>
                  </a:moveTo>
                  <a:lnTo>
                    <a:pt x="0" y="579"/>
                  </a:lnTo>
                  <a:lnTo>
                    <a:pt x="0" y="793"/>
                  </a:lnTo>
                  <a:lnTo>
                    <a:pt x="457" y="793"/>
                  </a:lnTo>
                  <a:lnTo>
                    <a:pt x="457" y="1007"/>
                  </a:lnTo>
                  <a:lnTo>
                    <a:pt x="665" y="1007"/>
                  </a:lnTo>
                  <a:lnTo>
                    <a:pt x="665" y="793"/>
                  </a:lnTo>
                  <a:lnTo>
                    <a:pt x="850" y="793"/>
                  </a:lnTo>
                  <a:lnTo>
                    <a:pt x="850" y="579"/>
                  </a:lnTo>
                  <a:lnTo>
                    <a:pt x="665" y="579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2851165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5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286640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4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4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2943145" y="1702605"/>
              <a:ext cx="4638" cy="17517"/>
            </a:xfrm>
            <a:custGeom>
              <a:avLst/>
              <a:gdLst/>
              <a:ahLst/>
              <a:cxnLst/>
              <a:rect l="l" t="t" r="r" b="b"/>
              <a:pathLst>
                <a:path w="265" h="1001" extrusionOk="0">
                  <a:moveTo>
                    <a:pt x="0" y="1"/>
                  </a:moveTo>
                  <a:lnTo>
                    <a:pt x="0" y="1000"/>
                  </a:lnTo>
                  <a:lnTo>
                    <a:pt x="264" y="100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2953138" y="1702605"/>
              <a:ext cx="13265" cy="17622"/>
            </a:xfrm>
            <a:custGeom>
              <a:avLst/>
              <a:gdLst/>
              <a:ahLst/>
              <a:cxnLst/>
              <a:rect l="l" t="t" r="r" b="b"/>
              <a:pathLst>
                <a:path w="758" h="1007" extrusionOk="0">
                  <a:moveTo>
                    <a:pt x="330" y="557"/>
                  </a:moveTo>
                  <a:cubicBezTo>
                    <a:pt x="359" y="557"/>
                    <a:pt x="389" y="568"/>
                    <a:pt x="415" y="593"/>
                  </a:cubicBezTo>
                  <a:cubicBezTo>
                    <a:pt x="486" y="665"/>
                    <a:pt x="436" y="793"/>
                    <a:pt x="329" y="793"/>
                  </a:cubicBezTo>
                  <a:cubicBezTo>
                    <a:pt x="265" y="793"/>
                    <a:pt x="215" y="736"/>
                    <a:pt x="215" y="672"/>
                  </a:cubicBezTo>
                  <a:cubicBezTo>
                    <a:pt x="215" y="604"/>
                    <a:pt x="270" y="557"/>
                    <a:pt x="330" y="557"/>
                  </a:cubicBezTo>
                  <a:close/>
                  <a:moveTo>
                    <a:pt x="336" y="1"/>
                  </a:moveTo>
                  <a:lnTo>
                    <a:pt x="50" y="493"/>
                  </a:lnTo>
                  <a:cubicBezTo>
                    <a:pt x="15" y="550"/>
                    <a:pt x="0" y="608"/>
                    <a:pt x="0" y="672"/>
                  </a:cubicBezTo>
                  <a:cubicBezTo>
                    <a:pt x="0" y="872"/>
                    <a:pt x="162" y="1006"/>
                    <a:pt x="333" y="1006"/>
                  </a:cubicBezTo>
                  <a:cubicBezTo>
                    <a:pt x="405" y="1006"/>
                    <a:pt x="479" y="982"/>
                    <a:pt x="543" y="929"/>
                  </a:cubicBezTo>
                  <a:cubicBezTo>
                    <a:pt x="757" y="743"/>
                    <a:pt x="657" y="393"/>
                    <a:pt x="379" y="351"/>
                  </a:cubicBezTo>
                  <a:lnTo>
                    <a:pt x="5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296838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4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4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298350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2" y="214"/>
                    <a:pt x="451" y="254"/>
                    <a:pt x="451" y="332"/>
                  </a:cubicBezTo>
                  <a:lnTo>
                    <a:pt x="451" y="675"/>
                  </a:lnTo>
                  <a:cubicBezTo>
                    <a:pt x="451" y="753"/>
                    <a:pt x="392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2346675" y="1763278"/>
              <a:ext cx="12267" cy="17447"/>
            </a:xfrm>
            <a:custGeom>
              <a:avLst/>
              <a:gdLst/>
              <a:ahLst/>
              <a:cxnLst/>
              <a:rect l="l" t="t" r="r" b="b"/>
              <a:pathLst>
                <a:path w="701" h="997" extrusionOk="0">
                  <a:moveTo>
                    <a:pt x="333" y="1"/>
                  </a:moveTo>
                  <a:cubicBezTo>
                    <a:pt x="167" y="1"/>
                    <a:pt x="1" y="111"/>
                    <a:pt x="1" y="333"/>
                  </a:cubicBezTo>
                  <a:lnTo>
                    <a:pt x="215" y="333"/>
                  </a:lnTo>
                  <a:cubicBezTo>
                    <a:pt x="215" y="268"/>
                    <a:pt x="265" y="211"/>
                    <a:pt x="329" y="211"/>
                  </a:cubicBezTo>
                  <a:cubicBezTo>
                    <a:pt x="393" y="211"/>
                    <a:pt x="443" y="261"/>
                    <a:pt x="451" y="325"/>
                  </a:cubicBezTo>
                  <a:cubicBezTo>
                    <a:pt x="451" y="368"/>
                    <a:pt x="429" y="404"/>
                    <a:pt x="408" y="433"/>
                  </a:cubicBezTo>
                  <a:lnTo>
                    <a:pt x="1" y="997"/>
                  </a:lnTo>
                  <a:lnTo>
                    <a:pt x="700" y="997"/>
                  </a:lnTo>
                  <a:lnTo>
                    <a:pt x="700" y="782"/>
                  </a:lnTo>
                  <a:lnTo>
                    <a:pt x="415" y="782"/>
                  </a:lnTo>
                  <a:lnTo>
                    <a:pt x="608" y="518"/>
                  </a:lnTo>
                  <a:cubicBezTo>
                    <a:pt x="643" y="461"/>
                    <a:pt x="665" y="397"/>
                    <a:pt x="665" y="333"/>
                  </a:cubicBezTo>
                  <a:cubicBezTo>
                    <a:pt x="665" y="111"/>
                    <a:pt x="499" y="1"/>
                    <a:pt x="33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2362180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4" y="756"/>
                    <a:pt x="214" y="677"/>
                  </a:cubicBezTo>
                  <a:lnTo>
                    <a:pt x="214" y="335"/>
                  </a:lnTo>
                  <a:cubicBezTo>
                    <a:pt x="214" y="256"/>
                    <a:pt x="273" y="217"/>
                    <a:pt x="332" y="217"/>
                  </a:cubicBezTo>
                  <a:close/>
                  <a:moveTo>
                    <a:pt x="329" y="1"/>
                  </a:moveTo>
                  <a:cubicBezTo>
                    <a:pt x="164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4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2377423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3" y="217"/>
                    <a:pt x="332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5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2541503" y="1763278"/>
              <a:ext cx="12267" cy="17447"/>
            </a:xfrm>
            <a:custGeom>
              <a:avLst/>
              <a:gdLst/>
              <a:ahLst/>
              <a:cxnLst/>
              <a:rect l="l" t="t" r="r" b="b"/>
              <a:pathLst>
                <a:path w="701" h="997" extrusionOk="0">
                  <a:moveTo>
                    <a:pt x="332" y="1"/>
                  </a:moveTo>
                  <a:cubicBezTo>
                    <a:pt x="166" y="1"/>
                    <a:pt x="0" y="111"/>
                    <a:pt x="0" y="333"/>
                  </a:cubicBezTo>
                  <a:lnTo>
                    <a:pt x="215" y="333"/>
                  </a:lnTo>
                  <a:cubicBezTo>
                    <a:pt x="215" y="268"/>
                    <a:pt x="272" y="211"/>
                    <a:pt x="336" y="211"/>
                  </a:cubicBezTo>
                  <a:cubicBezTo>
                    <a:pt x="400" y="211"/>
                    <a:pt x="450" y="261"/>
                    <a:pt x="450" y="325"/>
                  </a:cubicBezTo>
                  <a:cubicBezTo>
                    <a:pt x="450" y="368"/>
                    <a:pt x="436" y="404"/>
                    <a:pt x="407" y="433"/>
                  </a:cubicBezTo>
                  <a:lnTo>
                    <a:pt x="0" y="997"/>
                  </a:lnTo>
                  <a:lnTo>
                    <a:pt x="700" y="997"/>
                  </a:lnTo>
                  <a:lnTo>
                    <a:pt x="700" y="782"/>
                  </a:lnTo>
                  <a:lnTo>
                    <a:pt x="414" y="782"/>
                  </a:lnTo>
                  <a:lnTo>
                    <a:pt x="607" y="518"/>
                  </a:lnTo>
                  <a:cubicBezTo>
                    <a:pt x="643" y="461"/>
                    <a:pt x="664" y="397"/>
                    <a:pt x="664" y="333"/>
                  </a:cubicBezTo>
                  <a:cubicBezTo>
                    <a:pt x="664" y="111"/>
                    <a:pt x="498" y="1"/>
                    <a:pt x="33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2557113" y="1763208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1" y="1"/>
                  </a:moveTo>
                  <a:lnTo>
                    <a:pt x="1" y="558"/>
                  </a:lnTo>
                  <a:lnTo>
                    <a:pt x="329" y="558"/>
                  </a:lnTo>
                  <a:cubicBezTo>
                    <a:pt x="429" y="558"/>
                    <a:pt x="479" y="679"/>
                    <a:pt x="408" y="751"/>
                  </a:cubicBezTo>
                  <a:cubicBezTo>
                    <a:pt x="384" y="777"/>
                    <a:pt x="353" y="789"/>
                    <a:pt x="323" y="789"/>
                  </a:cubicBezTo>
                  <a:cubicBezTo>
                    <a:pt x="264" y="789"/>
                    <a:pt x="208" y="743"/>
                    <a:pt x="208" y="672"/>
                  </a:cubicBezTo>
                  <a:lnTo>
                    <a:pt x="1" y="672"/>
                  </a:lnTo>
                  <a:lnTo>
                    <a:pt x="1" y="679"/>
                  </a:lnTo>
                  <a:cubicBezTo>
                    <a:pt x="1" y="877"/>
                    <a:pt x="160" y="1006"/>
                    <a:pt x="327" y="1006"/>
                  </a:cubicBezTo>
                  <a:cubicBezTo>
                    <a:pt x="408" y="1006"/>
                    <a:pt x="490" y="975"/>
                    <a:pt x="558" y="908"/>
                  </a:cubicBezTo>
                  <a:cubicBezTo>
                    <a:pt x="765" y="708"/>
                    <a:pt x="622" y="351"/>
                    <a:pt x="329" y="351"/>
                  </a:cubicBezTo>
                  <a:lnTo>
                    <a:pt x="208" y="351"/>
                  </a:lnTo>
                  <a:lnTo>
                    <a:pt x="208" y="215"/>
                  </a:lnTo>
                  <a:lnTo>
                    <a:pt x="629" y="215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2572233" y="1763243"/>
              <a:ext cx="11585" cy="17588"/>
            </a:xfrm>
            <a:custGeom>
              <a:avLst/>
              <a:gdLst/>
              <a:ahLst/>
              <a:cxnLst/>
              <a:rect l="l" t="t" r="r" b="b"/>
              <a:pathLst>
                <a:path w="662" h="1005" extrusionOk="0">
                  <a:moveTo>
                    <a:pt x="333" y="217"/>
                  </a:moveTo>
                  <a:cubicBezTo>
                    <a:pt x="392" y="217"/>
                    <a:pt x="451" y="256"/>
                    <a:pt x="451" y="335"/>
                  </a:cubicBezTo>
                  <a:lnTo>
                    <a:pt x="451" y="677"/>
                  </a:lnTo>
                  <a:cubicBezTo>
                    <a:pt x="451" y="756"/>
                    <a:pt x="392" y="795"/>
                    <a:pt x="333" y="795"/>
                  </a:cubicBezTo>
                  <a:cubicBezTo>
                    <a:pt x="274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4" y="217"/>
                    <a:pt x="333" y="217"/>
                  </a:cubicBezTo>
                  <a:close/>
                  <a:moveTo>
                    <a:pt x="332" y="1"/>
                  </a:moveTo>
                  <a:cubicBezTo>
                    <a:pt x="167" y="1"/>
                    <a:pt x="1" y="110"/>
                    <a:pt x="1" y="327"/>
                  </a:cubicBezTo>
                  <a:lnTo>
                    <a:pt x="1" y="677"/>
                  </a:lnTo>
                  <a:cubicBezTo>
                    <a:pt x="1" y="895"/>
                    <a:pt x="167" y="1004"/>
                    <a:pt x="332" y="1004"/>
                  </a:cubicBezTo>
                  <a:cubicBezTo>
                    <a:pt x="497" y="1004"/>
                    <a:pt x="661" y="895"/>
                    <a:pt x="658" y="677"/>
                  </a:cubicBezTo>
                  <a:lnTo>
                    <a:pt x="658" y="327"/>
                  </a:lnTo>
                  <a:cubicBezTo>
                    <a:pt x="661" y="110"/>
                    <a:pt x="497" y="1"/>
                    <a:pt x="33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2726565" y="1763347"/>
              <a:ext cx="10780" cy="17500"/>
            </a:xfrm>
            <a:custGeom>
              <a:avLst/>
              <a:gdLst/>
              <a:ahLst/>
              <a:cxnLst/>
              <a:rect l="l" t="t" r="r" b="b"/>
              <a:pathLst>
                <a:path w="616" h="1000" extrusionOk="0">
                  <a:moveTo>
                    <a:pt x="1" y="0"/>
                  </a:moveTo>
                  <a:lnTo>
                    <a:pt x="1" y="207"/>
                  </a:lnTo>
                  <a:lnTo>
                    <a:pt x="208" y="207"/>
                  </a:lnTo>
                  <a:lnTo>
                    <a:pt x="51" y="443"/>
                  </a:lnTo>
                  <a:lnTo>
                    <a:pt x="201" y="593"/>
                  </a:lnTo>
                  <a:cubicBezTo>
                    <a:pt x="201" y="593"/>
                    <a:pt x="215" y="557"/>
                    <a:pt x="287" y="557"/>
                  </a:cubicBezTo>
                  <a:cubicBezTo>
                    <a:pt x="351" y="557"/>
                    <a:pt x="401" y="614"/>
                    <a:pt x="394" y="678"/>
                  </a:cubicBezTo>
                  <a:cubicBezTo>
                    <a:pt x="394" y="744"/>
                    <a:pt x="338" y="789"/>
                    <a:pt x="279" y="789"/>
                  </a:cubicBezTo>
                  <a:cubicBezTo>
                    <a:pt x="249" y="789"/>
                    <a:pt x="218" y="777"/>
                    <a:pt x="194" y="750"/>
                  </a:cubicBezTo>
                  <a:cubicBezTo>
                    <a:pt x="194" y="750"/>
                    <a:pt x="51" y="907"/>
                    <a:pt x="51" y="907"/>
                  </a:cubicBezTo>
                  <a:cubicBezTo>
                    <a:pt x="115" y="964"/>
                    <a:pt x="201" y="1000"/>
                    <a:pt x="294" y="1000"/>
                  </a:cubicBezTo>
                  <a:cubicBezTo>
                    <a:pt x="465" y="1000"/>
                    <a:pt x="608" y="850"/>
                    <a:pt x="608" y="678"/>
                  </a:cubicBezTo>
                  <a:cubicBezTo>
                    <a:pt x="608" y="521"/>
                    <a:pt x="508" y="393"/>
                    <a:pt x="365" y="357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2740950" y="1763243"/>
              <a:ext cx="11567" cy="17588"/>
            </a:xfrm>
            <a:custGeom>
              <a:avLst/>
              <a:gdLst/>
              <a:ahLst/>
              <a:cxnLst/>
              <a:rect l="l" t="t" r="r" b="b"/>
              <a:pathLst>
                <a:path w="661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4" y="756"/>
                    <a:pt x="214" y="677"/>
                  </a:cubicBezTo>
                  <a:lnTo>
                    <a:pt x="214" y="335"/>
                  </a:lnTo>
                  <a:cubicBezTo>
                    <a:pt x="214" y="256"/>
                    <a:pt x="273" y="217"/>
                    <a:pt x="332" y="217"/>
                  </a:cubicBezTo>
                  <a:close/>
                  <a:moveTo>
                    <a:pt x="331" y="1"/>
                  </a:moveTo>
                  <a:cubicBezTo>
                    <a:pt x="166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6" y="1004"/>
                    <a:pt x="331" y="1004"/>
                  </a:cubicBezTo>
                  <a:cubicBezTo>
                    <a:pt x="496" y="1004"/>
                    <a:pt x="661" y="895"/>
                    <a:pt x="657" y="677"/>
                  </a:cubicBezTo>
                  <a:lnTo>
                    <a:pt x="657" y="327"/>
                  </a:lnTo>
                  <a:cubicBezTo>
                    <a:pt x="661" y="110"/>
                    <a:pt x="496" y="1"/>
                    <a:pt x="33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2756193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3" y="217"/>
                    <a:pt x="332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5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2918278" y="1763347"/>
              <a:ext cx="10763" cy="17500"/>
            </a:xfrm>
            <a:custGeom>
              <a:avLst/>
              <a:gdLst/>
              <a:ahLst/>
              <a:cxnLst/>
              <a:rect l="l" t="t" r="r" b="b"/>
              <a:pathLst>
                <a:path w="615" h="1000" extrusionOk="0">
                  <a:moveTo>
                    <a:pt x="0" y="0"/>
                  </a:moveTo>
                  <a:lnTo>
                    <a:pt x="0" y="207"/>
                  </a:lnTo>
                  <a:lnTo>
                    <a:pt x="214" y="207"/>
                  </a:lnTo>
                  <a:lnTo>
                    <a:pt x="50" y="443"/>
                  </a:lnTo>
                  <a:lnTo>
                    <a:pt x="200" y="593"/>
                  </a:lnTo>
                  <a:cubicBezTo>
                    <a:pt x="200" y="593"/>
                    <a:pt x="221" y="557"/>
                    <a:pt x="293" y="557"/>
                  </a:cubicBezTo>
                  <a:cubicBezTo>
                    <a:pt x="350" y="557"/>
                    <a:pt x="400" y="614"/>
                    <a:pt x="400" y="678"/>
                  </a:cubicBezTo>
                  <a:cubicBezTo>
                    <a:pt x="400" y="744"/>
                    <a:pt x="344" y="789"/>
                    <a:pt x="286" y="789"/>
                  </a:cubicBezTo>
                  <a:cubicBezTo>
                    <a:pt x="255" y="789"/>
                    <a:pt x="224" y="777"/>
                    <a:pt x="200" y="750"/>
                  </a:cubicBezTo>
                  <a:cubicBezTo>
                    <a:pt x="200" y="750"/>
                    <a:pt x="50" y="907"/>
                    <a:pt x="50" y="907"/>
                  </a:cubicBezTo>
                  <a:cubicBezTo>
                    <a:pt x="114" y="964"/>
                    <a:pt x="200" y="1000"/>
                    <a:pt x="293" y="1000"/>
                  </a:cubicBezTo>
                  <a:cubicBezTo>
                    <a:pt x="471" y="1000"/>
                    <a:pt x="614" y="850"/>
                    <a:pt x="614" y="678"/>
                  </a:cubicBezTo>
                  <a:cubicBezTo>
                    <a:pt x="607" y="521"/>
                    <a:pt x="507" y="393"/>
                    <a:pt x="364" y="357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2932768" y="1763208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0" y="1"/>
                  </a:moveTo>
                  <a:lnTo>
                    <a:pt x="0" y="558"/>
                  </a:lnTo>
                  <a:lnTo>
                    <a:pt x="329" y="558"/>
                  </a:lnTo>
                  <a:cubicBezTo>
                    <a:pt x="429" y="558"/>
                    <a:pt x="486" y="679"/>
                    <a:pt x="407" y="751"/>
                  </a:cubicBezTo>
                  <a:cubicBezTo>
                    <a:pt x="383" y="777"/>
                    <a:pt x="353" y="789"/>
                    <a:pt x="323" y="789"/>
                  </a:cubicBezTo>
                  <a:cubicBezTo>
                    <a:pt x="264" y="789"/>
                    <a:pt x="208" y="743"/>
                    <a:pt x="208" y="672"/>
                  </a:cubicBezTo>
                  <a:lnTo>
                    <a:pt x="0" y="672"/>
                  </a:lnTo>
                  <a:lnTo>
                    <a:pt x="0" y="679"/>
                  </a:lnTo>
                  <a:cubicBezTo>
                    <a:pt x="0" y="877"/>
                    <a:pt x="159" y="1006"/>
                    <a:pt x="326" y="1006"/>
                  </a:cubicBezTo>
                  <a:cubicBezTo>
                    <a:pt x="407" y="1006"/>
                    <a:pt x="490" y="975"/>
                    <a:pt x="557" y="908"/>
                  </a:cubicBezTo>
                  <a:cubicBezTo>
                    <a:pt x="765" y="708"/>
                    <a:pt x="622" y="351"/>
                    <a:pt x="329" y="351"/>
                  </a:cubicBezTo>
                  <a:lnTo>
                    <a:pt x="208" y="351"/>
                  </a:lnTo>
                  <a:lnTo>
                    <a:pt x="208" y="215"/>
                  </a:lnTo>
                  <a:lnTo>
                    <a:pt x="636" y="2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2948010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26" y="217"/>
                  </a:moveTo>
                  <a:cubicBezTo>
                    <a:pt x="384" y="217"/>
                    <a:pt x="443" y="256"/>
                    <a:pt x="443" y="335"/>
                  </a:cubicBezTo>
                  <a:lnTo>
                    <a:pt x="443" y="677"/>
                  </a:lnTo>
                  <a:cubicBezTo>
                    <a:pt x="443" y="756"/>
                    <a:pt x="384" y="795"/>
                    <a:pt x="326" y="795"/>
                  </a:cubicBezTo>
                  <a:cubicBezTo>
                    <a:pt x="267" y="795"/>
                    <a:pt x="208" y="756"/>
                    <a:pt x="208" y="677"/>
                  </a:cubicBezTo>
                  <a:lnTo>
                    <a:pt x="208" y="335"/>
                  </a:lnTo>
                  <a:cubicBezTo>
                    <a:pt x="208" y="256"/>
                    <a:pt x="267" y="217"/>
                    <a:pt x="326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1" y="110"/>
                    <a:pt x="1" y="327"/>
                  </a:cubicBezTo>
                  <a:lnTo>
                    <a:pt x="1" y="677"/>
                  </a:lnTo>
                  <a:cubicBezTo>
                    <a:pt x="1" y="895"/>
                    <a:pt x="165" y="1004"/>
                    <a:pt x="329" y="1004"/>
                  </a:cubicBezTo>
                  <a:cubicBezTo>
                    <a:pt x="493" y="1004"/>
                    <a:pt x="658" y="895"/>
                    <a:pt x="658" y="677"/>
                  </a:cubicBezTo>
                  <a:lnTo>
                    <a:pt x="658" y="327"/>
                  </a:lnTo>
                  <a:cubicBezTo>
                    <a:pt x="658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3088465" y="1763208"/>
              <a:ext cx="18515" cy="17640"/>
            </a:xfrm>
            <a:custGeom>
              <a:avLst/>
              <a:gdLst/>
              <a:ahLst/>
              <a:cxnLst/>
              <a:rect l="l" t="t" r="r" b="b"/>
              <a:pathLst>
                <a:path w="1058" h="1008" extrusionOk="0">
                  <a:moveTo>
                    <a:pt x="1" y="1"/>
                  </a:moveTo>
                  <a:lnTo>
                    <a:pt x="1" y="1008"/>
                  </a:lnTo>
                  <a:lnTo>
                    <a:pt x="265" y="1008"/>
                  </a:lnTo>
                  <a:lnTo>
                    <a:pt x="265" y="715"/>
                  </a:lnTo>
                  <a:lnTo>
                    <a:pt x="329" y="651"/>
                  </a:lnTo>
                  <a:lnTo>
                    <a:pt x="687" y="1008"/>
                  </a:lnTo>
                  <a:lnTo>
                    <a:pt x="1058" y="1008"/>
                  </a:lnTo>
                  <a:lnTo>
                    <a:pt x="515" y="465"/>
                  </a:lnTo>
                  <a:lnTo>
                    <a:pt x="972" y="1"/>
                  </a:lnTo>
                  <a:lnTo>
                    <a:pt x="601" y="8"/>
                  </a:lnTo>
                  <a:lnTo>
                    <a:pt x="265" y="344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3108468" y="1763208"/>
              <a:ext cx="15015" cy="17640"/>
            </a:xfrm>
            <a:custGeom>
              <a:avLst/>
              <a:gdLst/>
              <a:ahLst/>
              <a:cxnLst/>
              <a:rect l="l" t="t" r="r" b="b"/>
              <a:pathLst>
                <a:path w="858" h="1008" extrusionOk="0">
                  <a:moveTo>
                    <a:pt x="1" y="1"/>
                  </a:moveTo>
                  <a:lnTo>
                    <a:pt x="1" y="1008"/>
                  </a:lnTo>
                  <a:lnTo>
                    <a:pt x="272" y="1008"/>
                  </a:lnTo>
                  <a:lnTo>
                    <a:pt x="272" y="622"/>
                  </a:lnTo>
                  <a:lnTo>
                    <a:pt x="586" y="622"/>
                  </a:lnTo>
                  <a:lnTo>
                    <a:pt x="586" y="1008"/>
                  </a:lnTo>
                  <a:lnTo>
                    <a:pt x="857" y="1008"/>
                  </a:lnTo>
                  <a:lnTo>
                    <a:pt x="857" y="1"/>
                  </a:lnTo>
                  <a:lnTo>
                    <a:pt x="586" y="1"/>
                  </a:lnTo>
                  <a:lnTo>
                    <a:pt x="586" y="358"/>
                  </a:lnTo>
                  <a:lnTo>
                    <a:pt x="272" y="358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3125705" y="1763347"/>
              <a:ext cx="15400" cy="17622"/>
            </a:xfrm>
            <a:custGeom>
              <a:avLst/>
              <a:gdLst/>
              <a:ahLst/>
              <a:cxnLst/>
              <a:rect l="l" t="t" r="r" b="b"/>
              <a:pathLst>
                <a:path w="880" h="1007" extrusionOk="0">
                  <a:moveTo>
                    <a:pt x="22" y="0"/>
                  </a:moveTo>
                  <a:lnTo>
                    <a:pt x="22" y="264"/>
                  </a:lnTo>
                  <a:lnTo>
                    <a:pt x="429" y="264"/>
                  </a:lnTo>
                  <a:lnTo>
                    <a:pt x="1" y="1007"/>
                  </a:lnTo>
                  <a:lnTo>
                    <a:pt x="851" y="1007"/>
                  </a:lnTo>
                  <a:lnTo>
                    <a:pt x="851" y="736"/>
                  </a:lnTo>
                  <a:lnTo>
                    <a:pt x="458" y="736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3088465" y="1702605"/>
              <a:ext cx="18515" cy="17517"/>
            </a:xfrm>
            <a:custGeom>
              <a:avLst/>
              <a:gdLst/>
              <a:ahLst/>
              <a:cxnLst/>
              <a:rect l="l" t="t" r="r" b="b"/>
              <a:pathLst>
                <a:path w="1058" h="1001" extrusionOk="0">
                  <a:moveTo>
                    <a:pt x="1" y="1"/>
                  </a:moveTo>
                  <a:lnTo>
                    <a:pt x="1" y="1000"/>
                  </a:lnTo>
                  <a:lnTo>
                    <a:pt x="265" y="1000"/>
                  </a:lnTo>
                  <a:lnTo>
                    <a:pt x="265" y="708"/>
                  </a:lnTo>
                  <a:lnTo>
                    <a:pt x="329" y="643"/>
                  </a:lnTo>
                  <a:lnTo>
                    <a:pt x="687" y="1000"/>
                  </a:lnTo>
                  <a:lnTo>
                    <a:pt x="1058" y="1000"/>
                  </a:lnTo>
                  <a:lnTo>
                    <a:pt x="515" y="458"/>
                  </a:lnTo>
                  <a:lnTo>
                    <a:pt x="972" y="1"/>
                  </a:lnTo>
                  <a:lnTo>
                    <a:pt x="601" y="1"/>
                  </a:lnTo>
                  <a:lnTo>
                    <a:pt x="265" y="336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3108468" y="1702605"/>
              <a:ext cx="15015" cy="17517"/>
            </a:xfrm>
            <a:custGeom>
              <a:avLst/>
              <a:gdLst/>
              <a:ahLst/>
              <a:cxnLst/>
              <a:rect l="l" t="t" r="r" b="b"/>
              <a:pathLst>
                <a:path w="858" h="1001" extrusionOk="0">
                  <a:moveTo>
                    <a:pt x="1" y="1"/>
                  </a:moveTo>
                  <a:lnTo>
                    <a:pt x="1" y="1000"/>
                  </a:lnTo>
                  <a:lnTo>
                    <a:pt x="272" y="1000"/>
                  </a:lnTo>
                  <a:lnTo>
                    <a:pt x="272" y="622"/>
                  </a:lnTo>
                  <a:lnTo>
                    <a:pt x="586" y="622"/>
                  </a:lnTo>
                  <a:lnTo>
                    <a:pt x="586" y="1000"/>
                  </a:lnTo>
                  <a:lnTo>
                    <a:pt x="857" y="1000"/>
                  </a:lnTo>
                  <a:lnTo>
                    <a:pt x="857" y="1"/>
                  </a:lnTo>
                  <a:lnTo>
                    <a:pt x="586" y="1"/>
                  </a:lnTo>
                  <a:lnTo>
                    <a:pt x="586" y="358"/>
                  </a:lnTo>
                  <a:lnTo>
                    <a:pt x="272" y="358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3125705" y="1702605"/>
              <a:ext cx="15522" cy="17640"/>
            </a:xfrm>
            <a:custGeom>
              <a:avLst/>
              <a:gdLst/>
              <a:ahLst/>
              <a:cxnLst/>
              <a:rect l="l" t="t" r="r" b="b"/>
              <a:pathLst>
                <a:path w="887" h="1008" extrusionOk="0">
                  <a:moveTo>
                    <a:pt x="22" y="1"/>
                  </a:moveTo>
                  <a:lnTo>
                    <a:pt x="22" y="272"/>
                  </a:lnTo>
                  <a:lnTo>
                    <a:pt x="429" y="272"/>
                  </a:lnTo>
                  <a:lnTo>
                    <a:pt x="1" y="1007"/>
                  </a:lnTo>
                  <a:lnTo>
                    <a:pt x="851" y="1007"/>
                  </a:lnTo>
                  <a:lnTo>
                    <a:pt x="851" y="743"/>
                  </a:lnTo>
                  <a:lnTo>
                    <a:pt x="458" y="743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3181565" y="1763208"/>
              <a:ext cx="10903" cy="17640"/>
            </a:xfrm>
            <a:custGeom>
              <a:avLst/>
              <a:gdLst/>
              <a:ahLst/>
              <a:cxnLst/>
              <a:rect l="l" t="t" r="r" b="b"/>
              <a:pathLst>
                <a:path w="623" h="1008" extrusionOk="0">
                  <a:moveTo>
                    <a:pt x="1" y="1"/>
                  </a:moveTo>
                  <a:lnTo>
                    <a:pt x="1" y="1008"/>
                  </a:lnTo>
                  <a:lnTo>
                    <a:pt x="622" y="1008"/>
                  </a:lnTo>
                  <a:lnTo>
                    <a:pt x="622" y="744"/>
                  </a:lnTo>
                  <a:lnTo>
                    <a:pt x="265" y="744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3175195" y="1702605"/>
              <a:ext cx="18638" cy="17640"/>
            </a:xfrm>
            <a:custGeom>
              <a:avLst/>
              <a:gdLst/>
              <a:ahLst/>
              <a:cxnLst/>
              <a:rect l="l" t="t" r="r" b="b"/>
              <a:pathLst>
                <a:path w="1065" h="1008" extrusionOk="0">
                  <a:moveTo>
                    <a:pt x="1" y="1"/>
                  </a:moveTo>
                  <a:lnTo>
                    <a:pt x="1" y="1007"/>
                  </a:lnTo>
                  <a:lnTo>
                    <a:pt x="265" y="1007"/>
                  </a:lnTo>
                  <a:lnTo>
                    <a:pt x="265" y="493"/>
                  </a:lnTo>
                  <a:lnTo>
                    <a:pt x="536" y="729"/>
                  </a:lnTo>
                  <a:lnTo>
                    <a:pt x="793" y="486"/>
                  </a:lnTo>
                  <a:lnTo>
                    <a:pt x="793" y="1000"/>
                  </a:lnTo>
                  <a:lnTo>
                    <a:pt x="1065" y="1000"/>
                  </a:lnTo>
                  <a:lnTo>
                    <a:pt x="1065" y="1"/>
                  </a:lnTo>
                  <a:lnTo>
                    <a:pt x="943" y="1"/>
                  </a:lnTo>
                  <a:lnTo>
                    <a:pt x="536" y="37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2022015" y="1659503"/>
              <a:ext cx="12513" cy="16433"/>
            </a:xfrm>
            <a:custGeom>
              <a:avLst/>
              <a:gdLst/>
              <a:ahLst/>
              <a:cxnLst/>
              <a:rect l="l" t="t" r="r" b="b"/>
              <a:pathLst>
                <a:path w="715" h="939" extrusionOk="0">
                  <a:moveTo>
                    <a:pt x="312" y="519"/>
                  </a:moveTo>
                  <a:cubicBezTo>
                    <a:pt x="338" y="519"/>
                    <a:pt x="365" y="529"/>
                    <a:pt x="386" y="550"/>
                  </a:cubicBezTo>
                  <a:cubicBezTo>
                    <a:pt x="458" y="621"/>
                    <a:pt x="408" y="736"/>
                    <a:pt x="308" y="736"/>
                  </a:cubicBezTo>
                  <a:cubicBezTo>
                    <a:pt x="251" y="736"/>
                    <a:pt x="201" y="693"/>
                    <a:pt x="201" y="628"/>
                  </a:cubicBezTo>
                  <a:cubicBezTo>
                    <a:pt x="201" y="561"/>
                    <a:pt x="256" y="519"/>
                    <a:pt x="312" y="519"/>
                  </a:cubicBezTo>
                  <a:close/>
                  <a:moveTo>
                    <a:pt x="315" y="0"/>
                  </a:moveTo>
                  <a:lnTo>
                    <a:pt x="51" y="464"/>
                  </a:lnTo>
                  <a:cubicBezTo>
                    <a:pt x="15" y="514"/>
                    <a:pt x="1" y="571"/>
                    <a:pt x="1" y="628"/>
                  </a:cubicBezTo>
                  <a:cubicBezTo>
                    <a:pt x="1" y="813"/>
                    <a:pt x="154" y="939"/>
                    <a:pt x="315" y="939"/>
                  </a:cubicBezTo>
                  <a:cubicBezTo>
                    <a:pt x="384" y="939"/>
                    <a:pt x="455" y="916"/>
                    <a:pt x="515" y="864"/>
                  </a:cubicBezTo>
                  <a:cubicBezTo>
                    <a:pt x="715" y="693"/>
                    <a:pt x="622" y="364"/>
                    <a:pt x="358" y="321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2035333" y="1672365"/>
              <a:ext cx="3692" cy="3640"/>
            </a:xfrm>
            <a:custGeom>
              <a:avLst/>
              <a:gdLst/>
              <a:ahLst/>
              <a:cxnLst/>
              <a:rect l="l" t="t" r="r" b="b"/>
              <a:pathLst>
                <a:path w="211" h="208" extrusionOk="0">
                  <a:moveTo>
                    <a:pt x="104" y="1"/>
                  </a:moveTo>
                  <a:cubicBezTo>
                    <a:pt x="54" y="1"/>
                    <a:pt x="4" y="43"/>
                    <a:pt x="4" y="101"/>
                  </a:cubicBezTo>
                  <a:cubicBezTo>
                    <a:pt x="0" y="172"/>
                    <a:pt x="54" y="208"/>
                    <a:pt x="106" y="208"/>
                  </a:cubicBezTo>
                  <a:cubicBezTo>
                    <a:pt x="159" y="208"/>
                    <a:pt x="211" y="172"/>
                    <a:pt x="204" y="101"/>
                  </a:cubicBezTo>
                  <a:cubicBezTo>
                    <a:pt x="204" y="43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2041510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59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59" y="740"/>
                    <a:pt x="304" y="740"/>
                  </a:cubicBezTo>
                  <a:cubicBezTo>
                    <a:pt x="249" y="740"/>
                    <a:pt x="193" y="702"/>
                    <a:pt x="193" y="627"/>
                  </a:cubicBezTo>
                  <a:lnTo>
                    <a:pt x="193" y="306"/>
                  </a:lnTo>
                  <a:cubicBezTo>
                    <a:pt x="193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2196595" y="1659503"/>
              <a:ext cx="12635" cy="16380"/>
            </a:xfrm>
            <a:custGeom>
              <a:avLst/>
              <a:gdLst/>
              <a:ahLst/>
              <a:cxnLst/>
              <a:rect l="l" t="t" r="r" b="b"/>
              <a:pathLst>
                <a:path w="722" h="936" extrusionOk="0">
                  <a:moveTo>
                    <a:pt x="0" y="0"/>
                  </a:moveTo>
                  <a:lnTo>
                    <a:pt x="0" y="200"/>
                  </a:lnTo>
                  <a:lnTo>
                    <a:pt x="493" y="200"/>
                  </a:lnTo>
                  <a:lnTo>
                    <a:pt x="72" y="935"/>
                  </a:lnTo>
                  <a:lnTo>
                    <a:pt x="300" y="935"/>
                  </a:lnTo>
                  <a:lnTo>
                    <a:pt x="722" y="20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2210840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0" y="1"/>
                  </a:moveTo>
                  <a:cubicBezTo>
                    <a:pt x="50" y="1"/>
                    <a:pt x="0" y="43"/>
                    <a:pt x="8" y="101"/>
                  </a:cubicBezTo>
                  <a:cubicBezTo>
                    <a:pt x="0" y="172"/>
                    <a:pt x="52" y="208"/>
                    <a:pt x="104" y="208"/>
                  </a:cubicBezTo>
                  <a:cubicBezTo>
                    <a:pt x="156" y="208"/>
                    <a:pt x="208" y="172"/>
                    <a:pt x="200" y="101"/>
                  </a:cubicBezTo>
                  <a:cubicBezTo>
                    <a:pt x="200" y="43"/>
                    <a:pt x="158" y="1"/>
                    <a:pt x="1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216965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11" y="199"/>
                  </a:moveTo>
                  <a:cubicBezTo>
                    <a:pt x="366" y="199"/>
                    <a:pt x="422" y="235"/>
                    <a:pt x="422" y="306"/>
                  </a:cubicBezTo>
                  <a:lnTo>
                    <a:pt x="422" y="627"/>
                  </a:lnTo>
                  <a:cubicBezTo>
                    <a:pt x="422" y="702"/>
                    <a:pt x="366" y="740"/>
                    <a:pt x="311" y="740"/>
                  </a:cubicBezTo>
                  <a:cubicBezTo>
                    <a:pt x="256" y="740"/>
                    <a:pt x="200" y="702"/>
                    <a:pt x="200" y="627"/>
                  </a:cubicBezTo>
                  <a:lnTo>
                    <a:pt x="200" y="306"/>
                  </a:lnTo>
                  <a:cubicBezTo>
                    <a:pt x="200" y="235"/>
                    <a:pt x="256" y="199"/>
                    <a:pt x="311" y="199"/>
                  </a:cubicBezTo>
                  <a:close/>
                  <a:moveTo>
                    <a:pt x="307" y="1"/>
                  </a:moveTo>
                  <a:cubicBezTo>
                    <a:pt x="154" y="1"/>
                    <a:pt x="0" y="103"/>
                    <a:pt x="0" y="306"/>
                  </a:cubicBezTo>
                  <a:lnTo>
                    <a:pt x="0" y="627"/>
                  </a:lnTo>
                  <a:cubicBezTo>
                    <a:pt x="0" y="835"/>
                    <a:pt x="154" y="938"/>
                    <a:pt x="307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2314685" y="1659503"/>
              <a:ext cx="14385" cy="16380"/>
            </a:xfrm>
            <a:custGeom>
              <a:avLst/>
              <a:gdLst/>
              <a:ahLst/>
              <a:cxnLst/>
              <a:rect l="l" t="t" r="r" b="b"/>
              <a:pathLst>
                <a:path w="822" h="936" extrusionOk="0">
                  <a:moveTo>
                    <a:pt x="408" y="200"/>
                  </a:moveTo>
                  <a:cubicBezTo>
                    <a:pt x="443" y="200"/>
                    <a:pt x="472" y="229"/>
                    <a:pt x="472" y="264"/>
                  </a:cubicBezTo>
                  <a:cubicBezTo>
                    <a:pt x="472" y="296"/>
                    <a:pt x="449" y="322"/>
                    <a:pt x="419" y="322"/>
                  </a:cubicBezTo>
                  <a:cubicBezTo>
                    <a:pt x="415" y="322"/>
                    <a:pt x="411" y="322"/>
                    <a:pt x="408" y="321"/>
                  </a:cubicBezTo>
                  <a:cubicBezTo>
                    <a:pt x="405" y="322"/>
                    <a:pt x="402" y="322"/>
                    <a:pt x="399" y="322"/>
                  </a:cubicBezTo>
                  <a:cubicBezTo>
                    <a:pt x="373" y="322"/>
                    <a:pt x="350" y="296"/>
                    <a:pt x="350" y="264"/>
                  </a:cubicBezTo>
                  <a:cubicBezTo>
                    <a:pt x="350" y="229"/>
                    <a:pt x="379" y="200"/>
                    <a:pt x="408" y="200"/>
                  </a:cubicBezTo>
                  <a:close/>
                  <a:moveTo>
                    <a:pt x="415" y="521"/>
                  </a:moveTo>
                  <a:cubicBezTo>
                    <a:pt x="472" y="521"/>
                    <a:pt x="522" y="571"/>
                    <a:pt x="522" y="628"/>
                  </a:cubicBezTo>
                  <a:cubicBezTo>
                    <a:pt x="522" y="693"/>
                    <a:pt x="472" y="743"/>
                    <a:pt x="408" y="743"/>
                  </a:cubicBezTo>
                  <a:cubicBezTo>
                    <a:pt x="279" y="728"/>
                    <a:pt x="272" y="536"/>
                    <a:pt x="408" y="521"/>
                  </a:cubicBezTo>
                  <a:close/>
                  <a:moveTo>
                    <a:pt x="408" y="0"/>
                  </a:moveTo>
                  <a:cubicBezTo>
                    <a:pt x="265" y="0"/>
                    <a:pt x="151" y="114"/>
                    <a:pt x="151" y="264"/>
                  </a:cubicBezTo>
                  <a:cubicBezTo>
                    <a:pt x="151" y="314"/>
                    <a:pt x="165" y="364"/>
                    <a:pt x="201" y="414"/>
                  </a:cubicBezTo>
                  <a:cubicBezTo>
                    <a:pt x="1" y="600"/>
                    <a:pt x="136" y="935"/>
                    <a:pt x="408" y="935"/>
                  </a:cubicBezTo>
                  <a:cubicBezTo>
                    <a:pt x="686" y="935"/>
                    <a:pt x="822" y="600"/>
                    <a:pt x="622" y="414"/>
                  </a:cubicBezTo>
                  <a:cubicBezTo>
                    <a:pt x="658" y="364"/>
                    <a:pt x="672" y="314"/>
                    <a:pt x="672" y="264"/>
                  </a:cubicBezTo>
                  <a:cubicBezTo>
                    <a:pt x="672" y="114"/>
                    <a:pt x="558" y="0"/>
                    <a:pt x="408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2329805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8" y="1"/>
                  </a:moveTo>
                  <a:cubicBezTo>
                    <a:pt x="51" y="1"/>
                    <a:pt x="8" y="43"/>
                    <a:pt x="8" y="101"/>
                  </a:cubicBezTo>
                  <a:cubicBezTo>
                    <a:pt x="1" y="172"/>
                    <a:pt x="52" y="208"/>
                    <a:pt x="104" y="208"/>
                  </a:cubicBezTo>
                  <a:cubicBezTo>
                    <a:pt x="156" y="208"/>
                    <a:pt x="208" y="172"/>
                    <a:pt x="201" y="101"/>
                  </a:cubicBezTo>
                  <a:cubicBezTo>
                    <a:pt x="208" y="43"/>
                    <a:pt x="158" y="1"/>
                    <a:pt x="1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335930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11" y="199"/>
                  </a:moveTo>
                  <a:cubicBezTo>
                    <a:pt x="367" y="199"/>
                    <a:pt x="422" y="235"/>
                    <a:pt x="422" y="306"/>
                  </a:cubicBezTo>
                  <a:lnTo>
                    <a:pt x="422" y="627"/>
                  </a:lnTo>
                  <a:cubicBezTo>
                    <a:pt x="422" y="702"/>
                    <a:pt x="367" y="740"/>
                    <a:pt x="311" y="740"/>
                  </a:cubicBezTo>
                  <a:cubicBezTo>
                    <a:pt x="256" y="740"/>
                    <a:pt x="200" y="702"/>
                    <a:pt x="200" y="627"/>
                  </a:cubicBezTo>
                  <a:lnTo>
                    <a:pt x="200" y="306"/>
                  </a:lnTo>
                  <a:cubicBezTo>
                    <a:pt x="200" y="235"/>
                    <a:pt x="256" y="199"/>
                    <a:pt x="311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2488267" y="1659503"/>
              <a:ext cx="4270" cy="16380"/>
            </a:xfrm>
            <a:custGeom>
              <a:avLst/>
              <a:gdLst/>
              <a:ahLst/>
              <a:cxnLst/>
              <a:rect l="l" t="t" r="r" b="b"/>
              <a:pathLst>
                <a:path w="244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43" y="93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2497630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60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60" y="740"/>
                    <a:pt x="304" y="740"/>
                  </a:cubicBezTo>
                  <a:cubicBezTo>
                    <a:pt x="249" y="740"/>
                    <a:pt x="194" y="702"/>
                    <a:pt x="194" y="627"/>
                  </a:cubicBezTo>
                  <a:lnTo>
                    <a:pt x="194" y="306"/>
                  </a:lnTo>
                  <a:cubicBezTo>
                    <a:pt x="194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510878" y="1672365"/>
              <a:ext cx="3763" cy="364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108" y="1"/>
                  </a:moveTo>
                  <a:cubicBezTo>
                    <a:pt x="51" y="1"/>
                    <a:pt x="8" y="43"/>
                    <a:pt x="8" y="101"/>
                  </a:cubicBezTo>
                  <a:cubicBezTo>
                    <a:pt x="1" y="172"/>
                    <a:pt x="54" y="208"/>
                    <a:pt x="108" y="208"/>
                  </a:cubicBezTo>
                  <a:cubicBezTo>
                    <a:pt x="161" y="208"/>
                    <a:pt x="215" y="172"/>
                    <a:pt x="208" y="101"/>
                  </a:cubicBezTo>
                  <a:cubicBezTo>
                    <a:pt x="208" y="43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2517125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60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60" y="740"/>
                    <a:pt x="304" y="740"/>
                  </a:cubicBezTo>
                  <a:cubicBezTo>
                    <a:pt x="249" y="740"/>
                    <a:pt x="194" y="702"/>
                    <a:pt x="194" y="627"/>
                  </a:cubicBezTo>
                  <a:lnTo>
                    <a:pt x="194" y="306"/>
                  </a:lnTo>
                  <a:cubicBezTo>
                    <a:pt x="194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2620235" y="1659503"/>
              <a:ext cx="4375" cy="16380"/>
            </a:xfrm>
            <a:custGeom>
              <a:avLst/>
              <a:gdLst/>
              <a:ahLst/>
              <a:cxnLst/>
              <a:rect l="l" t="t" r="r" b="b"/>
              <a:pathLst>
                <a:path w="250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50" y="935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2629353" y="1659433"/>
              <a:ext cx="11515" cy="16450"/>
            </a:xfrm>
            <a:custGeom>
              <a:avLst/>
              <a:gdLst/>
              <a:ahLst/>
              <a:cxnLst/>
              <a:rect l="l" t="t" r="r" b="b"/>
              <a:pathLst>
                <a:path w="658" h="940" extrusionOk="0">
                  <a:moveTo>
                    <a:pt x="311" y="0"/>
                  </a:moveTo>
                  <a:cubicBezTo>
                    <a:pt x="156" y="0"/>
                    <a:pt x="0" y="104"/>
                    <a:pt x="0" y="311"/>
                  </a:cubicBezTo>
                  <a:lnTo>
                    <a:pt x="200" y="311"/>
                  </a:lnTo>
                  <a:cubicBezTo>
                    <a:pt x="200" y="254"/>
                    <a:pt x="243" y="204"/>
                    <a:pt x="307" y="204"/>
                  </a:cubicBezTo>
                  <a:cubicBezTo>
                    <a:pt x="365" y="204"/>
                    <a:pt x="415" y="247"/>
                    <a:pt x="422" y="311"/>
                  </a:cubicBezTo>
                  <a:cubicBezTo>
                    <a:pt x="415" y="347"/>
                    <a:pt x="400" y="382"/>
                    <a:pt x="379" y="404"/>
                  </a:cubicBezTo>
                  <a:lnTo>
                    <a:pt x="7" y="939"/>
                  </a:lnTo>
                  <a:lnTo>
                    <a:pt x="657" y="939"/>
                  </a:lnTo>
                  <a:lnTo>
                    <a:pt x="657" y="740"/>
                  </a:lnTo>
                  <a:lnTo>
                    <a:pt x="386" y="740"/>
                  </a:lnTo>
                  <a:lnTo>
                    <a:pt x="564" y="482"/>
                  </a:lnTo>
                  <a:cubicBezTo>
                    <a:pt x="600" y="432"/>
                    <a:pt x="622" y="375"/>
                    <a:pt x="622" y="311"/>
                  </a:cubicBezTo>
                  <a:cubicBezTo>
                    <a:pt x="622" y="104"/>
                    <a:pt x="466" y="0"/>
                    <a:pt x="311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2642845" y="1672365"/>
              <a:ext cx="3763" cy="364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108" y="1"/>
                  </a:moveTo>
                  <a:cubicBezTo>
                    <a:pt x="51" y="1"/>
                    <a:pt x="8" y="43"/>
                    <a:pt x="8" y="101"/>
                  </a:cubicBezTo>
                  <a:cubicBezTo>
                    <a:pt x="1" y="172"/>
                    <a:pt x="54" y="208"/>
                    <a:pt x="108" y="208"/>
                  </a:cubicBezTo>
                  <a:cubicBezTo>
                    <a:pt x="161" y="208"/>
                    <a:pt x="215" y="172"/>
                    <a:pt x="208" y="101"/>
                  </a:cubicBezTo>
                  <a:cubicBezTo>
                    <a:pt x="208" y="43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2649093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59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59" y="740"/>
                    <a:pt x="304" y="740"/>
                  </a:cubicBezTo>
                  <a:cubicBezTo>
                    <a:pt x="249" y="740"/>
                    <a:pt x="193" y="702"/>
                    <a:pt x="193" y="627"/>
                  </a:cubicBezTo>
                  <a:lnTo>
                    <a:pt x="193" y="306"/>
                  </a:lnTo>
                  <a:cubicBezTo>
                    <a:pt x="193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2739690" y="1659503"/>
              <a:ext cx="4392" cy="16380"/>
            </a:xfrm>
            <a:custGeom>
              <a:avLst/>
              <a:gdLst/>
              <a:ahLst/>
              <a:cxnLst/>
              <a:rect l="l" t="t" r="r" b="b"/>
              <a:pathLst>
                <a:path w="251" h="936" extrusionOk="0">
                  <a:moveTo>
                    <a:pt x="1" y="0"/>
                  </a:moveTo>
                  <a:lnTo>
                    <a:pt x="1" y="935"/>
                  </a:lnTo>
                  <a:lnTo>
                    <a:pt x="251" y="935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2747443" y="1659503"/>
              <a:ext cx="14017" cy="16380"/>
            </a:xfrm>
            <a:custGeom>
              <a:avLst/>
              <a:gdLst/>
              <a:ahLst/>
              <a:cxnLst/>
              <a:rect l="l" t="t" r="r" b="b"/>
              <a:pathLst>
                <a:path w="801" h="936" extrusionOk="0">
                  <a:moveTo>
                    <a:pt x="429" y="271"/>
                  </a:moveTo>
                  <a:lnTo>
                    <a:pt x="429" y="543"/>
                  </a:lnTo>
                  <a:lnTo>
                    <a:pt x="243" y="543"/>
                  </a:lnTo>
                  <a:lnTo>
                    <a:pt x="429" y="271"/>
                  </a:lnTo>
                  <a:close/>
                  <a:moveTo>
                    <a:pt x="379" y="0"/>
                  </a:moveTo>
                  <a:lnTo>
                    <a:pt x="0" y="536"/>
                  </a:lnTo>
                  <a:lnTo>
                    <a:pt x="0" y="736"/>
                  </a:lnTo>
                  <a:lnTo>
                    <a:pt x="429" y="736"/>
                  </a:lnTo>
                  <a:lnTo>
                    <a:pt x="429" y="935"/>
                  </a:lnTo>
                  <a:lnTo>
                    <a:pt x="629" y="935"/>
                  </a:lnTo>
                  <a:lnTo>
                    <a:pt x="629" y="736"/>
                  </a:lnTo>
                  <a:lnTo>
                    <a:pt x="800" y="736"/>
                  </a:lnTo>
                  <a:lnTo>
                    <a:pt x="800" y="543"/>
                  </a:lnTo>
                  <a:lnTo>
                    <a:pt x="629" y="543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2762440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0" y="1"/>
                  </a:moveTo>
                  <a:cubicBezTo>
                    <a:pt x="50" y="1"/>
                    <a:pt x="0" y="43"/>
                    <a:pt x="8" y="101"/>
                  </a:cubicBezTo>
                  <a:cubicBezTo>
                    <a:pt x="0" y="172"/>
                    <a:pt x="52" y="208"/>
                    <a:pt x="104" y="208"/>
                  </a:cubicBezTo>
                  <a:cubicBezTo>
                    <a:pt x="156" y="208"/>
                    <a:pt x="207" y="172"/>
                    <a:pt x="200" y="101"/>
                  </a:cubicBezTo>
                  <a:cubicBezTo>
                    <a:pt x="200" y="43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2768565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7" y="199"/>
                  </a:moveTo>
                  <a:cubicBezTo>
                    <a:pt x="361" y="199"/>
                    <a:pt x="414" y="235"/>
                    <a:pt x="414" y="306"/>
                  </a:cubicBezTo>
                  <a:lnTo>
                    <a:pt x="414" y="627"/>
                  </a:lnTo>
                  <a:cubicBezTo>
                    <a:pt x="414" y="702"/>
                    <a:pt x="361" y="740"/>
                    <a:pt x="307" y="740"/>
                  </a:cubicBezTo>
                  <a:cubicBezTo>
                    <a:pt x="254" y="740"/>
                    <a:pt x="200" y="702"/>
                    <a:pt x="200" y="627"/>
                  </a:cubicBezTo>
                  <a:lnTo>
                    <a:pt x="200" y="306"/>
                  </a:lnTo>
                  <a:cubicBezTo>
                    <a:pt x="200" y="235"/>
                    <a:pt x="254" y="199"/>
                    <a:pt x="307" y="199"/>
                  </a:cubicBezTo>
                  <a:close/>
                  <a:moveTo>
                    <a:pt x="307" y="1"/>
                  </a:moveTo>
                  <a:cubicBezTo>
                    <a:pt x="154" y="1"/>
                    <a:pt x="0" y="103"/>
                    <a:pt x="0" y="306"/>
                  </a:cubicBezTo>
                  <a:lnTo>
                    <a:pt x="0" y="627"/>
                  </a:lnTo>
                  <a:cubicBezTo>
                    <a:pt x="0" y="835"/>
                    <a:pt x="154" y="938"/>
                    <a:pt x="307" y="938"/>
                  </a:cubicBezTo>
                  <a:cubicBezTo>
                    <a:pt x="461" y="938"/>
                    <a:pt x="614" y="835"/>
                    <a:pt x="614" y="627"/>
                  </a:cubicBezTo>
                  <a:lnTo>
                    <a:pt x="614" y="306"/>
                  </a:lnTo>
                  <a:cubicBezTo>
                    <a:pt x="614" y="103"/>
                    <a:pt x="461" y="1"/>
                    <a:pt x="30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2843167" y="1659503"/>
              <a:ext cx="4270" cy="16380"/>
            </a:xfrm>
            <a:custGeom>
              <a:avLst/>
              <a:gdLst/>
              <a:ahLst/>
              <a:cxnLst/>
              <a:rect l="l" t="t" r="r" b="b"/>
              <a:pathLst>
                <a:path w="244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43" y="93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2852408" y="1659503"/>
              <a:ext cx="12513" cy="16433"/>
            </a:xfrm>
            <a:custGeom>
              <a:avLst/>
              <a:gdLst/>
              <a:ahLst/>
              <a:cxnLst/>
              <a:rect l="l" t="t" r="r" b="b"/>
              <a:pathLst>
                <a:path w="715" h="939" extrusionOk="0">
                  <a:moveTo>
                    <a:pt x="312" y="519"/>
                  </a:moveTo>
                  <a:cubicBezTo>
                    <a:pt x="339" y="519"/>
                    <a:pt x="366" y="529"/>
                    <a:pt x="386" y="550"/>
                  </a:cubicBezTo>
                  <a:cubicBezTo>
                    <a:pt x="458" y="621"/>
                    <a:pt x="408" y="736"/>
                    <a:pt x="315" y="736"/>
                  </a:cubicBezTo>
                  <a:cubicBezTo>
                    <a:pt x="251" y="736"/>
                    <a:pt x="201" y="693"/>
                    <a:pt x="201" y="628"/>
                  </a:cubicBezTo>
                  <a:cubicBezTo>
                    <a:pt x="201" y="561"/>
                    <a:pt x="256" y="519"/>
                    <a:pt x="312" y="519"/>
                  </a:cubicBezTo>
                  <a:close/>
                  <a:moveTo>
                    <a:pt x="315" y="0"/>
                  </a:moveTo>
                  <a:lnTo>
                    <a:pt x="51" y="464"/>
                  </a:lnTo>
                  <a:cubicBezTo>
                    <a:pt x="22" y="514"/>
                    <a:pt x="1" y="571"/>
                    <a:pt x="1" y="628"/>
                  </a:cubicBezTo>
                  <a:cubicBezTo>
                    <a:pt x="1" y="813"/>
                    <a:pt x="155" y="939"/>
                    <a:pt x="315" y="939"/>
                  </a:cubicBezTo>
                  <a:cubicBezTo>
                    <a:pt x="385" y="939"/>
                    <a:pt x="455" y="916"/>
                    <a:pt x="515" y="864"/>
                  </a:cubicBezTo>
                  <a:cubicBezTo>
                    <a:pt x="715" y="693"/>
                    <a:pt x="622" y="364"/>
                    <a:pt x="358" y="321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2865778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1" y="1"/>
                  </a:moveTo>
                  <a:cubicBezTo>
                    <a:pt x="51" y="1"/>
                    <a:pt x="1" y="43"/>
                    <a:pt x="8" y="101"/>
                  </a:cubicBezTo>
                  <a:cubicBezTo>
                    <a:pt x="1" y="172"/>
                    <a:pt x="53" y="208"/>
                    <a:pt x="104" y="208"/>
                  </a:cubicBezTo>
                  <a:cubicBezTo>
                    <a:pt x="156" y="208"/>
                    <a:pt x="208" y="172"/>
                    <a:pt x="201" y="101"/>
                  </a:cubicBezTo>
                  <a:cubicBezTo>
                    <a:pt x="201" y="43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2871903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9" y="199"/>
                  </a:moveTo>
                  <a:cubicBezTo>
                    <a:pt x="363" y="199"/>
                    <a:pt x="419" y="235"/>
                    <a:pt x="422" y="306"/>
                  </a:cubicBezTo>
                  <a:lnTo>
                    <a:pt x="422" y="627"/>
                  </a:lnTo>
                  <a:cubicBezTo>
                    <a:pt x="419" y="702"/>
                    <a:pt x="363" y="740"/>
                    <a:pt x="309" y="740"/>
                  </a:cubicBezTo>
                  <a:cubicBezTo>
                    <a:pt x="254" y="740"/>
                    <a:pt x="201" y="702"/>
                    <a:pt x="201" y="627"/>
                  </a:cubicBezTo>
                  <a:lnTo>
                    <a:pt x="201" y="306"/>
                  </a:lnTo>
                  <a:cubicBezTo>
                    <a:pt x="201" y="235"/>
                    <a:pt x="254" y="199"/>
                    <a:pt x="309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2962133" y="1659503"/>
              <a:ext cx="12513" cy="16433"/>
            </a:xfrm>
            <a:custGeom>
              <a:avLst/>
              <a:gdLst/>
              <a:ahLst/>
              <a:cxnLst/>
              <a:rect l="l" t="t" r="r" b="b"/>
              <a:pathLst>
                <a:path w="715" h="939" extrusionOk="0">
                  <a:moveTo>
                    <a:pt x="308" y="519"/>
                  </a:moveTo>
                  <a:cubicBezTo>
                    <a:pt x="335" y="519"/>
                    <a:pt x="363" y="529"/>
                    <a:pt x="386" y="550"/>
                  </a:cubicBezTo>
                  <a:cubicBezTo>
                    <a:pt x="458" y="621"/>
                    <a:pt x="408" y="736"/>
                    <a:pt x="308" y="736"/>
                  </a:cubicBezTo>
                  <a:cubicBezTo>
                    <a:pt x="250" y="736"/>
                    <a:pt x="200" y="693"/>
                    <a:pt x="200" y="628"/>
                  </a:cubicBezTo>
                  <a:cubicBezTo>
                    <a:pt x="200" y="561"/>
                    <a:pt x="253" y="519"/>
                    <a:pt x="308" y="519"/>
                  </a:cubicBezTo>
                  <a:close/>
                  <a:moveTo>
                    <a:pt x="315" y="0"/>
                  </a:moveTo>
                  <a:lnTo>
                    <a:pt x="51" y="464"/>
                  </a:lnTo>
                  <a:cubicBezTo>
                    <a:pt x="15" y="514"/>
                    <a:pt x="1" y="571"/>
                    <a:pt x="1" y="628"/>
                  </a:cubicBezTo>
                  <a:cubicBezTo>
                    <a:pt x="1" y="813"/>
                    <a:pt x="151" y="939"/>
                    <a:pt x="310" y="939"/>
                  </a:cubicBezTo>
                  <a:cubicBezTo>
                    <a:pt x="378" y="939"/>
                    <a:pt x="447" y="916"/>
                    <a:pt x="508" y="864"/>
                  </a:cubicBezTo>
                  <a:cubicBezTo>
                    <a:pt x="715" y="693"/>
                    <a:pt x="622" y="364"/>
                    <a:pt x="358" y="321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2976378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8" y="199"/>
                  </a:moveTo>
                  <a:cubicBezTo>
                    <a:pt x="361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61" y="740"/>
                    <a:pt x="308" y="740"/>
                  </a:cubicBezTo>
                  <a:cubicBezTo>
                    <a:pt x="254" y="740"/>
                    <a:pt x="201" y="702"/>
                    <a:pt x="201" y="627"/>
                  </a:cubicBezTo>
                  <a:lnTo>
                    <a:pt x="201" y="306"/>
                  </a:lnTo>
                  <a:cubicBezTo>
                    <a:pt x="201" y="235"/>
                    <a:pt x="254" y="199"/>
                    <a:pt x="308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3088343" y="1659503"/>
              <a:ext cx="17272" cy="16503"/>
            </a:xfrm>
            <a:custGeom>
              <a:avLst/>
              <a:gdLst/>
              <a:ahLst/>
              <a:cxnLst/>
              <a:rect l="l" t="t" r="r" b="b"/>
              <a:pathLst>
                <a:path w="987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457"/>
                  </a:lnTo>
                  <a:lnTo>
                    <a:pt x="494" y="686"/>
                  </a:lnTo>
                  <a:lnTo>
                    <a:pt x="744" y="457"/>
                  </a:lnTo>
                  <a:lnTo>
                    <a:pt x="744" y="943"/>
                  </a:lnTo>
                  <a:lnTo>
                    <a:pt x="986" y="943"/>
                  </a:lnTo>
                  <a:lnTo>
                    <a:pt x="986" y="0"/>
                  </a:lnTo>
                  <a:lnTo>
                    <a:pt x="879" y="0"/>
                  </a:lnTo>
                  <a:lnTo>
                    <a:pt x="494" y="3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3108835" y="1659503"/>
              <a:ext cx="13895" cy="16380"/>
            </a:xfrm>
            <a:custGeom>
              <a:avLst/>
              <a:gdLst/>
              <a:ahLst/>
              <a:cxnLst/>
              <a:rect l="l" t="t" r="r" b="b"/>
              <a:pathLst>
                <a:path w="794" h="936" extrusionOk="0">
                  <a:moveTo>
                    <a:pt x="1" y="0"/>
                  </a:moveTo>
                  <a:lnTo>
                    <a:pt x="1" y="935"/>
                  </a:lnTo>
                  <a:lnTo>
                    <a:pt x="251" y="935"/>
                  </a:lnTo>
                  <a:lnTo>
                    <a:pt x="251" y="578"/>
                  </a:lnTo>
                  <a:lnTo>
                    <a:pt x="544" y="578"/>
                  </a:lnTo>
                  <a:lnTo>
                    <a:pt x="544" y="935"/>
                  </a:lnTo>
                  <a:lnTo>
                    <a:pt x="794" y="935"/>
                  </a:lnTo>
                  <a:lnTo>
                    <a:pt x="794" y="0"/>
                  </a:lnTo>
                  <a:lnTo>
                    <a:pt x="544" y="0"/>
                  </a:lnTo>
                  <a:lnTo>
                    <a:pt x="544" y="336"/>
                  </a:lnTo>
                  <a:lnTo>
                    <a:pt x="251" y="3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124970" y="1659503"/>
              <a:ext cx="14508" cy="16380"/>
            </a:xfrm>
            <a:custGeom>
              <a:avLst/>
              <a:gdLst/>
              <a:ahLst/>
              <a:cxnLst/>
              <a:rect l="l" t="t" r="r" b="b"/>
              <a:pathLst>
                <a:path w="829" h="936" extrusionOk="0">
                  <a:moveTo>
                    <a:pt x="22" y="0"/>
                  </a:moveTo>
                  <a:lnTo>
                    <a:pt x="22" y="250"/>
                  </a:lnTo>
                  <a:lnTo>
                    <a:pt x="400" y="250"/>
                  </a:lnTo>
                  <a:lnTo>
                    <a:pt x="0" y="935"/>
                  </a:lnTo>
                  <a:lnTo>
                    <a:pt x="786" y="935"/>
                  </a:lnTo>
                  <a:lnTo>
                    <a:pt x="786" y="693"/>
                  </a:lnTo>
                  <a:lnTo>
                    <a:pt x="421" y="693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3088343" y="1634880"/>
              <a:ext cx="17272" cy="16503"/>
            </a:xfrm>
            <a:custGeom>
              <a:avLst/>
              <a:gdLst/>
              <a:ahLst/>
              <a:cxnLst/>
              <a:rect l="l" t="t" r="r" b="b"/>
              <a:pathLst>
                <a:path w="987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464"/>
                  </a:lnTo>
                  <a:lnTo>
                    <a:pt x="494" y="686"/>
                  </a:lnTo>
                  <a:lnTo>
                    <a:pt x="744" y="457"/>
                  </a:lnTo>
                  <a:lnTo>
                    <a:pt x="744" y="943"/>
                  </a:lnTo>
                  <a:lnTo>
                    <a:pt x="986" y="943"/>
                  </a:lnTo>
                  <a:lnTo>
                    <a:pt x="986" y="0"/>
                  </a:lnTo>
                  <a:lnTo>
                    <a:pt x="879" y="0"/>
                  </a:lnTo>
                  <a:lnTo>
                    <a:pt x="494" y="3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108835" y="1634880"/>
              <a:ext cx="13895" cy="16503"/>
            </a:xfrm>
            <a:custGeom>
              <a:avLst/>
              <a:gdLst/>
              <a:ahLst/>
              <a:cxnLst/>
              <a:rect l="l" t="t" r="r" b="b"/>
              <a:pathLst>
                <a:path w="794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586"/>
                  </a:lnTo>
                  <a:lnTo>
                    <a:pt x="544" y="586"/>
                  </a:lnTo>
                  <a:lnTo>
                    <a:pt x="544" y="943"/>
                  </a:lnTo>
                  <a:lnTo>
                    <a:pt x="794" y="943"/>
                  </a:lnTo>
                  <a:lnTo>
                    <a:pt x="794" y="0"/>
                  </a:lnTo>
                  <a:lnTo>
                    <a:pt x="544" y="0"/>
                  </a:lnTo>
                  <a:lnTo>
                    <a:pt x="544" y="336"/>
                  </a:lnTo>
                  <a:lnTo>
                    <a:pt x="251" y="3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124970" y="1634880"/>
              <a:ext cx="14508" cy="16503"/>
            </a:xfrm>
            <a:custGeom>
              <a:avLst/>
              <a:gdLst/>
              <a:ahLst/>
              <a:cxnLst/>
              <a:rect l="l" t="t" r="r" b="b"/>
              <a:pathLst>
                <a:path w="829" h="943" extrusionOk="0">
                  <a:moveTo>
                    <a:pt x="22" y="0"/>
                  </a:moveTo>
                  <a:lnTo>
                    <a:pt x="22" y="250"/>
                  </a:lnTo>
                  <a:lnTo>
                    <a:pt x="400" y="250"/>
                  </a:lnTo>
                  <a:lnTo>
                    <a:pt x="0" y="943"/>
                  </a:lnTo>
                  <a:lnTo>
                    <a:pt x="786" y="943"/>
                  </a:lnTo>
                  <a:lnTo>
                    <a:pt x="786" y="693"/>
                  </a:lnTo>
                  <a:lnTo>
                    <a:pt x="421" y="693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177575" y="1659503"/>
              <a:ext cx="17255" cy="16380"/>
            </a:xfrm>
            <a:custGeom>
              <a:avLst/>
              <a:gdLst/>
              <a:ahLst/>
              <a:cxnLst/>
              <a:rect l="l" t="t" r="r" b="b"/>
              <a:pathLst>
                <a:path w="986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43" y="935"/>
                  </a:lnTo>
                  <a:lnTo>
                    <a:pt x="243" y="664"/>
                  </a:lnTo>
                  <a:lnTo>
                    <a:pt x="308" y="607"/>
                  </a:lnTo>
                  <a:lnTo>
                    <a:pt x="636" y="935"/>
                  </a:lnTo>
                  <a:lnTo>
                    <a:pt x="986" y="935"/>
                  </a:lnTo>
                  <a:lnTo>
                    <a:pt x="479" y="428"/>
                  </a:lnTo>
                  <a:lnTo>
                    <a:pt x="907" y="0"/>
                  </a:lnTo>
                  <a:lnTo>
                    <a:pt x="557" y="0"/>
                  </a:lnTo>
                  <a:lnTo>
                    <a:pt x="243" y="31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3177575" y="1634880"/>
              <a:ext cx="12880" cy="16205"/>
            </a:xfrm>
            <a:custGeom>
              <a:avLst/>
              <a:gdLst/>
              <a:ahLst/>
              <a:cxnLst/>
              <a:rect l="l" t="t" r="r" b="b"/>
              <a:pathLst>
                <a:path w="736" h="926" extrusionOk="0">
                  <a:moveTo>
                    <a:pt x="0" y="0"/>
                  </a:moveTo>
                  <a:lnTo>
                    <a:pt x="0" y="572"/>
                  </a:lnTo>
                  <a:cubicBezTo>
                    <a:pt x="11" y="807"/>
                    <a:pt x="190" y="925"/>
                    <a:pt x="368" y="925"/>
                  </a:cubicBezTo>
                  <a:cubicBezTo>
                    <a:pt x="547" y="925"/>
                    <a:pt x="725" y="807"/>
                    <a:pt x="736" y="572"/>
                  </a:cubicBezTo>
                  <a:lnTo>
                    <a:pt x="736" y="0"/>
                  </a:lnTo>
                  <a:lnTo>
                    <a:pt x="486" y="0"/>
                  </a:lnTo>
                  <a:lnTo>
                    <a:pt x="486" y="564"/>
                  </a:lnTo>
                  <a:cubicBezTo>
                    <a:pt x="486" y="647"/>
                    <a:pt x="425" y="688"/>
                    <a:pt x="365" y="688"/>
                  </a:cubicBezTo>
                  <a:cubicBezTo>
                    <a:pt x="304" y="688"/>
                    <a:pt x="243" y="647"/>
                    <a:pt x="243" y="564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2094623" y="1633690"/>
              <a:ext cx="14928" cy="17693"/>
            </a:xfrm>
            <a:custGeom>
              <a:avLst/>
              <a:gdLst/>
              <a:ahLst/>
              <a:cxnLst/>
              <a:rect l="l" t="t" r="r" b="b"/>
              <a:pathLst>
                <a:path w="853" h="1011" extrusionOk="0">
                  <a:moveTo>
                    <a:pt x="433" y="217"/>
                  </a:moveTo>
                  <a:cubicBezTo>
                    <a:pt x="462" y="217"/>
                    <a:pt x="491" y="228"/>
                    <a:pt x="515" y="254"/>
                  </a:cubicBezTo>
                  <a:cubicBezTo>
                    <a:pt x="586" y="325"/>
                    <a:pt x="536" y="454"/>
                    <a:pt x="429" y="454"/>
                  </a:cubicBezTo>
                  <a:cubicBezTo>
                    <a:pt x="365" y="454"/>
                    <a:pt x="315" y="404"/>
                    <a:pt x="315" y="332"/>
                  </a:cubicBezTo>
                  <a:cubicBezTo>
                    <a:pt x="315" y="265"/>
                    <a:pt x="373" y="217"/>
                    <a:pt x="433" y="217"/>
                  </a:cubicBezTo>
                  <a:close/>
                  <a:moveTo>
                    <a:pt x="432" y="1"/>
                  </a:moveTo>
                  <a:cubicBezTo>
                    <a:pt x="387" y="1"/>
                    <a:pt x="340" y="11"/>
                    <a:pt x="293" y="33"/>
                  </a:cubicBezTo>
                  <a:cubicBezTo>
                    <a:pt x="0" y="168"/>
                    <a:pt x="58" y="604"/>
                    <a:pt x="379" y="654"/>
                  </a:cubicBezTo>
                  <a:lnTo>
                    <a:pt x="179" y="1011"/>
                  </a:lnTo>
                  <a:lnTo>
                    <a:pt x="422" y="1011"/>
                  </a:lnTo>
                  <a:lnTo>
                    <a:pt x="715" y="504"/>
                  </a:lnTo>
                  <a:cubicBezTo>
                    <a:pt x="852" y="270"/>
                    <a:pt x="668" y="1"/>
                    <a:pt x="43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2111615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6" y="222"/>
                  </a:moveTo>
                  <a:cubicBezTo>
                    <a:pt x="384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4" y="793"/>
                    <a:pt x="326" y="793"/>
                  </a:cubicBezTo>
                  <a:cubicBezTo>
                    <a:pt x="267" y="793"/>
                    <a:pt x="208" y="754"/>
                    <a:pt x="208" y="675"/>
                  </a:cubicBezTo>
                  <a:lnTo>
                    <a:pt x="208" y="340"/>
                  </a:lnTo>
                  <a:cubicBezTo>
                    <a:pt x="208" y="261"/>
                    <a:pt x="267" y="222"/>
                    <a:pt x="326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7"/>
                    <a:pt x="165" y="1007"/>
                    <a:pt x="329" y="1007"/>
                  </a:cubicBezTo>
                  <a:cubicBezTo>
                    <a:pt x="493" y="1007"/>
                    <a:pt x="658" y="897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2181720" y="1633690"/>
              <a:ext cx="15033" cy="17570"/>
            </a:xfrm>
            <a:custGeom>
              <a:avLst/>
              <a:gdLst/>
              <a:ahLst/>
              <a:cxnLst/>
              <a:rect l="l" t="t" r="r" b="b"/>
              <a:pathLst>
                <a:path w="859" h="1004" extrusionOk="0">
                  <a:moveTo>
                    <a:pt x="437" y="217"/>
                  </a:moveTo>
                  <a:cubicBezTo>
                    <a:pt x="466" y="217"/>
                    <a:pt x="496" y="228"/>
                    <a:pt x="522" y="254"/>
                  </a:cubicBezTo>
                  <a:cubicBezTo>
                    <a:pt x="593" y="325"/>
                    <a:pt x="543" y="454"/>
                    <a:pt x="436" y="454"/>
                  </a:cubicBezTo>
                  <a:cubicBezTo>
                    <a:pt x="372" y="454"/>
                    <a:pt x="315" y="404"/>
                    <a:pt x="322" y="332"/>
                  </a:cubicBezTo>
                  <a:cubicBezTo>
                    <a:pt x="322" y="265"/>
                    <a:pt x="377" y="217"/>
                    <a:pt x="437" y="217"/>
                  </a:cubicBezTo>
                  <a:close/>
                  <a:moveTo>
                    <a:pt x="438" y="0"/>
                  </a:moveTo>
                  <a:cubicBezTo>
                    <a:pt x="391" y="0"/>
                    <a:pt x="342" y="10"/>
                    <a:pt x="293" y="33"/>
                  </a:cubicBezTo>
                  <a:cubicBezTo>
                    <a:pt x="1" y="168"/>
                    <a:pt x="65" y="604"/>
                    <a:pt x="386" y="654"/>
                  </a:cubicBezTo>
                  <a:lnTo>
                    <a:pt x="179" y="1004"/>
                  </a:lnTo>
                  <a:lnTo>
                    <a:pt x="422" y="1004"/>
                  </a:lnTo>
                  <a:lnTo>
                    <a:pt x="715" y="497"/>
                  </a:lnTo>
                  <a:cubicBezTo>
                    <a:pt x="858" y="264"/>
                    <a:pt x="676" y="0"/>
                    <a:pt x="438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2198275" y="1633410"/>
              <a:ext cx="12460" cy="17727"/>
            </a:xfrm>
            <a:custGeom>
              <a:avLst/>
              <a:gdLst/>
              <a:ahLst/>
              <a:cxnLst/>
              <a:rect l="l" t="t" r="r" b="b"/>
              <a:pathLst>
                <a:path w="712" h="1013" extrusionOk="0">
                  <a:moveTo>
                    <a:pt x="346" y="0"/>
                  </a:moveTo>
                  <a:cubicBezTo>
                    <a:pt x="174" y="0"/>
                    <a:pt x="1" y="116"/>
                    <a:pt x="12" y="348"/>
                  </a:cubicBezTo>
                  <a:lnTo>
                    <a:pt x="226" y="348"/>
                  </a:lnTo>
                  <a:cubicBezTo>
                    <a:pt x="226" y="284"/>
                    <a:pt x="283" y="227"/>
                    <a:pt x="347" y="227"/>
                  </a:cubicBezTo>
                  <a:cubicBezTo>
                    <a:pt x="411" y="234"/>
                    <a:pt x="461" y="284"/>
                    <a:pt x="469" y="348"/>
                  </a:cubicBezTo>
                  <a:cubicBezTo>
                    <a:pt x="461" y="384"/>
                    <a:pt x="447" y="420"/>
                    <a:pt x="419" y="448"/>
                  </a:cubicBezTo>
                  <a:lnTo>
                    <a:pt x="19" y="1013"/>
                  </a:lnTo>
                  <a:lnTo>
                    <a:pt x="711" y="1013"/>
                  </a:lnTo>
                  <a:lnTo>
                    <a:pt x="711" y="798"/>
                  </a:lnTo>
                  <a:lnTo>
                    <a:pt x="426" y="798"/>
                  </a:lnTo>
                  <a:lnTo>
                    <a:pt x="619" y="534"/>
                  </a:lnTo>
                  <a:cubicBezTo>
                    <a:pt x="654" y="477"/>
                    <a:pt x="676" y="413"/>
                    <a:pt x="676" y="348"/>
                  </a:cubicBezTo>
                  <a:cubicBezTo>
                    <a:pt x="690" y="116"/>
                    <a:pt x="519" y="0"/>
                    <a:pt x="34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2258580" y="1633690"/>
              <a:ext cx="14910" cy="17570"/>
            </a:xfrm>
            <a:custGeom>
              <a:avLst/>
              <a:gdLst/>
              <a:ahLst/>
              <a:cxnLst/>
              <a:rect l="l" t="t" r="r" b="b"/>
              <a:pathLst>
                <a:path w="852" h="1004" extrusionOk="0">
                  <a:moveTo>
                    <a:pt x="433" y="217"/>
                  </a:moveTo>
                  <a:cubicBezTo>
                    <a:pt x="462" y="217"/>
                    <a:pt x="491" y="228"/>
                    <a:pt x="514" y="254"/>
                  </a:cubicBezTo>
                  <a:cubicBezTo>
                    <a:pt x="593" y="325"/>
                    <a:pt x="536" y="454"/>
                    <a:pt x="436" y="454"/>
                  </a:cubicBezTo>
                  <a:cubicBezTo>
                    <a:pt x="372" y="454"/>
                    <a:pt x="315" y="397"/>
                    <a:pt x="315" y="332"/>
                  </a:cubicBezTo>
                  <a:cubicBezTo>
                    <a:pt x="315" y="265"/>
                    <a:pt x="373" y="217"/>
                    <a:pt x="433" y="217"/>
                  </a:cubicBezTo>
                  <a:close/>
                  <a:moveTo>
                    <a:pt x="434" y="0"/>
                  </a:moveTo>
                  <a:cubicBezTo>
                    <a:pt x="389" y="0"/>
                    <a:pt x="341" y="10"/>
                    <a:pt x="293" y="33"/>
                  </a:cubicBezTo>
                  <a:cubicBezTo>
                    <a:pt x="0" y="168"/>
                    <a:pt x="65" y="604"/>
                    <a:pt x="386" y="654"/>
                  </a:cubicBezTo>
                  <a:lnTo>
                    <a:pt x="179" y="1004"/>
                  </a:lnTo>
                  <a:lnTo>
                    <a:pt x="422" y="1004"/>
                  </a:lnTo>
                  <a:lnTo>
                    <a:pt x="714" y="497"/>
                  </a:lnTo>
                  <a:cubicBezTo>
                    <a:pt x="852" y="264"/>
                    <a:pt x="669" y="0"/>
                    <a:pt x="43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2273823" y="1633760"/>
              <a:ext cx="15015" cy="17623"/>
            </a:xfrm>
            <a:custGeom>
              <a:avLst/>
              <a:gdLst/>
              <a:ahLst/>
              <a:cxnLst/>
              <a:rect l="l" t="t" r="r" b="b"/>
              <a:pathLst>
                <a:path w="858" h="1007" extrusionOk="0">
                  <a:moveTo>
                    <a:pt x="465" y="293"/>
                  </a:moveTo>
                  <a:lnTo>
                    <a:pt x="465" y="578"/>
                  </a:lnTo>
                  <a:lnTo>
                    <a:pt x="265" y="578"/>
                  </a:lnTo>
                  <a:lnTo>
                    <a:pt x="465" y="293"/>
                  </a:lnTo>
                  <a:close/>
                  <a:moveTo>
                    <a:pt x="408" y="0"/>
                  </a:moveTo>
                  <a:lnTo>
                    <a:pt x="1" y="578"/>
                  </a:lnTo>
                  <a:lnTo>
                    <a:pt x="1" y="793"/>
                  </a:lnTo>
                  <a:lnTo>
                    <a:pt x="465" y="793"/>
                  </a:lnTo>
                  <a:lnTo>
                    <a:pt x="465" y="1007"/>
                  </a:lnTo>
                  <a:lnTo>
                    <a:pt x="672" y="1007"/>
                  </a:lnTo>
                  <a:lnTo>
                    <a:pt x="672" y="793"/>
                  </a:lnTo>
                  <a:lnTo>
                    <a:pt x="857" y="793"/>
                  </a:lnTo>
                  <a:lnTo>
                    <a:pt x="857" y="578"/>
                  </a:lnTo>
                  <a:lnTo>
                    <a:pt x="672" y="57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2352293" y="1633690"/>
              <a:ext cx="14928" cy="17693"/>
            </a:xfrm>
            <a:custGeom>
              <a:avLst/>
              <a:gdLst/>
              <a:ahLst/>
              <a:cxnLst/>
              <a:rect l="l" t="t" r="r" b="b"/>
              <a:pathLst>
                <a:path w="853" h="1011" extrusionOk="0">
                  <a:moveTo>
                    <a:pt x="434" y="217"/>
                  </a:moveTo>
                  <a:cubicBezTo>
                    <a:pt x="463" y="217"/>
                    <a:pt x="492" y="228"/>
                    <a:pt x="515" y="254"/>
                  </a:cubicBezTo>
                  <a:cubicBezTo>
                    <a:pt x="594" y="325"/>
                    <a:pt x="537" y="454"/>
                    <a:pt x="437" y="454"/>
                  </a:cubicBezTo>
                  <a:cubicBezTo>
                    <a:pt x="372" y="454"/>
                    <a:pt x="315" y="404"/>
                    <a:pt x="315" y="332"/>
                  </a:cubicBezTo>
                  <a:cubicBezTo>
                    <a:pt x="315" y="265"/>
                    <a:pt x="374" y="217"/>
                    <a:pt x="434" y="217"/>
                  </a:cubicBezTo>
                  <a:close/>
                  <a:moveTo>
                    <a:pt x="433" y="1"/>
                  </a:moveTo>
                  <a:cubicBezTo>
                    <a:pt x="388" y="1"/>
                    <a:pt x="341" y="11"/>
                    <a:pt x="294" y="33"/>
                  </a:cubicBezTo>
                  <a:cubicBezTo>
                    <a:pt x="1" y="168"/>
                    <a:pt x="65" y="604"/>
                    <a:pt x="387" y="654"/>
                  </a:cubicBezTo>
                  <a:lnTo>
                    <a:pt x="180" y="1011"/>
                  </a:lnTo>
                  <a:lnTo>
                    <a:pt x="422" y="1011"/>
                  </a:lnTo>
                  <a:lnTo>
                    <a:pt x="715" y="504"/>
                  </a:lnTo>
                  <a:cubicBezTo>
                    <a:pt x="853" y="270"/>
                    <a:pt x="669" y="1"/>
                    <a:pt x="43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2369303" y="1633760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333" y="556"/>
                  </a:moveTo>
                  <a:cubicBezTo>
                    <a:pt x="362" y="556"/>
                    <a:pt x="391" y="567"/>
                    <a:pt x="414" y="593"/>
                  </a:cubicBezTo>
                  <a:cubicBezTo>
                    <a:pt x="493" y="664"/>
                    <a:pt x="436" y="793"/>
                    <a:pt x="336" y="793"/>
                  </a:cubicBezTo>
                  <a:cubicBezTo>
                    <a:pt x="264" y="793"/>
                    <a:pt x="214" y="736"/>
                    <a:pt x="214" y="671"/>
                  </a:cubicBezTo>
                  <a:cubicBezTo>
                    <a:pt x="214" y="604"/>
                    <a:pt x="273" y="556"/>
                    <a:pt x="333" y="556"/>
                  </a:cubicBezTo>
                  <a:close/>
                  <a:moveTo>
                    <a:pt x="336" y="0"/>
                  </a:moveTo>
                  <a:lnTo>
                    <a:pt x="50" y="493"/>
                  </a:lnTo>
                  <a:cubicBezTo>
                    <a:pt x="22" y="550"/>
                    <a:pt x="0" y="607"/>
                    <a:pt x="0" y="671"/>
                  </a:cubicBezTo>
                  <a:cubicBezTo>
                    <a:pt x="0" y="872"/>
                    <a:pt x="162" y="1006"/>
                    <a:pt x="335" y="1006"/>
                  </a:cubicBezTo>
                  <a:cubicBezTo>
                    <a:pt x="409" y="1006"/>
                    <a:pt x="484" y="981"/>
                    <a:pt x="550" y="928"/>
                  </a:cubicBezTo>
                  <a:cubicBezTo>
                    <a:pt x="764" y="743"/>
                    <a:pt x="664" y="393"/>
                    <a:pt x="386" y="35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2436905" y="1633690"/>
              <a:ext cx="15015" cy="17570"/>
            </a:xfrm>
            <a:custGeom>
              <a:avLst/>
              <a:gdLst/>
              <a:ahLst/>
              <a:cxnLst/>
              <a:rect l="l" t="t" r="r" b="b"/>
              <a:pathLst>
                <a:path w="858" h="1004" extrusionOk="0">
                  <a:moveTo>
                    <a:pt x="435" y="217"/>
                  </a:moveTo>
                  <a:cubicBezTo>
                    <a:pt x="465" y="217"/>
                    <a:pt x="496" y="228"/>
                    <a:pt x="522" y="254"/>
                  </a:cubicBezTo>
                  <a:cubicBezTo>
                    <a:pt x="593" y="325"/>
                    <a:pt x="543" y="454"/>
                    <a:pt x="436" y="454"/>
                  </a:cubicBezTo>
                  <a:cubicBezTo>
                    <a:pt x="372" y="454"/>
                    <a:pt x="315" y="397"/>
                    <a:pt x="315" y="332"/>
                  </a:cubicBezTo>
                  <a:cubicBezTo>
                    <a:pt x="315" y="265"/>
                    <a:pt x="373" y="217"/>
                    <a:pt x="435" y="217"/>
                  </a:cubicBezTo>
                  <a:close/>
                  <a:moveTo>
                    <a:pt x="441" y="0"/>
                  </a:moveTo>
                  <a:cubicBezTo>
                    <a:pt x="396" y="0"/>
                    <a:pt x="348" y="10"/>
                    <a:pt x="300" y="33"/>
                  </a:cubicBezTo>
                  <a:cubicBezTo>
                    <a:pt x="0" y="168"/>
                    <a:pt x="65" y="604"/>
                    <a:pt x="386" y="654"/>
                  </a:cubicBezTo>
                  <a:lnTo>
                    <a:pt x="179" y="1004"/>
                  </a:lnTo>
                  <a:lnTo>
                    <a:pt x="422" y="1004"/>
                  </a:lnTo>
                  <a:lnTo>
                    <a:pt x="714" y="497"/>
                  </a:lnTo>
                  <a:cubicBezTo>
                    <a:pt x="858" y="264"/>
                    <a:pt x="676" y="0"/>
                    <a:pt x="441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2452025" y="1633760"/>
              <a:ext cx="15383" cy="17500"/>
            </a:xfrm>
            <a:custGeom>
              <a:avLst/>
              <a:gdLst/>
              <a:ahLst/>
              <a:cxnLst/>
              <a:rect l="l" t="t" r="r" b="b"/>
              <a:pathLst>
                <a:path w="879" h="1000" extrusionOk="0">
                  <a:moveTo>
                    <a:pt x="436" y="214"/>
                  </a:moveTo>
                  <a:cubicBezTo>
                    <a:pt x="479" y="214"/>
                    <a:pt x="507" y="243"/>
                    <a:pt x="507" y="279"/>
                  </a:cubicBezTo>
                  <a:cubicBezTo>
                    <a:pt x="507" y="311"/>
                    <a:pt x="484" y="344"/>
                    <a:pt x="447" y="344"/>
                  </a:cubicBezTo>
                  <a:cubicBezTo>
                    <a:pt x="443" y="344"/>
                    <a:pt x="440" y="343"/>
                    <a:pt x="436" y="343"/>
                  </a:cubicBezTo>
                  <a:cubicBezTo>
                    <a:pt x="433" y="343"/>
                    <a:pt x="430" y="344"/>
                    <a:pt x="427" y="344"/>
                  </a:cubicBezTo>
                  <a:cubicBezTo>
                    <a:pt x="396" y="344"/>
                    <a:pt x="372" y="311"/>
                    <a:pt x="372" y="279"/>
                  </a:cubicBezTo>
                  <a:cubicBezTo>
                    <a:pt x="372" y="243"/>
                    <a:pt x="400" y="214"/>
                    <a:pt x="436" y="214"/>
                  </a:cubicBezTo>
                  <a:close/>
                  <a:moveTo>
                    <a:pt x="443" y="557"/>
                  </a:moveTo>
                  <a:cubicBezTo>
                    <a:pt x="507" y="564"/>
                    <a:pt x="557" y="614"/>
                    <a:pt x="557" y="678"/>
                  </a:cubicBezTo>
                  <a:cubicBezTo>
                    <a:pt x="557" y="743"/>
                    <a:pt x="500" y="793"/>
                    <a:pt x="436" y="793"/>
                  </a:cubicBezTo>
                  <a:cubicBezTo>
                    <a:pt x="286" y="793"/>
                    <a:pt x="279" y="564"/>
                    <a:pt x="436" y="557"/>
                  </a:cubicBezTo>
                  <a:close/>
                  <a:moveTo>
                    <a:pt x="436" y="0"/>
                  </a:moveTo>
                  <a:cubicBezTo>
                    <a:pt x="286" y="0"/>
                    <a:pt x="158" y="121"/>
                    <a:pt x="158" y="279"/>
                  </a:cubicBezTo>
                  <a:cubicBezTo>
                    <a:pt x="158" y="336"/>
                    <a:pt x="179" y="393"/>
                    <a:pt x="208" y="443"/>
                  </a:cubicBezTo>
                  <a:cubicBezTo>
                    <a:pt x="0" y="643"/>
                    <a:pt x="143" y="1000"/>
                    <a:pt x="436" y="1000"/>
                  </a:cubicBezTo>
                  <a:cubicBezTo>
                    <a:pt x="729" y="1000"/>
                    <a:pt x="879" y="643"/>
                    <a:pt x="665" y="443"/>
                  </a:cubicBezTo>
                  <a:cubicBezTo>
                    <a:pt x="700" y="393"/>
                    <a:pt x="722" y="336"/>
                    <a:pt x="715" y="279"/>
                  </a:cubicBezTo>
                  <a:cubicBezTo>
                    <a:pt x="715" y="121"/>
                    <a:pt x="593" y="0"/>
                    <a:pt x="4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2530373" y="1633760"/>
              <a:ext cx="4778" cy="17623"/>
            </a:xfrm>
            <a:custGeom>
              <a:avLst/>
              <a:gdLst/>
              <a:ahLst/>
              <a:cxnLst/>
              <a:rect l="l" t="t" r="r" b="b"/>
              <a:pathLst>
                <a:path w="273" h="1007" extrusionOk="0">
                  <a:moveTo>
                    <a:pt x="1" y="0"/>
                  </a:moveTo>
                  <a:lnTo>
                    <a:pt x="1" y="1007"/>
                  </a:lnTo>
                  <a:lnTo>
                    <a:pt x="272" y="100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2540505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5" y="222"/>
                  </a:moveTo>
                  <a:cubicBezTo>
                    <a:pt x="384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4" y="793"/>
                    <a:pt x="325" y="793"/>
                  </a:cubicBezTo>
                  <a:cubicBezTo>
                    <a:pt x="266" y="793"/>
                    <a:pt x="207" y="754"/>
                    <a:pt x="207" y="675"/>
                  </a:cubicBezTo>
                  <a:lnTo>
                    <a:pt x="207" y="340"/>
                  </a:lnTo>
                  <a:cubicBezTo>
                    <a:pt x="207" y="261"/>
                    <a:pt x="266" y="222"/>
                    <a:pt x="325" y="222"/>
                  </a:cubicBezTo>
                  <a:close/>
                  <a:moveTo>
                    <a:pt x="329" y="0"/>
                  </a:moveTo>
                  <a:cubicBezTo>
                    <a:pt x="164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7"/>
                    <a:pt x="164" y="1007"/>
                    <a:pt x="329" y="1007"/>
                  </a:cubicBezTo>
                  <a:cubicBezTo>
                    <a:pt x="493" y="1007"/>
                    <a:pt x="657" y="897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2555748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5" y="222"/>
                  </a:moveTo>
                  <a:cubicBezTo>
                    <a:pt x="384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4" y="793"/>
                    <a:pt x="325" y="793"/>
                  </a:cubicBezTo>
                  <a:cubicBezTo>
                    <a:pt x="266" y="793"/>
                    <a:pt x="207" y="754"/>
                    <a:pt x="207" y="675"/>
                  </a:cubicBezTo>
                  <a:lnTo>
                    <a:pt x="207" y="340"/>
                  </a:lnTo>
                  <a:cubicBezTo>
                    <a:pt x="207" y="261"/>
                    <a:pt x="266" y="222"/>
                    <a:pt x="325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7"/>
                    <a:pt x="165" y="1007"/>
                    <a:pt x="329" y="1007"/>
                  </a:cubicBezTo>
                  <a:cubicBezTo>
                    <a:pt x="493" y="1007"/>
                    <a:pt x="657" y="897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2620725" y="1633760"/>
              <a:ext cx="4760" cy="17623"/>
            </a:xfrm>
            <a:custGeom>
              <a:avLst/>
              <a:gdLst/>
              <a:ahLst/>
              <a:cxnLst/>
              <a:rect l="l" t="t" r="r" b="b"/>
              <a:pathLst>
                <a:path w="272" h="1007" extrusionOk="0">
                  <a:moveTo>
                    <a:pt x="1" y="0"/>
                  </a:moveTo>
                  <a:lnTo>
                    <a:pt x="1" y="1007"/>
                  </a:lnTo>
                  <a:lnTo>
                    <a:pt x="272" y="100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2630858" y="1633777"/>
              <a:ext cx="11497" cy="17552"/>
            </a:xfrm>
            <a:custGeom>
              <a:avLst/>
              <a:gdLst/>
              <a:ahLst/>
              <a:cxnLst/>
              <a:rect l="l" t="t" r="r" b="b"/>
              <a:pathLst>
                <a:path w="657" h="1003" extrusionOk="0">
                  <a:moveTo>
                    <a:pt x="325" y="217"/>
                  </a:moveTo>
                  <a:cubicBezTo>
                    <a:pt x="384" y="217"/>
                    <a:pt x="443" y="256"/>
                    <a:pt x="443" y="335"/>
                  </a:cubicBezTo>
                  <a:lnTo>
                    <a:pt x="443" y="670"/>
                  </a:lnTo>
                  <a:cubicBezTo>
                    <a:pt x="443" y="749"/>
                    <a:pt x="384" y="788"/>
                    <a:pt x="325" y="788"/>
                  </a:cubicBezTo>
                  <a:cubicBezTo>
                    <a:pt x="266" y="788"/>
                    <a:pt x="207" y="749"/>
                    <a:pt x="207" y="670"/>
                  </a:cubicBezTo>
                  <a:lnTo>
                    <a:pt x="207" y="335"/>
                  </a:lnTo>
                  <a:cubicBezTo>
                    <a:pt x="207" y="256"/>
                    <a:pt x="266" y="217"/>
                    <a:pt x="325" y="217"/>
                  </a:cubicBezTo>
                  <a:close/>
                  <a:moveTo>
                    <a:pt x="329" y="1"/>
                  </a:moveTo>
                  <a:cubicBezTo>
                    <a:pt x="164" y="1"/>
                    <a:pt x="0" y="110"/>
                    <a:pt x="0" y="327"/>
                  </a:cubicBezTo>
                  <a:lnTo>
                    <a:pt x="0" y="670"/>
                  </a:lnTo>
                  <a:cubicBezTo>
                    <a:pt x="0" y="892"/>
                    <a:pt x="164" y="1002"/>
                    <a:pt x="329" y="1002"/>
                  </a:cubicBezTo>
                  <a:cubicBezTo>
                    <a:pt x="493" y="1002"/>
                    <a:pt x="657" y="892"/>
                    <a:pt x="657" y="670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2645540" y="1633410"/>
              <a:ext cx="12442" cy="17727"/>
            </a:xfrm>
            <a:custGeom>
              <a:avLst/>
              <a:gdLst/>
              <a:ahLst/>
              <a:cxnLst/>
              <a:rect l="l" t="t" r="r" b="b"/>
              <a:pathLst>
                <a:path w="711" h="1013" extrusionOk="0">
                  <a:moveTo>
                    <a:pt x="346" y="0"/>
                  </a:moveTo>
                  <a:cubicBezTo>
                    <a:pt x="173" y="0"/>
                    <a:pt x="0" y="116"/>
                    <a:pt x="11" y="348"/>
                  </a:cubicBezTo>
                  <a:lnTo>
                    <a:pt x="225" y="348"/>
                  </a:lnTo>
                  <a:cubicBezTo>
                    <a:pt x="225" y="284"/>
                    <a:pt x="275" y="227"/>
                    <a:pt x="346" y="227"/>
                  </a:cubicBezTo>
                  <a:cubicBezTo>
                    <a:pt x="404" y="234"/>
                    <a:pt x="461" y="284"/>
                    <a:pt x="461" y="348"/>
                  </a:cubicBezTo>
                  <a:cubicBezTo>
                    <a:pt x="461" y="384"/>
                    <a:pt x="446" y="420"/>
                    <a:pt x="418" y="448"/>
                  </a:cubicBezTo>
                  <a:lnTo>
                    <a:pt x="11" y="1013"/>
                  </a:lnTo>
                  <a:lnTo>
                    <a:pt x="711" y="1013"/>
                  </a:lnTo>
                  <a:lnTo>
                    <a:pt x="711" y="798"/>
                  </a:lnTo>
                  <a:lnTo>
                    <a:pt x="425" y="798"/>
                  </a:lnTo>
                  <a:lnTo>
                    <a:pt x="618" y="534"/>
                  </a:lnTo>
                  <a:cubicBezTo>
                    <a:pt x="653" y="477"/>
                    <a:pt x="675" y="413"/>
                    <a:pt x="675" y="348"/>
                  </a:cubicBezTo>
                  <a:cubicBezTo>
                    <a:pt x="689" y="116"/>
                    <a:pt x="518" y="0"/>
                    <a:pt x="34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2711953" y="1633760"/>
              <a:ext cx="4638" cy="17623"/>
            </a:xfrm>
            <a:custGeom>
              <a:avLst/>
              <a:gdLst/>
              <a:ahLst/>
              <a:cxnLst/>
              <a:rect l="l" t="t" r="r" b="b"/>
              <a:pathLst>
                <a:path w="265" h="1007" extrusionOk="0">
                  <a:moveTo>
                    <a:pt x="0" y="0"/>
                  </a:moveTo>
                  <a:lnTo>
                    <a:pt x="0" y="1007"/>
                  </a:lnTo>
                  <a:lnTo>
                    <a:pt x="265" y="100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2721945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6" y="222"/>
                  </a:moveTo>
                  <a:cubicBezTo>
                    <a:pt x="385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5" y="793"/>
                    <a:pt x="326" y="793"/>
                  </a:cubicBezTo>
                  <a:cubicBezTo>
                    <a:pt x="267" y="793"/>
                    <a:pt x="208" y="754"/>
                    <a:pt x="208" y="675"/>
                  </a:cubicBezTo>
                  <a:lnTo>
                    <a:pt x="208" y="340"/>
                  </a:lnTo>
                  <a:cubicBezTo>
                    <a:pt x="208" y="261"/>
                    <a:pt x="267" y="222"/>
                    <a:pt x="326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7"/>
                    <a:pt x="165" y="1007"/>
                    <a:pt x="329" y="1007"/>
                  </a:cubicBezTo>
                  <a:cubicBezTo>
                    <a:pt x="493" y="1007"/>
                    <a:pt x="658" y="897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2735438" y="1633760"/>
              <a:ext cx="15015" cy="17623"/>
            </a:xfrm>
            <a:custGeom>
              <a:avLst/>
              <a:gdLst/>
              <a:ahLst/>
              <a:cxnLst/>
              <a:rect l="l" t="t" r="r" b="b"/>
              <a:pathLst>
                <a:path w="858" h="1007" extrusionOk="0">
                  <a:moveTo>
                    <a:pt x="458" y="293"/>
                  </a:moveTo>
                  <a:lnTo>
                    <a:pt x="458" y="578"/>
                  </a:lnTo>
                  <a:lnTo>
                    <a:pt x="258" y="578"/>
                  </a:lnTo>
                  <a:lnTo>
                    <a:pt x="458" y="293"/>
                  </a:lnTo>
                  <a:close/>
                  <a:moveTo>
                    <a:pt x="401" y="0"/>
                  </a:moveTo>
                  <a:lnTo>
                    <a:pt x="1" y="578"/>
                  </a:lnTo>
                  <a:lnTo>
                    <a:pt x="1" y="793"/>
                  </a:lnTo>
                  <a:lnTo>
                    <a:pt x="458" y="793"/>
                  </a:lnTo>
                  <a:lnTo>
                    <a:pt x="458" y="1007"/>
                  </a:lnTo>
                  <a:lnTo>
                    <a:pt x="672" y="1007"/>
                  </a:lnTo>
                  <a:lnTo>
                    <a:pt x="672" y="793"/>
                  </a:lnTo>
                  <a:lnTo>
                    <a:pt x="858" y="793"/>
                  </a:lnTo>
                  <a:lnTo>
                    <a:pt x="858" y="578"/>
                  </a:lnTo>
                  <a:lnTo>
                    <a:pt x="672" y="57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2822798" y="1633760"/>
              <a:ext cx="4760" cy="17623"/>
            </a:xfrm>
            <a:custGeom>
              <a:avLst/>
              <a:gdLst/>
              <a:ahLst/>
              <a:cxnLst/>
              <a:rect l="l" t="t" r="r" b="b"/>
              <a:pathLst>
                <a:path w="272" h="1007" extrusionOk="0">
                  <a:moveTo>
                    <a:pt x="0" y="0"/>
                  </a:moveTo>
                  <a:lnTo>
                    <a:pt x="0" y="1007"/>
                  </a:lnTo>
                  <a:lnTo>
                    <a:pt x="272" y="100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2832790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33" y="222"/>
                  </a:moveTo>
                  <a:cubicBezTo>
                    <a:pt x="392" y="222"/>
                    <a:pt x="451" y="261"/>
                    <a:pt x="451" y="340"/>
                  </a:cubicBezTo>
                  <a:lnTo>
                    <a:pt x="451" y="675"/>
                  </a:lnTo>
                  <a:cubicBezTo>
                    <a:pt x="451" y="754"/>
                    <a:pt x="392" y="793"/>
                    <a:pt x="333" y="793"/>
                  </a:cubicBezTo>
                  <a:cubicBezTo>
                    <a:pt x="274" y="793"/>
                    <a:pt x="215" y="754"/>
                    <a:pt x="215" y="675"/>
                  </a:cubicBezTo>
                  <a:lnTo>
                    <a:pt x="215" y="340"/>
                  </a:lnTo>
                  <a:cubicBezTo>
                    <a:pt x="215" y="261"/>
                    <a:pt x="274" y="222"/>
                    <a:pt x="333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7"/>
                    <a:pt x="165" y="1007"/>
                    <a:pt x="329" y="1007"/>
                  </a:cubicBezTo>
                  <a:cubicBezTo>
                    <a:pt x="493" y="1007"/>
                    <a:pt x="658" y="897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2848033" y="1633760"/>
              <a:ext cx="13388" cy="17570"/>
            </a:xfrm>
            <a:custGeom>
              <a:avLst/>
              <a:gdLst/>
              <a:ahLst/>
              <a:cxnLst/>
              <a:rect l="l" t="t" r="r" b="b"/>
              <a:pathLst>
                <a:path w="765" h="1004" extrusionOk="0">
                  <a:moveTo>
                    <a:pt x="335" y="552"/>
                  </a:moveTo>
                  <a:cubicBezTo>
                    <a:pt x="363" y="552"/>
                    <a:pt x="392" y="563"/>
                    <a:pt x="415" y="586"/>
                  </a:cubicBezTo>
                  <a:cubicBezTo>
                    <a:pt x="486" y="663"/>
                    <a:pt x="438" y="790"/>
                    <a:pt x="333" y="793"/>
                  </a:cubicBezTo>
                  <a:lnTo>
                    <a:pt x="333" y="793"/>
                  </a:lnTo>
                  <a:cubicBezTo>
                    <a:pt x="263" y="791"/>
                    <a:pt x="215" y="734"/>
                    <a:pt x="215" y="671"/>
                  </a:cubicBezTo>
                  <a:cubicBezTo>
                    <a:pt x="215" y="599"/>
                    <a:pt x="274" y="552"/>
                    <a:pt x="335" y="552"/>
                  </a:cubicBezTo>
                  <a:close/>
                  <a:moveTo>
                    <a:pt x="337" y="0"/>
                  </a:moveTo>
                  <a:lnTo>
                    <a:pt x="51" y="493"/>
                  </a:lnTo>
                  <a:cubicBezTo>
                    <a:pt x="15" y="550"/>
                    <a:pt x="1" y="607"/>
                    <a:pt x="1" y="671"/>
                  </a:cubicBezTo>
                  <a:cubicBezTo>
                    <a:pt x="1" y="870"/>
                    <a:pt x="160" y="1003"/>
                    <a:pt x="329" y="1003"/>
                  </a:cubicBezTo>
                  <a:cubicBezTo>
                    <a:pt x="403" y="1003"/>
                    <a:pt x="478" y="978"/>
                    <a:pt x="544" y="921"/>
                  </a:cubicBezTo>
                  <a:cubicBezTo>
                    <a:pt x="765" y="743"/>
                    <a:pt x="665" y="393"/>
                    <a:pt x="387" y="343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924385" y="1633760"/>
              <a:ext cx="4655" cy="17623"/>
            </a:xfrm>
            <a:custGeom>
              <a:avLst/>
              <a:gdLst/>
              <a:ahLst/>
              <a:cxnLst/>
              <a:rect l="l" t="t" r="r" b="b"/>
              <a:pathLst>
                <a:path w="266" h="1007" extrusionOk="0">
                  <a:moveTo>
                    <a:pt x="1" y="0"/>
                  </a:moveTo>
                  <a:lnTo>
                    <a:pt x="1" y="1007"/>
                  </a:lnTo>
                  <a:lnTo>
                    <a:pt x="265" y="100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934395" y="1633777"/>
              <a:ext cx="11515" cy="17552"/>
            </a:xfrm>
            <a:custGeom>
              <a:avLst/>
              <a:gdLst/>
              <a:ahLst/>
              <a:cxnLst/>
              <a:rect l="l" t="t" r="r" b="b"/>
              <a:pathLst>
                <a:path w="658" h="1003" extrusionOk="0">
                  <a:moveTo>
                    <a:pt x="325" y="217"/>
                  </a:moveTo>
                  <a:cubicBezTo>
                    <a:pt x="384" y="217"/>
                    <a:pt x="443" y="256"/>
                    <a:pt x="443" y="335"/>
                  </a:cubicBezTo>
                  <a:lnTo>
                    <a:pt x="443" y="670"/>
                  </a:lnTo>
                  <a:cubicBezTo>
                    <a:pt x="443" y="749"/>
                    <a:pt x="384" y="788"/>
                    <a:pt x="325" y="788"/>
                  </a:cubicBezTo>
                  <a:cubicBezTo>
                    <a:pt x="266" y="788"/>
                    <a:pt x="207" y="749"/>
                    <a:pt x="207" y="670"/>
                  </a:cubicBezTo>
                  <a:lnTo>
                    <a:pt x="207" y="335"/>
                  </a:lnTo>
                  <a:cubicBezTo>
                    <a:pt x="207" y="256"/>
                    <a:pt x="266" y="217"/>
                    <a:pt x="325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0" y="110"/>
                    <a:pt x="0" y="327"/>
                  </a:cubicBezTo>
                  <a:lnTo>
                    <a:pt x="0" y="670"/>
                  </a:lnTo>
                  <a:cubicBezTo>
                    <a:pt x="0" y="892"/>
                    <a:pt x="165" y="1002"/>
                    <a:pt x="329" y="1002"/>
                  </a:cubicBezTo>
                  <a:cubicBezTo>
                    <a:pt x="493" y="1002"/>
                    <a:pt x="657" y="892"/>
                    <a:pt x="657" y="670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947765" y="1633760"/>
              <a:ext cx="15383" cy="17500"/>
            </a:xfrm>
            <a:custGeom>
              <a:avLst/>
              <a:gdLst/>
              <a:ahLst/>
              <a:cxnLst/>
              <a:rect l="l" t="t" r="r" b="b"/>
              <a:pathLst>
                <a:path w="879" h="1000" extrusionOk="0">
                  <a:moveTo>
                    <a:pt x="436" y="214"/>
                  </a:moveTo>
                  <a:cubicBezTo>
                    <a:pt x="472" y="214"/>
                    <a:pt x="507" y="243"/>
                    <a:pt x="507" y="279"/>
                  </a:cubicBezTo>
                  <a:cubicBezTo>
                    <a:pt x="507" y="311"/>
                    <a:pt x="478" y="344"/>
                    <a:pt x="445" y="344"/>
                  </a:cubicBezTo>
                  <a:cubicBezTo>
                    <a:pt x="442" y="344"/>
                    <a:pt x="439" y="343"/>
                    <a:pt x="436" y="343"/>
                  </a:cubicBezTo>
                  <a:lnTo>
                    <a:pt x="436" y="350"/>
                  </a:lnTo>
                  <a:cubicBezTo>
                    <a:pt x="400" y="350"/>
                    <a:pt x="372" y="314"/>
                    <a:pt x="372" y="279"/>
                  </a:cubicBezTo>
                  <a:cubicBezTo>
                    <a:pt x="372" y="243"/>
                    <a:pt x="400" y="214"/>
                    <a:pt x="436" y="214"/>
                  </a:cubicBezTo>
                  <a:close/>
                  <a:moveTo>
                    <a:pt x="443" y="557"/>
                  </a:moveTo>
                  <a:cubicBezTo>
                    <a:pt x="507" y="564"/>
                    <a:pt x="557" y="614"/>
                    <a:pt x="557" y="678"/>
                  </a:cubicBezTo>
                  <a:cubicBezTo>
                    <a:pt x="557" y="743"/>
                    <a:pt x="500" y="793"/>
                    <a:pt x="436" y="793"/>
                  </a:cubicBezTo>
                  <a:cubicBezTo>
                    <a:pt x="279" y="793"/>
                    <a:pt x="279" y="564"/>
                    <a:pt x="429" y="557"/>
                  </a:cubicBezTo>
                  <a:close/>
                  <a:moveTo>
                    <a:pt x="436" y="0"/>
                  </a:moveTo>
                  <a:cubicBezTo>
                    <a:pt x="286" y="0"/>
                    <a:pt x="157" y="121"/>
                    <a:pt x="157" y="279"/>
                  </a:cubicBezTo>
                  <a:cubicBezTo>
                    <a:pt x="157" y="336"/>
                    <a:pt x="179" y="393"/>
                    <a:pt x="207" y="443"/>
                  </a:cubicBezTo>
                  <a:cubicBezTo>
                    <a:pt x="0" y="643"/>
                    <a:pt x="143" y="1000"/>
                    <a:pt x="436" y="1000"/>
                  </a:cubicBezTo>
                  <a:cubicBezTo>
                    <a:pt x="729" y="1000"/>
                    <a:pt x="879" y="643"/>
                    <a:pt x="664" y="443"/>
                  </a:cubicBezTo>
                  <a:cubicBezTo>
                    <a:pt x="700" y="393"/>
                    <a:pt x="714" y="336"/>
                    <a:pt x="714" y="279"/>
                  </a:cubicBezTo>
                  <a:cubicBezTo>
                    <a:pt x="714" y="121"/>
                    <a:pt x="593" y="0"/>
                    <a:pt x="4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1645118" y="1658295"/>
              <a:ext cx="14525" cy="17675"/>
            </a:xfrm>
            <a:custGeom>
              <a:avLst/>
              <a:gdLst/>
              <a:ahLst/>
              <a:cxnLst/>
              <a:rect l="l" t="t" r="r" b="b"/>
              <a:pathLst>
                <a:path w="830" h="1010" extrusionOk="0">
                  <a:moveTo>
                    <a:pt x="416" y="0"/>
                  </a:moveTo>
                  <a:cubicBezTo>
                    <a:pt x="340" y="0"/>
                    <a:pt x="263" y="28"/>
                    <a:pt x="201" y="90"/>
                  </a:cubicBezTo>
                  <a:cubicBezTo>
                    <a:pt x="1" y="290"/>
                    <a:pt x="143" y="619"/>
                    <a:pt x="415" y="619"/>
                  </a:cubicBezTo>
                  <a:cubicBezTo>
                    <a:pt x="458" y="619"/>
                    <a:pt x="493" y="655"/>
                    <a:pt x="493" y="697"/>
                  </a:cubicBezTo>
                  <a:cubicBezTo>
                    <a:pt x="493" y="740"/>
                    <a:pt x="458" y="769"/>
                    <a:pt x="415" y="769"/>
                  </a:cubicBezTo>
                  <a:cubicBezTo>
                    <a:pt x="372" y="769"/>
                    <a:pt x="343" y="733"/>
                    <a:pt x="343" y="697"/>
                  </a:cubicBezTo>
                  <a:lnTo>
                    <a:pt x="101" y="697"/>
                  </a:lnTo>
                  <a:cubicBezTo>
                    <a:pt x="101" y="886"/>
                    <a:pt x="254" y="1009"/>
                    <a:pt x="416" y="1009"/>
                  </a:cubicBezTo>
                  <a:cubicBezTo>
                    <a:pt x="493" y="1009"/>
                    <a:pt x="572" y="981"/>
                    <a:pt x="636" y="919"/>
                  </a:cubicBezTo>
                  <a:cubicBezTo>
                    <a:pt x="829" y="719"/>
                    <a:pt x="693" y="383"/>
                    <a:pt x="415" y="383"/>
                  </a:cubicBezTo>
                  <a:cubicBezTo>
                    <a:pt x="372" y="383"/>
                    <a:pt x="336" y="355"/>
                    <a:pt x="336" y="312"/>
                  </a:cubicBezTo>
                  <a:cubicBezTo>
                    <a:pt x="336" y="269"/>
                    <a:pt x="372" y="233"/>
                    <a:pt x="415" y="233"/>
                  </a:cubicBezTo>
                  <a:cubicBezTo>
                    <a:pt x="458" y="233"/>
                    <a:pt x="486" y="269"/>
                    <a:pt x="486" y="312"/>
                  </a:cubicBezTo>
                  <a:lnTo>
                    <a:pt x="729" y="312"/>
                  </a:lnTo>
                  <a:cubicBezTo>
                    <a:pt x="729" y="123"/>
                    <a:pt x="575" y="0"/>
                    <a:pt x="41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1659485" y="1658365"/>
              <a:ext cx="28770" cy="17517"/>
            </a:xfrm>
            <a:custGeom>
              <a:avLst/>
              <a:gdLst/>
              <a:ahLst/>
              <a:cxnLst/>
              <a:rect l="l" t="t" r="r" b="b"/>
              <a:pathLst>
                <a:path w="1644" h="1001" extrusionOk="0">
                  <a:moveTo>
                    <a:pt x="1" y="1"/>
                  </a:moveTo>
                  <a:lnTo>
                    <a:pt x="465" y="1000"/>
                  </a:lnTo>
                  <a:lnTo>
                    <a:pt x="651" y="1000"/>
                  </a:lnTo>
                  <a:lnTo>
                    <a:pt x="822" y="643"/>
                  </a:lnTo>
                  <a:lnTo>
                    <a:pt x="986" y="1000"/>
                  </a:lnTo>
                  <a:lnTo>
                    <a:pt x="1179" y="1000"/>
                  </a:lnTo>
                  <a:lnTo>
                    <a:pt x="1643" y="1"/>
                  </a:lnTo>
                  <a:lnTo>
                    <a:pt x="1350" y="1"/>
                  </a:lnTo>
                  <a:lnTo>
                    <a:pt x="1065" y="615"/>
                  </a:lnTo>
                  <a:lnTo>
                    <a:pt x="879" y="194"/>
                  </a:lnTo>
                  <a:lnTo>
                    <a:pt x="765" y="194"/>
                  </a:lnTo>
                  <a:lnTo>
                    <a:pt x="572" y="615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1642370" y="1702605"/>
              <a:ext cx="18638" cy="17640"/>
            </a:xfrm>
            <a:custGeom>
              <a:avLst/>
              <a:gdLst/>
              <a:ahLst/>
              <a:cxnLst/>
              <a:rect l="l" t="t" r="r" b="b"/>
              <a:pathLst>
                <a:path w="1065" h="1008" extrusionOk="0">
                  <a:moveTo>
                    <a:pt x="1" y="1"/>
                  </a:moveTo>
                  <a:lnTo>
                    <a:pt x="1" y="1007"/>
                  </a:lnTo>
                  <a:lnTo>
                    <a:pt x="265" y="1007"/>
                  </a:lnTo>
                  <a:lnTo>
                    <a:pt x="265" y="493"/>
                  </a:lnTo>
                  <a:lnTo>
                    <a:pt x="536" y="729"/>
                  </a:lnTo>
                  <a:lnTo>
                    <a:pt x="793" y="486"/>
                  </a:lnTo>
                  <a:lnTo>
                    <a:pt x="793" y="1000"/>
                  </a:lnTo>
                  <a:lnTo>
                    <a:pt x="1065" y="1000"/>
                  </a:lnTo>
                  <a:lnTo>
                    <a:pt x="1065" y="1"/>
                  </a:lnTo>
                  <a:lnTo>
                    <a:pt x="943" y="1"/>
                  </a:lnTo>
                  <a:lnTo>
                    <a:pt x="536" y="37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662985" y="1702605"/>
              <a:ext cx="28770" cy="17517"/>
            </a:xfrm>
            <a:custGeom>
              <a:avLst/>
              <a:gdLst/>
              <a:ahLst/>
              <a:cxnLst/>
              <a:rect l="l" t="t" r="r" b="b"/>
              <a:pathLst>
                <a:path w="1644" h="1001" extrusionOk="0">
                  <a:moveTo>
                    <a:pt x="1" y="1"/>
                  </a:moveTo>
                  <a:lnTo>
                    <a:pt x="465" y="1000"/>
                  </a:lnTo>
                  <a:lnTo>
                    <a:pt x="658" y="1000"/>
                  </a:lnTo>
                  <a:lnTo>
                    <a:pt x="822" y="643"/>
                  </a:lnTo>
                  <a:lnTo>
                    <a:pt x="986" y="1000"/>
                  </a:lnTo>
                  <a:lnTo>
                    <a:pt x="1179" y="1000"/>
                  </a:lnTo>
                  <a:lnTo>
                    <a:pt x="1643" y="1"/>
                  </a:lnTo>
                  <a:lnTo>
                    <a:pt x="1350" y="1"/>
                  </a:lnTo>
                  <a:lnTo>
                    <a:pt x="1072" y="615"/>
                  </a:lnTo>
                  <a:lnTo>
                    <a:pt x="879" y="193"/>
                  </a:lnTo>
                  <a:lnTo>
                    <a:pt x="765" y="193"/>
                  </a:lnTo>
                  <a:lnTo>
                    <a:pt x="572" y="615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647253" y="1763208"/>
              <a:ext cx="10885" cy="17640"/>
            </a:xfrm>
            <a:custGeom>
              <a:avLst/>
              <a:gdLst/>
              <a:ahLst/>
              <a:cxnLst/>
              <a:rect l="l" t="t" r="r" b="b"/>
              <a:pathLst>
                <a:path w="622" h="1008" extrusionOk="0">
                  <a:moveTo>
                    <a:pt x="0" y="1"/>
                  </a:moveTo>
                  <a:lnTo>
                    <a:pt x="0" y="1008"/>
                  </a:lnTo>
                  <a:lnTo>
                    <a:pt x="621" y="1008"/>
                  </a:lnTo>
                  <a:lnTo>
                    <a:pt x="621" y="744"/>
                  </a:lnTo>
                  <a:lnTo>
                    <a:pt x="264" y="744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658610" y="1763208"/>
              <a:ext cx="28770" cy="17640"/>
            </a:xfrm>
            <a:custGeom>
              <a:avLst/>
              <a:gdLst/>
              <a:ahLst/>
              <a:cxnLst/>
              <a:rect l="l" t="t" r="r" b="b"/>
              <a:pathLst>
                <a:path w="1644" h="1008" extrusionOk="0">
                  <a:moveTo>
                    <a:pt x="1" y="1"/>
                  </a:moveTo>
                  <a:lnTo>
                    <a:pt x="465" y="1008"/>
                  </a:lnTo>
                  <a:lnTo>
                    <a:pt x="658" y="1008"/>
                  </a:lnTo>
                  <a:lnTo>
                    <a:pt x="822" y="651"/>
                  </a:lnTo>
                  <a:lnTo>
                    <a:pt x="986" y="1008"/>
                  </a:lnTo>
                  <a:lnTo>
                    <a:pt x="1179" y="1008"/>
                  </a:lnTo>
                  <a:lnTo>
                    <a:pt x="1643" y="1"/>
                  </a:lnTo>
                  <a:lnTo>
                    <a:pt x="1351" y="1"/>
                  </a:lnTo>
                  <a:lnTo>
                    <a:pt x="1065" y="615"/>
                  </a:lnTo>
                  <a:lnTo>
                    <a:pt x="872" y="201"/>
                  </a:lnTo>
                  <a:lnTo>
                    <a:pt x="765" y="201"/>
                  </a:lnTo>
                  <a:lnTo>
                    <a:pt x="572" y="615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2013265" y="1680363"/>
              <a:ext cx="85872" cy="8645"/>
            </a:xfrm>
            <a:custGeom>
              <a:avLst/>
              <a:gdLst/>
              <a:ahLst/>
              <a:cxnLst/>
              <a:rect l="l" t="t" r="r" b="b"/>
              <a:pathLst>
                <a:path w="49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07" y="493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970530" y="1737972"/>
              <a:ext cx="134610" cy="8645"/>
            </a:xfrm>
            <a:custGeom>
              <a:avLst/>
              <a:gdLst/>
              <a:ahLst/>
              <a:cxnLst/>
              <a:rect l="l" t="t" r="r" b="b"/>
              <a:pathLst>
                <a:path w="7692" h="494" extrusionOk="0">
                  <a:moveTo>
                    <a:pt x="1" y="1"/>
                  </a:moveTo>
                  <a:lnTo>
                    <a:pt x="1" y="493"/>
                  </a:lnTo>
                  <a:lnTo>
                    <a:pt x="7691" y="493"/>
                  </a:lnTo>
                  <a:lnTo>
                    <a:pt x="769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132493" y="1737972"/>
              <a:ext cx="46253" cy="8645"/>
            </a:xfrm>
            <a:custGeom>
              <a:avLst/>
              <a:gdLst/>
              <a:ahLst/>
              <a:cxnLst/>
              <a:rect l="l" t="t" r="r" b="b"/>
              <a:pathLst>
                <a:path w="264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2642" y="493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186480" y="1737972"/>
              <a:ext cx="102847" cy="8645"/>
            </a:xfrm>
            <a:custGeom>
              <a:avLst/>
              <a:gdLst/>
              <a:ahLst/>
              <a:cxnLst/>
              <a:rect l="l" t="t" r="r" b="b"/>
              <a:pathLst>
                <a:path w="587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877" y="493"/>
                  </a:lnTo>
                  <a:lnTo>
                    <a:pt x="587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303065" y="1737972"/>
              <a:ext cx="50383" cy="8645"/>
            </a:xfrm>
            <a:custGeom>
              <a:avLst/>
              <a:gdLst/>
              <a:ahLst/>
              <a:cxnLst/>
              <a:rect l="l" t="t" r="r" b="b"/>
              <a:pathLst>
                <a:path w="2879" h="494" extrusionOk="0">
                  <a:moveTo>
                    <a:pt x="0" y="1"/>
                  </a:moveTo>
                  <a:lnTo>
                    <a:pt x="0" y="493"/>
                  </a:lnTo>
                  <a:lnTo>
                    <a:pt x="2878" y="493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361550" y="1737972"/>
              <a:ext cx="81742" cy="8645"/>
            </a:xfrm>
            <a:custGeom>
              <a:avLst/>
              <a:gdLst/>
              <a:ahLst/>
              <a:cxnLst/>
              <a:rect l="l" t="t" r="r" b="b"/>
              <a:pathLst>
                <a:path w="4671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671" y="49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459778" y="1737972"/>
              <a:ext cx="52622" cy="8645"/>
            </a:xfrm>
            <a:custGeom>
              <a:avLst/>
              <a:gdLst/>
              <a:ahLst/>
              <a:cxnLst/>
              <a:rect l="l" t="t" r="r" b="b"/>
              <a:pathLst>
                <a:path w="300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06" y="493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2520135" y="1737972"/>
              <a:ext cx="52745" cy="8645"/>
            </a:xfrm>
            <a:custGeom>
              <a:avLst/>
              <a:gdLst/>
              <a:ahLst/>
              <a:cxnLst/>
              <a:rect l="l" t="t" r="r" b="b"/>
              <a:pathLst>
                <a:path w="301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14" y="493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2621110" y="1737972"/>
              <a:ext cx="52622" cy="8645"/>
            </a:xfrm>
            <a:custGeom>
              <a:avLst/>
              <a:gdLst/>
              <a:ahLst/>
              <a:cxnLst/>
              <a:rect l="l" t="t" r="r" b="b"/>
              <a:pathLst>
                <a:path w="300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06" y="493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2707945" y="1737972"/>
              <a:ext cx="52640" cy="8645"/>
            </a:xfrm>
            <a:custGeom>
              <a:avLst/>
              <a:gdLst/>
              <a:ahLst/>
              <a:cxnLst/>
              <a:rect l="l" t="t" r="r" b="b"/>
              <a:pathLst>
                <a:path w="3008" h="494" extrusionOk="0">
                  <a:moveTo>
                    <a:pt x="1" y="1"/>
                  </a:moveTo>
                  <a:lnTo>
                    <a:pt x="1" y="493"/>
                  </a:lnTo>
                  <a:lnTo>
                    <a:pt x="3007" y="493"/>
                  </a:lnTo>
                  <a:lnTo>
                    <a:pt x="300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2847665" y="1737972"/>
              <a:ext cx="52745" cy="8645"/>
            </a:xfrm>
            <a:custGeom>
              <a:avLst/>
              <a:gdLst/>
              <a:ahLst/>
              <a:cxnLst/>
              <a:rect l="l" t="t" r="r" b="b"/>
              <a:pathLst>
                <a:path w="301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14" y="493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912765" y="1737972"/>
              <a:ext cx="29015" cy="8645"/>
            </a:xfrm>
            <a:custGeom>
              <a:avLst/>
              <a:gdLst/>
              <a:ahLst/>
              <a:cxnLst/>
              <a:rect l="l" t="t" r="r" b="b"/>
              <a:pathLst>
                <a:path w="1658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658" y="493"/>
                  </a:lnTo>
                  <a:lnTo>
                    <a:pt x="16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2105123" y="1680363"/>
              <a:ext cx="35997" cy="8645"/>
            </a:xfrm>
            <a:custGeom>
              <a:avLst/>
              <a:gdLst/>
              <a:ahLst/>
              <a:cxnLst/>
              <a:rect l="l" t="t" r="r" b="b"/>
              <a:pathLst>
                <a:path w="205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2057" y="493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2216843" y="1680363"/>
              <a:ext cx="65240" cy="8645"/>
            </a:xfrm>
            <a:custGeom>
              <a:avLst/>
              <a:gdLst/>
              <a:ahLst/>
              <a:cxnLst/>
              <a:rect l="l" t="t" r="r" b="b"/>
              <a:pathLst>
                <a:path w="3728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728" y="493"/>
                  </a:lnTo>
                  <a:lnTo>
                    <a:pt x="372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286703" y="1680363"/>
              <a:ext cx="32620" cy="8645"/>
            </a:xfrm>
            <a:custGeom>
              <a:avLst/>
              <a:gdLst/>
              <a:ahLst/>
              <a:cxnLst/>
              <a:rect l="l" t="t" r="r" b="b"/>
              <a:pathLst>
                <a:path w="186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1864" y="493"/>
                  </a:lnTo>
                  <a:lnTo>
                    <a:pt x="18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2449645" y="1680363"/>
              <a:ext cx="54513" cy="8645"/>
            </a:xfrm>
            <a:custGeom>
              <a:avLst/>
              <a:gdLst/>
              <a:ahLst/>
              <a:cxnLst/>
              <a:rect l="l" t="t" r="r" b="b"/>
              <a:pathLst>
                <a:path w="311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3114" y="493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2512383" y="1680363"/>
              <a:ext cx="32760" cy="8645"/>
            </a:xfrm>
            <a:custGeom>
              <a:avLst/>
              <a:gdLst/>
              <a:ahLst/>
              <a:cxnLst/>
              <a:rect l="l" t="t" r="r" b="b"/>
              <a:pathLst>
                <a:path w="1872" h="494" extrusionOk="0">
                  <a:moveTo>
                    <a:pt x="0" y="1"/>
                  </a:moveTo>
                  <a:lnTo>
                    <a:pt x="0" y="493"/>
                  </a:lnTo>
                  <a:lnTo>
                    <a:pt x="1871" y="493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2601615" y="1680363"/>
              <a:ext cx="54617" cy="8645"/>
            </a:xfrm>
            <a:custGeom>
              <a:avLst/>
              <a:gdLst/>
              <a:ahLst/>
              <a:cxnLst/>
              <a:rect l="l" t="t" r="r" b="b"/>
              <a:pathLst>
                <a:path w="3121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121" y="49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2662340" y="1680363"/>
              <a:ext cx="32760" cy="8645"/>
            </a:xfrm>
            <a:custGeom>
              <a:avLst/>
              <a:gdLst/>
              <a:ahLst/>
              <a:cxnLst/>
              <a:rect l="l" t="t" r="r" b="b"/>
              <a:pathLst>
                <a:path w="1872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871" y="493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2802428" y="1680363"/>
              <a:ext cx="54635" cy="8645"/>
            </a:xfrm>
            <a:custGeom>
              <a:avLst/>
              <a:gdLst/>
              <a:ahLst/>
              <a:cxnLst/>
              <a:rect l="l" t="t" r="r" b="b"/>
              <a:pathLst>
                <a:path w="3122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121" y="49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2863153" y="1680363"/>
              <a:ext cx="32638" cy="8645"/>
            </a:xfrm>
            <a:custGeom>
              <a:avLst/>
              <a:gdLst/>
              <a:ahLst/>
              <a:cxnLst/>
              <a:rect l="l" t="t" r="r" b="b"/>
              <a:pathLst>
                <a:path w="186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865" y="493"/>
                  </a:lnTo>
                  <a:lnTo>
                    <a:pt x="18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2935007" y="1680363"/>
              <a:ext cx="49508" cy="8645"/>
            </a:xfrm>
            <a:custGeom>
              <a:avLst/>
              <a:gdLst/>
              <a:ahLst/>
              <a:cxnLst/>
              <a:rect l="l" t="t" r="r" b="b"/>
              <a:pathLst>
                <a:path w="2829" h="494" extrusionOk="0">
                  <a:moveTo>
                    <a:pt x="1" y="1"/>
                  </a:moveTo>
                  <a:lnTo>
                    <a:pt x="1" y="493"/>
                  </a:lnTo>
                  <a:lnTo>
                    <a:pt x="2829" y="493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2991498" y="1680363"/>
              <a:ext cx="32638" cy="8645"/>
            </a:xfrm>
            <a:custGeom>
              <a:avLst/>
              <a:gdLst/>
              <a:ahLst/>
              <a:cxnLst/>
              <a:rect l="l" t="t" r="r" b="b"/>
              <a:pathLst>
                <a:path w="186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864" y="493"/>
                  </a:lnTo>
                  <a:lnTo>
                    <a:pt x="18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3578343" y="1873685"/>
              <a:ext cx="403025" cy="523372"/>
            </a:xfrm>
            <a:custGeom>
              <a:avLst/>
              <a:gdLst/>
              <a:ahLst/>
              <a:cxnLst/>
              <a:rect l="l" t="t" r="r" b="b"/>
              <a:pathLst>
                <a:path w="23030" h="29907" extrusionOk="0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9635"/>
                  </a:lnTo>
                  <a:cubicBezTo>
                    <a:pt x="0" y="29785"/>
                    <a:pt x="122" y="29906"/>
                    <a:pt x="272" y="29906"/>
                  </a:cubicBezTo>
                  <a:lnTo>
                    <a:pt x="22765" y="29906"/>
                  </a:lnTo>
                  <a:cubicBezTo>
                    <a:pt x="22908" y="29906"/>
                    <a:pt x="23030" y="29785"/>
                    <a:pt x="23030" y="29635"/>
                  </a:cubicBezTo>
                  <a:lnTo>
                    <a:pt x="23030" y="272"/>
                  </a:lnTo>
                  <a:cubicBezTo>
                    <a:pt x="23030" y="122"/>
                    <a:pt x="22908" y="0"/>
                    <a:pt x="22765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3597838" y="1973155"/>
              <a:ext cx="365540" cy="365540"/>
            </a:xfrm>
            <a:custGeom>
              <a:avLst/>
              <a:gdLst/>
              <a:ahLst/>
              <a:cxnLst/>
              <a:rect l="l" t="t" r="r" b="b"/>
              <a:pathLst>
                <a:path w="20888" h="20888" extrusionOk="0">
                  <a:moveTo>
                    <a:pt x="10447" y="1"/>
                  </a:moveTo>
                  <a:cubicBezTo>
                    <a:pt x="4678" y="1"/>
                    <a:pt x="0" y="4671"/>
                    <a:pt x="0" y="10441"/>
                  </a:cubicBezTo>
                  <a:cubicBezTo>
                    <a:pt x="0" y="16210"/>
                    <a:pt x="4678" y="20888"/>
                    <a:pt x="10447" y="20888"/>
                  </a:cubicBezTo>
                  <a:cubicBezTo>
                    <a:pt x="16217" y="20888"/>
                    <a:pt x="20887" y="16210"/>
                    <a:pt x="20887" y="10441"/>
                  </a:cubicBezTo>
                  <a:cubicBezTo>
                    <a:pt x="20887" y="4671"/>
                    <a:pt x="16217" y="1"/>
                    <a:pt x="10447" y="1"/>
                  </a:cubicBezTo>
                  <a:close/>
                </a:path>
              </a:pathLst>
            </a:custGeom>
            <a:solidFill>
              <a:srgbClr val="F2F2F2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3916495" y="1902683"/>
              <a:ext cx="36015" cy="35875"/>
            </a:xfrm>
            <a:custGeom>
              <a:avLst/>
              <a:gdLst/>
              <a:ahLst/>
              <a:cxnLst/>
              <a:rect l="l" t="t" r="r" b="b"/>
              <a:pathLst>
                <a:path w="2058" h="2050" extrusionOk="0">
                  <a:moveTo>
                    <a:pt x="1029" y="0"/>
                  </a:moveTo>
                  <a:cubicBezTo>
                    <a:pt x="465" y="0"/>
                    <a:pt x="1" y="457"/>
                    <a:pt x="1" y="1021"/>
                  </a:cubicBezTo>
                  <a:cubicBezTo>
                    <a:pt x="1" y="1593"/>
                    <a:pt x="465" y="2050"/>
                    <a:pt x="1029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916495" y="2332185"/>
              <a:ext cx="36015" cy="35997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29" y="0"/>
                  </a:moveTo>
                  <a:cubicBezTo>
                    <a:pt x="465" y="0"/>
                    <a:pt x="1" y="457"/>
                    <a:pt x="1" y="1029"/>
                  </a:cubicBezTo>
                  <a:cubicBezTo>
                    <a:pt x="1" y="1593"/>
                    <a:pt x="465" y="2057"/>
                    <a:pt x="1029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3607200" y="1902683"/>
              <a:ext cx="36015" cy="35875"/>
            </a:xfrm>
            <a:custGeom>
              <a:avLst/>
              <a:gdLst/>
              <a:ahLst/>
              <a:cxnLst/>
              <a:rect l="l" t="t" r="r" b="b"/>
              <a:pathLst>
                <a:path w="2058" h="2050" extrusionOk="0">
                  <a:moveTo>
                    <a:pt x="1029" y="0"/>
                  </a:moveTo>
                  <a:cubicBezTo>
                    <a:pt x="465" y="0"/>
                    <a:pt x="1" y="457"/>
                    <a:pt x="1" y="1021"/>
                  </a:cubicBezTo>
                  <a:cubicBezTo>
                    <a:pt x="1" y="1593"/>
                    <a:pt x="465" y="2050"/>
                    <a:pt x="1029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3607200" y="2332185"/>
              <a:ext cx="36015" cy="35997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29" y="0"/>
                  </a:moveTo>
                  <a:cubicBezTo>
                    <a:pt x="465" y="0"/>
                    <a:pt x="1" y="457"/>
                    <a:pt x="1" y="1029"/>
                  </a:cubicBezTo>
                  <a:cubicBezTo>
                    <a:pt x="1" y="1593"/>
                    <a:pt x="465" y="2057"/>
                    <a:pt x="1029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3595335" y="1984023"/>
              <a:ext cx="357175" cy="357175"/>
            </a:xfrm>
            <a:custGeom>
              <a:avLst/>
              <a:gdLst/>
              <a:ahLst/>
              <a:cxnLst/>
              <a:rect l="l" t="t" r="r" b="b"/>
              <a:pathLst>
                <a:path w="20410" h="20410" extrusionOk="0">
                  <a:moveTo>
                    <a:pt x="10590" y="1"/>
                  </a:moveTo>
                  <a:cubicBezTo>
                    <a:pt x="6620" y="1"/>
                    <a:pt x="3035" y="2393"/>
                    <a:pt x="1521" y="6063"/>
                  </a:cubicBezTo>
                  <a:cubicBezTo>
                    <a:pt x="0" y="9734"/>
                    <a:pt x="836" y="13954"/>
                    <a:pt x="3649" y="16761"/>
                  </a:cubicBezTo>
                  <a:cubicBezTo>
                    <a:pt x="6456" y="19574"/>
                    <a:pt x="10676" y="20410"/>
                    <a:pt x="14347" y="18889"/>
                  </a:cubicBezTo>
                  <a:cubicBezTo>
                    <a:pt x="18017" y="17375"/>
                    <a:pt x="20409" y="13790"/>
                    <a:pt x="20409" y="9820"/>
                  </a:cubicBezTo>
                  <a:cubicBezTo>
                    <a:pt x="20409" y="4400"/>
                    <a:pt x="16010" y="1"/>
                    <a:pt x="10590" y="1"/>
                  </a:cubicBezTo>
                  <a:close/>
                  <a:moveTo>
                    <a:pt x="10590" y="17632"/>
                  </a:moveTo>
                  <a:cubicBezTo>
                    <a:pt x="7427" y="17632"/>
                    <a:pt x="4585" y="15725"/>
                    <a:pt x="3371" y="12812"/>
                  </a:cubicBezTo>
                  <a:cubicBezTo>
                    <a:pt x="2164" y="9891"/>
                    <a:pt x="2835" y="6535"/>
                    <a:pt x="5070" y="4300"/>
                  </a:cubicBezTo>
                  <a:cubicBezTo>
                    <a:pt x="7298" y="2065"/>
                    <a:pt x="10662" y="1393"/>
                    <a:pt x="13575" y="2607"/>
                  </a:cubicBezTo>
                  <a:cubicBezTo>
                    <a:pt x="16496" y="3814"/>
                    <a:pt x="18403" y="6663"/>
                    <a:pt x="18403" y="9820"/>
                  </a:cubicBezTo>
                  <a:cubicBezTo>
                    <a:pt x="18403" y="14133"/>
                    <a:pt x="14904" y="17632"/>
                    <a:pt x="10590" y="17632"/>
                  </a:cubicBezTo>
                  <a:close/>
                </a:path>
              </a:pathLst>
            </a:custGeom>
            <a:solidFill>
              <a:srgbClr val="404040"/>
            </a:solidFill>
            <a:ln w="2325" cap="flat" cmpd="sng">
              <a:solidFill>
                <a:srgbClr val="99999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3725920" y="2101255"/>
              <a:ext cx="109357" cy="109358"/>
            </a:xfrm>
            <a:custGeom>
              <a:avLst/>
              <a:gdLst/>
              <a:ahLst/>
              <a:cxnLst/>
              <a:rect l="l" t="t" r="r" b="b"/>
              <a:pathLst>
                <a:path w="6249" h="6249" extrusionOk="0">
                  <a:moveTo>
                    <a:pt x="3128" y="0"/>
                  </a:moveTo>
                  <a:cubicBezTo>
                    <a:pt x="1400" y="0"/>
                    <a:pt x="1" y="1400"/>
                    <a:pt x="1" y="3121"/>
                  </a:cubicBezTo>
                  <a:cubicBezTo>
                    <a:pt x="1" y="4849"/>
                    <a:pt x="1400" y="6248"/>
                    <a:pt x="3128" y="6248"/>
                  </a:cubicBezTo>
                  <a:cubicBezTo>
                    <a:pt x="4856" y="6248"/>
                    <a:pt x="6249" y="4849"/>
                    <a:pt x="6249" y="3121"/>
                  </a:cubicBezTo>
                  <a:cubicBezTo>
                    <a:pt x="6249" y="1400"/>
                    <a:pt x="4856" y="0"/>
                    <a:pt x="3128" y="0"/>
                  </a:cubicBezTo>
                  <a:close/>
                </a:path>
              </a:pathLst>
            </a:custGeom>
            <a:solidFill>
              <a:srgbClr val="343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3655693" y="2030888"/>
              <a:ext cx="249953" cy="249953"/>
            </a:xfrm>
            <a:custGeom>
              <a:avLst/>
              <a:gdLst/>
              <a:ahLst/>
              <a:cxnLst/>
              <a:rect l="l" t="t" r="r" b="b"/>
              <a:pathLst>
                <a:path w="14283" h="14283" extrusionOk="0">
                  <a:moveTo>
                    <a:pt x="7141" y="1"/>
                  </a:moveTo>
                  <a:cubicBezTo>
                    <a:pt x="3200" y="1"/>
                    <a:pt x="1" y="3200"/>
                    <a:pt x="1" y="7142"/>
                  </a:cubicBezTo>
                  <a:cubicBezTo>
                    <a:pt x="1" y="11083"/>
                    <a:pt x="3200" y="14282"/>
                    <a:pt x="7141" y="14282"/>
                  </a:cubicBezTo>
                  <a:cubicBezTo>
                    <a:pt x="11083" y="14282"/>
                    <a:pt x="14282" y="11083"/>
                    <a:pt x="14282" y="7142"/>
                  </a:cubicBezTo>
                  <a:cubicBezTo>
                    <a:pt x="14282" y="3200"/>
                    <a:pt x="11083" y="1"/>
                    <a:pt x="7141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3733795" y="2108990"/>
              <a:ext cx="93747" cy="93747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5356" y="2679"/>
                  </a:moveTo>
                  <a:cubicBezTo>
                    <a:pt x="5356" y="4157"/>
                    <a:pt x="4157" y="5356"/>
                    <a:pt x="2678" y="5356"/>
                  </a:cubicBezTo>
                  <a:cubicBezTo>
                    <a:pt x="1200" y="5356"/>
                    <a:pt x="1" y="4157"/>
                    <a:pt x="1" y="2679"/>
                  </a:cubicBezTo>
                  <a:cubicBezTo>
                    <a:pt x="1" y="1200"/>
                    <a:pt x="1200" y="1"/>
                    <a:pt x="2678" y="1"/>
                  </a:cubicBezTo>
                  <a:cubicBezTo>
                    <a:pt x="4157" y="1"/>
                    <a:pt x="5356" y="1200"/>
                    <a:pt x="5356" y="267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3578343" y="1514655"/>
              <a:ext cx="403025" cy="328055"/>
            </a:xfrm>
            <a:custGeom>
              <a:avLst/>
              <a:gdLst/>
              <a:ahLst/>
              <a:cxnLst/>
              <a:rect l="l" t="t" r="r" b="b"/>
              <a:pathLst>
                <a:path w="23030" h="18746" extrusionOk="0">
                  <a:moveTo>
                    <a:pt x="272" y="1"/>
                  </a:moveTo>
                  <a:cubicBezTo>
                    <a:pt x="122" y="1"/>
                    <a:pt x="0" y="115"/>
                    <a:pt x="0" y="265"/>
                  </a:cubicBezTo>
                  <a:lnTo>
                    <a:pt x="0" y="18474"/>
                  </a:lnTo>
                  <a:cubicBezTo>
                    <a:pt x="0" y="18624"/>
                    <a:pt x="122" y="18746"/>
                    <a:pt x="272" y="18746"/>
                  </a:cubicBezTo>
                  <a:lnTo>
                    <a:pt x="22765" y="18746"/>
                  </a:lnTo>
                  <a:cubicBezTo>
                    <a:pt x="22908" y="18746"/>
                    <a:pt x="23030" y="18624"/>
                    <a:pt x="23030" y="18474"/>
                  </a:cubicBezTo>
                  <a:lnTo>
                    <a:pt x="23030" y="265"/>
                  </a:lnTo>
                  <a:cubicBezTo>
                    <a:pt x="23030" y="115"/>
                    <a:pt x="22908" y="1"/>
                    <a:pt x="22765" y="1"/>
                  </a:cubicBezTo>
                  <a:close/>
                </a:path>
              </a:pathLst>
            </a:custGeom>
            <a:solidFill>
              <a:srgbClr val="70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3594705" y="1538403"/>
              <a:ext cx="371788" cy="248448"/>
            </a:xfrm>
            <a:custGeom>
              <a:avLst/>
              <a:gdLst/>
              <a:ahLst/>
              <a:cxnLst/>
              <a:rect l="l" t="t" r="r" b="b"/>
              <a:pathLst>
                <a:path w="21245" h="14197" extrusionOk="0">
                  <a:moveTo>
                    <a:pt x="1" y="1"/>
                  </a:moveTo>
                  <a:lnTo>
                    <a:pt x="1" y="14197"/>
                  </a:lnTo>
                  <a:lnTo>
                    <a:pt x="21245" y="14197"/>
                  </a:lnTo>
                  <a:lnTo>
                    <a:pt x="21245" y="1"/>
                  </a:ln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3597838" y="1541535"/>
              <a:ext cx="365540" cy="31255"/>
            </a:xfrm>
            <a:custGeom>
              <a:avLst/>
              <a:gdLst/>
              <a:ahLst/>
              <a:cxnLst/>
              <a:rect l="l" t="t" r="r" b="b"/>
              <a:pathLst>
                <a:path w="20888" h="1786" extrusionOk="0">
                  <a:moveTo>
                    <a:pt x="0" y="0"/>
                  </a:moveTo>
                  <a:lnTo>
                    <a:pt x="20887" y="0"/>
                  </a:lnTo>
                  <a:lnTo>
                    <a:pt x="20887" y="1785"/>
                  </a:lnTo>
                  <a:lnTo>
                    <a:pt x="0" y="178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3597838" y="1752463"/>
              <a:ext cx="365540" cy="31272"/>
            </a:xfrm>
            <a:custGeom>
              <a:avLst/>
              <a:gdLst/>
              <a:ahLst/>
              <a:cxnLst/>
              <a:rect l="l" t="t" r="r" b="b"/>
              <a:pathLst>
                <a:path w="20888" h="1787" extrusionOk="0">
                  <a:moveTo>
                    <a:pt x="0" y="1"/>
                  </a:moveTo>
                  <a:lnTo>
                    <a:pt x="20887" y="1"/>
                  </a:lnTo>
                  <a:lnTo>
                    <a:pt x="20887" y="1786"/>
                  </a:lnTo>
                  <a:lnTo>
                    <a:pt x="0" y="178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3597838" y="1572773"/>
              <a:ext cx="365540" cy="179707"/>
            </a:xfrm>
            <a:custGeom>
              <a:avLst/>
              <a:gdLst/>
              <a:ahLst/>
              <a:cxnLst/>
              <a:rect l="l" t="t" r="r" b="b"/>
              <a:pathLst>
                <a:path w="20888" h="10269" extrusionOk="0">
                  <a:moveTo>
                    <a:pt x="0" y="0"/>
                  </a:moveTo>
                  <a:lnTo>
                    <a:pt x="0" y="10269"/>
                  </a:lnTo>
                  <a:lnTo>
                    <a:pt x="20887" y="10269"/>
                  </a:lnTo>
                  <a:lnTo>
                    <a:pt x="2088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3597838" y="1572773"/>
              <a:ext cx="365540" cy="149223"/>
            </a:xfrm>
            <a:custGeom>
              <a:avLst/>
              <a:gdLst/>
              <a:ahLst/>
              <a:cxnLst/>
              <a:rect l="l" t="t" r="r" b="b"/>
              <a:pathLst>
                <a:path w="20888" h="8527" extrusionOk="0">
                  <a:moveTo>
                    <a:pt x="0" y="0"/>
                  </a:moveTo>
                  <a:lnTo>
                    <a:pt x="0" y="8526"/>
                  </a:lnTo>
                  <a:lnTo>
                    <a:pt x="20887" y="8526"/>
                  </a:lnTo>
                  <a:lnTo>
                    <a:pt x="2088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3608075" y="1608000"/>
              <a:ext cx="343682" cy="109375"/>
            </a:xfrm>
            <a:custGeom>
              <a:avLst/>
              <a:gdLst/>
              <a:ahLst/>
              <a:cxnLst/>
              <a:rect l="l" t="t" r="r" b="b"/>
              <a:pathLst>
                <a:path w="19639" h="6250" extrusionOk="0">
                  <a:moveTo>
                    <a:pt x="893" y="1"/>
                  </a:moveTo>
                  <a:lnTo>
                    <a:pt x="18746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6" y="6249"/>
                  </a:cubicBezTo>
                  <a:lnTo>
                    <a:pt x="893" y="6249"/>
                  </a:lnTo>
                  <a:cubicBezTo>
                    <a:pt x="394" y="6249"/>
                    <a:pt x="1" y="5849"/>
                    <a:pt x="1" y="5357"/>
                  </a:cubicBezTo>
                  <a:lnTo>
                    <a:pt x="1" y="894"/>
                  </a:lnTo>
                  <a:cubicBezTo>
                    <a:pt x="1" y="394"/>
                    <a:pt x="394" y="1"/>
                    <a:pt x="893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3713303" y="2093380"/>
              <a:ext cx="129850" cy="129850"/>
            </a:xfrm>
            <a:custGeom>
              <a:avLst/>
              <a:gdLst/>
              <a:ahLst/>
              <a:cxnLst/>
              <a:rect l="l" t="t" r="r" b="b"/>
              <a:pathLst>
                <a:path w="7420" h="7420" extrusionOk="0">
                  <a:moveTo>
                    <a:pt x="3849" y="0"/>
                  </a:moveTo>
                  <a:cubicBezTo>
                    <a:pt x="2407" y="0"/>
                    <a:pt x="1100" y="871"/>
                    <a:pt x="550" y="2207"/>
                  </a:cubicBezTo>
                  <a:cubicBezTo>
                    <a:pt x="0" y="3542"/>
                    <a:pt x="300" y="5077"/>
                    <a:pt x="1322" y="6098"/>
                  </a:cubicBezTo>
                  <a:cubicBezTo>
                    <a:pt x="2343" y="7120"/>
                    <a:pt x="3878" y="7420"/>
                    <a:pt x="5213" y="6870"/>
                  </a:cubicBezTo>
                  <a:cubicBezTo>
                    <a:pt x="6549" y="6320"/>
                    <a:pt x="7420" y="5013"/>
                    <a:pt x="7420" y="3571"/>
                  </a:cubicBezTo>
                  <a:cubicBezTo>
                    <a:pt x="7420" y="1600"/>
                    <a:pt x="5820" y="0"/>
                    <a:pt x="3849" y="0"/>
                  </a:cubicBezTo>
                  <a:close/>
                  <a:moveTo>
                    <a:pt x="3849" y="6698"/>
                  </a:moveTo>
                  <a:cubicBezTo>
                    <a:pt x="2585" y="6698"/>
                    <a:pt x="1443" y="5934"/>
                    <a:pt x="964" y="4770"/>
                  </a:cubicBezTo>
                  <a:cubicBezTo>
                    <a:pt x="479" y="3599"/>
                    <a:pt x="743" y="2257"/>
                    <a:pt x="1643" y="1364"/>
                  </a:cubicBezTo>
                  <a:cubicBezTo>
                    <a:pt x="2535" y="471"/>
                    <a:pt x="3878" y="200"/>
                    <a:pt x="5042" y="686"/>
                  </a:cubicBezTo>
                  <a:cubicBezTo>
                    <a:pt x="6213" y="1171"/>
                    <a:pt x="6970" y="2307"/>
                    <a:pt x="6970" y="3571"/>
                  </a:cubicBezTo>
                  <a:cubicBezTo>
                    <a:pt x="6970" y="5299"/>
                    <a:pt x="5570" y="6698"/>
                    <a:pt x="3849" y="6698"/>
                  </a:cubicBezTo>
                  <a:close/>
                </a:path>
              </a:pathLst>
            </a:custGeom>
            <a:solidFill>
              <a:srgbClr val="ACACAC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3633205" y="2019145"/>
              <a:ext cx="284182" cy="273402"/>
            </a:xfrm>
            <a:custGeom>
              <a:avLst/>
              <a:gdLst/>
              <a:ahLst/>
              <a:cxnLst/>
              <a:rect l="l" t="t" r="r" b="b"/>
              <a:pathLst>
                <a:path w="16239" h="15623" extrusionOk="0">
                  <a:moveTo>
                    <a:pt x="8431" y="670"/>
                  </a:moveTo>
                  <a:cubicBezTo>
                    <a:pt x="9350" y="670"/>
                    <a:pt x="10278" y="848"/>
                    <a:pt x="11161" y="1214"/>
                  </a:cubicBezTo>
                  <a:cubicBezTo>
                    <a:pt x="13825" y="2321"/>
                    <a:pt x="15567" y="4928"/>
                    <a:pt x="15567" y="7813"/>
                  </a:cubicBezTo>
                  <a:cubicBezTo>
                    <a:pt x="15567" y="11754"/>
                    <a:pt x="12368" y="14953"/>
                    <a:pt x="8426" y="14953"/>
                  </a:cubicBezTo>
                  <a:cubicBezTo>
                    <a:pt x="5534" y="14953"/>
                    <a:pt x="2935" y="13211"/>
                    <a:pt x="1828" y="10548"/>
                  </a:cubicBezTo>
                  <a:cubicBezTo>
                    <a:pt x="721" y="7877"/>
                    <a:pt x="1335" y="4806"/>
                    <a:pt x="3378" y="2764"/>
                  </a:cubicBezTo>
                  <a:cubicBezTo>
                    <a:pt x="4744" y="1397"/>
                    <a:pt x="6571" y="670"/>
                    <a:pt x="8431" y="670"/>
                  </a:cubicBezTo>
                  <a:close/>
                  <a:moveTo>
                    <a:pt x="8426" y="0"/>
                  </a:moveTo>
                  <a:cubicBezTo>
                    <a:pt x="5263" y="0"/>
                    <a:pt x="2421" y="1907"/>
                    <a:pt x="1207" y="4821"/>
                  </a:cubicBezTo>
                  <a:cubicBezTo>
                    <a:pt x="0" y="7741"/>
                    <a:pt x="671" y="11105"/>
                    <a:pt x="2906" y="13332"/>
                  </a:cubicBezTo>
                  <a:cubicBezTo>
                    <a:pt x="4396" y="14827"/>
                    <a:pt x="6394" y="15622"/>
                    <a:pt x="8425" y="15622"/>
                  </a:cubicBezTo>
                  <a:cubicBezTo>
                    <a:pt x="9431" y="15622"/>
                    <a:pt x="10446" y="15427"/>
                    <a:pt x="11411" y="15025"/>
                  </a:cubicBezTo>
                  <a:cubicBezTo>
                    <a:pt x="14332" y="13818"/>
                    <a:pt x="16239" y="10969"/>
                    <a:pt x="16239" y="7813"/>
                  </a:cubicBezTo>
                  <a:cubicBezTo>
                    <a:pt x="16239" y="3500"/>
                    <a:pt x="12740" y="0"/>
                    <a:pt x="8426" y="0"/>
                  </a:cubicBezTo>
                  <a:close/>
                </a:path>
              </a:pathLst>
            </a:custGeom>
            <a:solidFill>
              <a:srgbClr val="6A6965"/>
            </a:solidFill>
            <a:ln w="892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3655570" y="2030520"/>
              <a:ext cx="249953" cy="250320"/>
            </a:xfrm>
            <a:custGeom>
              <a:avLst/>
              <a:gdLst/>
              <a:ahLst/>
              <a:cxnLst/>
              <a:rect l="l" t="t" r="r" b="b"/>
              <a:pathLst>
                <a:path w="14283" h="14304" extrusionOk="0">
                  <a:moveTo>
                    <a:pt x="6349" y="136"/>
                  </a:moveTo>
                  <a:cubicBezTo>
                    <a:pt x="6563" y="136"/>
                    <a:pt x="6670" y="393"/>
                    <a:pt x="6520" y="550"/>
                  </a:cubicBezTo>
                  <a:cubicBezTo>
                    <a:pt x="6472" y="598"/>
                    <a:pt x="6412" y="620"/>
                    <a:pt x="6354" y="620"/>
                  </a:cubicBezTo>
                  <a:cubicBezTo>
                    <a:pt x="6231" y="620"/>
                    <a:pt x="6113" y="524"/>
                    <a:pt x="6113" y="379"/>
                  </a:cubicBezTo>
                  <a:cubicBezTo>
                    <a:pt x="6113" y="250"/>
                    <a:pt x="6220" y="143"/>
                    <a:pt x="6349" y="143"/>
                  </a:cubicBezTo>
                  <a:lnTo>
                    <a:pt x="6349" y="136"/>
                  </a:lnTo>
                  <a:close/>
                  <a:moveTo>
                    <a:pt x="7148" y="136"/>
                  </a:moveTo>
                  <a:cubicBezTo>
                    <a:pt x="7363" y="136"/>
                    <a:pt x="7470" y="393"/>
                    <a:pt x="7320" y="550"/>
                  </a:cubicBezTo>
                  <a:cubicBezTo>
                    <a:pt x="7269" y="598"/>
                    <a:pt x="7208" y="620"/>
                    <a:pt x="7149" y="620"/>
                  </a:cubicBezTo>
                  <a:cubicBezTo>
                    <a:pt x="7024" y="620"/>
                    <a:pt x="6906" y="524"/>
                    <a:pt x="6906" y="379"/>
                  </a:cubicBezTo>
                  <a:cubicBezTo>
                    <a:pt x="6913" y="250"/>
                    <a:pt x="7020" y="143"/>
                    <a:pt x="7148" y="143"/>
                  </a:cubicBezTo>
                  <a:lnTo>
                    <a:pt x="7148" y="136"/>
                  </a:lnTo>
                  <a:close/>
                  <a:moveTo>
                    <a:pt x="7948" y="136"/>
                  </a:moveTo>
                  <a:cubicBezTo>
                    <a:pt x="8155" y="136"/>
                    <a:pt x="8262" y="393"/>
                    <a:pt x="8112" y="550"/>
                  </a:cubicBezTo>
                  <a:cubicBezTo>
                    <a:pt x="8064" y="598"/>
                    <a:pt x="8005" y="620"/>
                    <a:pt x="7946" y="620"/>
                  </a:cubicBezTo>
                  <a:cubicBezTo>
                    <a:pt x="7824" y="620"/>
                    <a:pt x="7705" y="524"/>
                    <a:pt x="7705" y="379"/>
                  </a:cubicBezTo>
                  <a:cubicBezTo>
                    <a:pt x="7705" y="250"/>
                    <a:pt x="7813" y="143"/>
                    <a:pt x="7948" y="143"/>
                  </a:cubicBezTo>
                  <a:lnTo>
                    <a:pt x="7948" y="136"/>
                  </a:lnTo>
                  <a:close/>
                  <a:moveTo>
                    <a:pt x="5948" y="538"/>
                  </a:moveTo>
                  <a:cubicBezTo>
                    <a:pt x="6120" y="538"/>
                    <a:pt x="6273" y="736"/>
                    <a:pt x="6149" y="914"/>
                  </a:cubicBezTo>
                  <a:lnTo>
                    <a:pt x="6134" y="921"/>
                  </a:lnTo>
                  <a:cubicBezTo>
                    <a:pt x="6134" y="929"/>
                    <a:pt x="6127" y="936"/>
                    <a:pt x="6120" y="943"/>
                  </a:cubicBezTo>
                  <a:lnTo>
                    <a:pt x="6113" y="950"/>
                  </a:lnTo>
                  <a:lnTo>
                    <a:pt x="6106" y="957"/>
                  </a:lnTo>
                  <a:cubicBezTo>
                    <a:pt x="6092" y="971"/>
                    <a:pt x="6077" y="979"/>
                    <a:pt x="6063" y="986"/>
                  </a:cubicBezTo>
                  <a:lnTo>
                    <a:pt x="6056" y="986"/>
                  </a:lnTo>
                  <a:cubicBezTo>
                    <a:pt x="6042" y="993"/>
                    <a:pt x="6020" y="1000"/>
                    <a:pt x="6006" y="1000"/>
                  </a:cubicBezTo>
                  <a:cubicBezTo>
                    <a:pt x="5987" y="1004"/>
                    <a:pt x="5969" y="1006"/>
                    <a:pt x="5952" y="1006"/>
                  </a:cubicBezTo>
                  <a:cubicBezTo>
                    <a:pt x="5749" y="1006"/>
                    <a:pt x="5633" y="751"/>
                    <a:pt x="5784" y="600"/>
                  </a:cubicBezTo>
                  <a:lnTo>
                    <a:pt x="5784" y="600"/>
                  </a:lnTo>
                  <a:lnTo>
                    <a:pt x="5784" y="607"/>
                  </a:lnTo>
                  <a:cubicBezTo>
                    <a:pt x="5835" y="558"/>
                    <a:pt x="5892" y="538"/>
                    <a:pt x="5948" y="538"/>
                  </a:cubicBezTo>
                  <a:close/>
                  <a:moveTo>
                    <a:pt x="9148" y="529"/>
                  </a:moveTo>
                  <a:lnTo>
                    <a:pt x="9141" y="536"/>
                  </a:lnTo>
                  <a:cubicBezTo>
                    <a:pt x="9341" y="536"/>
                    <a:pt x="9455" y="757"/>
                    <a:pt x="9334" y="914"/>
                  </a:cubicBezTo>
                  <a:lnTo>
                    <a:pt x="9326" y="929"/>
                  </a:lnTo>
                  <a:cubicBezTo>
                    <a:pt x="9319" y="936"/>
                    <a:pt x="9319" y="943"/>
                    <a:pt x="9312" y="950"/>
                  </a:cubicBezTo>
                  <a:lnTo>
                    <a:pt x="9298" y="957"/>
                  </a:lnTo>
                  <a:cubicBezTo>
                    <a:pt x="9284" y="971"/>
                    <a:pt x="9269" y="979"/>
                    <a:pt x="9255" y="986"/>
                  </a:cubicBezTo>
                  <a:lnTo>
                    <a:pt x="9248" y="986"/>
                  </a:lnTo>
                  <a:cubicBezTo>
                    <a:pt x="9234" y="993"/>
                    <a:pt x="9212" y="1000"/>
                    <a:pt x="9198" y="1000"/>
                  </a:cubicBezTo>
                  <a:cubicBezTo>
                    <a:pt x="9177" y="1004"/>
                    <a:pt x="9157" y="1006"/>
                    <a:pt x="9138" y="1006"/>
                  </a:cubicBezTo>
                  <a:cubicBezTo>
                    <a:pt x="8850" y="1006"/>
                    <a:pt x="8820" y="529"/>
                    <a:pt x="9148" y="529"/>
                  </a:cubicBezTo>
                  <a:close/>
                  <a:moveTo>
                    <a:pt x="7543" y="531"/>
                  </a:moveTo>
                  <a:cubicBezTo>
                    <a:pt x="7560" y="531"/>
                    <a:pt x="7579" y="532"/>
                    <a:pt x="7598" y="536"/>
                  </a:cubicBezTo>
                  <a:lnTo>
                    <a:pt x="7591" y="543"/>
                  </a:lnTo>
                  <a:cubicBezTo>
                    <a:pt x="7763" y="572"/>
                    <a:pt x="7841" y="764"/>
                    <a:pt x="7748" y="907"/>
                  </a:cubicBezTo>
                  <a:lnTo>
                    <a:pt x="7741" y="914"/>
                  </a:lnTo>
                  <a:cubicBezTo>
                    <a:pt x="7734" y="921"/>
                    <a:pt x="7727" y="929"/>
                    <a:pt x="7720" y="943"/>
                  </a:cubicBezTo>
                  <a:lnTo>
                    <a:pt x="7713" y="943"/>
                  </a:lnTo>
                  <a:cubicBezTo>
                    <a:pt x="7677" y="979"/>
                    <a:pt x="7634" y="1000"/>
                    <a:pt x="7584" y="1007"/>
                  </a:cubicBezTo>
                  <a:lnTo>
                    <a:pt x="7548" y="1007"/>
                  </a:lnTo>
                  <a:cubicBezTo>
                    <a:pt x="7218" y="1007"/>
                    <a:pt x="7250" y="531"/>
                    <a:pt x="7543" y="531"/>
                  </a:cubicBezTo>
                  <a:close/>
                  <a:moveTo>
                    <a:pt x="5156" y="536"/>
                  </a:moveTo>
                  <a:cubicBezTo>
                    <a:pt x="5363" y="536"/>
                    <a:pt x="5470" y="793"/>
                    <a:pt x="5320" y="943"/>
                  </a:cubicBezTo>
                  <a:cubicBezTo>
                    <a:pt x="5272" y="991"/>
                    <a:pt x="5212" y="1013"/>
                    <a:pt x="5153" y="1013"/>
                  </a:cubicBezTo>
                  <a:cubicBezTo>
                    <a:pt x="5031" y="1013"/>
                    <a:pt x="4913" y="919"/>
                    <a:pt x="4913" y="779"/>
                  </a:cubicBezTo>
                  <a:cubicBezTo>
                    <a:pt x="4920" y="643"/>
                    <a:pt x="5028" y="543"/>
                    <a:pt x="5156" y="543"/>
                  </a:cubicBezTo>
                  <a:lnTo>
                    <a:pt x="5156" y="536"/>
                  </a:lnTo>
                  <a:close/>
                  <a:moveTo>
                    <a:pt x="6749" y="536"/>
                  </a:moveTo>
                  <a:cubicBezTo>
                    <a:pt x="6884" y="536"/>
                    <a:pt x="6991" y="643"/>
                    <a:pt x="6991" y="779"/>
                  </a:cubicBezTo>
                  <a:cubicBezTo>
                    <a:pt x="6991" y="922"/>
                    <a:pt x="6873" y="1018"/>
                    <a:pt x="6749" y="1018"/>
                  </a:cubicBezTo>
                  <a:cubicBezTo>
                    <a:pt x="6688" y="1018"/>
                    <a:pt x="6627" y="995"/>
                    <a:pt x="6577" y="943"/>
                  </a:cubicBezTo>
                  <a:cubicBezTo>
                    <a:pt x="6427" y="793"/>
                    <a:pt x="6534" y="536"/>
                    <a:pt x="6749" y="536"/>
                  </a:cubicBezTo>
                  <a:close/>
                  <a:moveTo>
                    <a:pt x="8341" y="536"/>
                  </a:moveTo>
                  <a:cubicBezTo>
                    <a:pt x="8477" y="536"/>
                    <a:pt x="8584" y="643"/>
                    <a:pt x="8584" y="779"/>
                  </a:cubicBezTo>
                  <a:cubicBezTo>
                    <a:pt x="8584" y="922"/>
                    <a:pt x="8468" y="1018"/>
                    <a:pt x="8347" y="1018"/>
                  </a:cubicBezTo>
                  <a:cubicBezTo>
                    <a:pt x="8287" y="1018"/>
                    <a:pt x="8226" y="995"/>
                    <a:pt x="8177" y="943"/>
                  </a:cubicBezTo>
                  <a:cubicBezTo>
                    <a:pt x="8027" y="793"/>
                    <a:pt x="8134" y="536"/>
                    <a:pt x="8341" y="536"/>
                  </a:cubicBezTo>
                  <a:close/>
                  <a:moveTo>
                    <a:pt x="3956" y="936"/>
                  </a:moveTo>
                  <a:cubicBezTo>
                    <a:pt x="4171" y="936"/>
                    <a:pt x="4278" y="1193"/>
                    <a:pt x="4128" y="1343"/>
                  </a:cubicBezTo>
                  <a:cubicBezTo>
                    <a:pt x="4079" y="1391"/>
                    <a:pt x="4020" y="1413"/>
                    <a:pt x="3961" y="1413"/>
                  </a:cubicBezTo>
                  <a:cubicBezTo>
                    <a:pt x="3838" y="1413"/>
                    <a:pt x="3721" y="1319"/>
                    <a:pt x="3721" y="1179"/>
                  </a:cubicBezTo>
                  <a:cubicBezTo>
                    <a:pt x="3721" y="1043"/>
                    <a:pt x="3828" y="943"/>
                    <a:pt x="3956" y="943"/>
                  </a:cubicBezTo>
                  <a:lnTo>
                    <a:pt x="3956" y="936"/>
                  </a:lnTo>
                  <a:close/>
                  <a:moveTo>
                    <a:pt x="4756" y="936"/>
                  </a:moveTo>
                  <a:cubicBezTo>
                    <a:pt x="4970" y="936"/>
                    <a:pt x="5078" y="1193"/>
                    <a:pt x="4920" y="1343"/>
                  </a:cubicBezTo>
                  <a:cubicBezTo>
                    <a:pt x="4872" y="1391"/>
                    <a:pt x="4812" y="1413"/>
                    <a:pt x="4754" y="1413"/>
                  </a:cubicBezTo>
                  <a:cubicBezTo>
                    <a:pt x="4631" y="1413"/>
                    <a:pt x="4513" y="1319"/>
                    <a:pt x="4513" y="1179"/>
                  </a:cubicBezTo>
                  <a:cubicBezTo>
                    <a:pt x="4521" y="1043"/>
                    <a:pt x="4628" y="943"/>
                    <a:pt x="4756" y="943"/>
                  </a:cubicBezTo>
                  <a:lnTo>
                    <a:pt x="4756" y="936"/>
                  </a:lnTo>
                  <a:close/>
                  <a:moveTo>
                    <a:pt x="5556" y="936"/>
                  </a:moveTo>
                  <a:cubicBezTo>
                    <a:pt x="5685" y="936"/>
                    <a:pt x="5792" y="1043"/>
                    <a:pt x="5792" y="1179"/>
                  </a:cubicBezTo>
                  <a:cubicBezTo>
                    <a:pt x="5792" y="1319"/>
                    <a:pt x="5674" y="1413"/>
                    <a:pt x="5552" y="1413"/>
                  </a:cubicBezTo>
                  <a:cubicBezTo>
                    <a:pt x="5493" y="1413"/>
                    <a:pt x="5433" y="1391"/>
                    <a:pt x="5385" y="1343"/>
                  </a:cubicBezTo>
                  <a:cubicBezTo>
                    <a:pt x="5235" y="1193"/>
                    <a:pt x="5342" y="936"/>
                    <a:pt x="5556" y="936"/>
                  </a:cubicBezTo>
                  <a:close/>
                  <a:moveTo>
                    <a:pt x="8741" y="936"/>
                  </a:moveTo>
                  <a:cubicBezTo>
                    <a:pt x="8876" y="936"/>
                    <a:pt x="8984" y="1043"/>
                    <a:pt x="8984" y="1179"/>
                  </a:cubicBezTo>
                  <a:cubicBezTo>
                    <a:pt x="8984" y="1319"/>
                    <a:pt x="8866" y="1413"/>
                    <a:pt x="8744" y="1413"/>
                  </a:cubicBezTo>
                  <a:cubicBezTo>
                    <a:pt x="8685" y="1413"/>
                    <a:pt x="8625" y="1391"/>
                    <a:pt x="8577" y="1343"/>
                  </a:cubicBezTo>
                  <a:cubicBezTo>
                    <a:pt x="8419" y="1193"/>
                    <a:pt x="8527" y="936"/>
                    <a:pt x="8741" y="936"/>
                  </a:cubicBezTo>
                  <a:close/>
                  <a:moveTo>
                    <a:pt x="9541" y="936"/>
                  </a:moveTo>
                  <a:cubicBezTo>
                    <a:pt x="9676" y="936"/>
                    <a:pt x="9783" y="1043"/>
                    <a:pt x="9783" y="1179"/>
                  </a:cubicBezTo>
                  <a:cubicBezTo>
                    <a:pt x="9783" y="1319"/>
                    <a:pt x="9663" y="1413"/>
                    <a:pt x="9538" y="1413"/>
                  </a:cubicBezTo>
                  <a:cubicBezTo>
                    <a:pt x="9478" y="1413"/>
                    <a:pt x="9418" y="1391"/>
                    <a:pt x="9369" y="1343"/>
                  </a:cubicBezTo>
                  <a:cubicBezTo>
                    <a:pt x="9219" y="1193"/>
                    <a:pt x="9326" y="936"/>
                    <a:pt x="9541" y="936"/>
                  </a:cubicBezTo>
                  <a:close/>
                  <a:moveTo>
                    <a:pt x="10340" y="936"/>
                  </a:moveTo>
                  <a:cubicBezTo>
                    <a:pt x="10555" y="936"/>
                    <a:pt x="10662" y="1193"/>
                    <a:pt x="10505" y="1343"/>
                  </a:cubicBezTo>
                  <a:cubicBezTo>
                    <a:pt x="10456" y="1391"/>
                    <a:pt x="10396" y="1413"/>
                    <a:pt x="10338" y="1413"/>
                  </a:cubicBezTo>
                  <a:cubicBezTo>
                    <a:pt x="10215" y="1413"/>
                    <a:pt x="10098" y="1319"/>
                    <a:pt x="10098" y="1179"/>
                  </a:cubicBezTo>
                  <a:cubicBezTo>
                    <a:pt x="10105" y="1050"/>
                    <a:pt x="10205" y="943"/>
                    <a:pt x="10333" y="943"/>
                  </a:cubicBezTo>
                  <a:lnTo>
                    <a:pt x="10340" y="936"/>
                  </a:lnTo>
                  <a:close/>
                  <a:moveTo>
                    <a:pt x="6350" y="937"/>
                  </a:moveTo>
                  <a:cubicBezTo>
                    <a:pt x="6473" y="937"/>
                    <a:pt x="6591" y="1033"/>
                    <a:pt x="6591" y="1179"/>
                  </a:cubicBezTo>
                  <a:cubicBezTo>
                    <a:pt x="6591" y="1307"/>
                    <a:pt x="6484" y="1421"/>
                    <a:pt x="6349" y="1421"/>
                  </a:cubicBezTo>
                  <a:lnTo>
                    <a:pt x="6349" y="1414"/>
                  </a:lnTo>
                  <a:cubicBezTo>
                    <a:pt x="6142" y="1414"/>
                    <a:pt x="6034" y="1157"/>
                    <a:pt x="6184" y="1007"/>
                  </a:cubicBezTo>
                  <a:cubicBezTo>
                    <a:pt x="6233" y="959"/>
                    <a:pt x="6292" y="937"/>
                    <a:pt x="6350" y="937"/>
                  </a:cubicBezTo>
                  <a:close/>
                  <a:moveTo>
                    <a:pt x="7148" y="937"/>
                  </a:moveTo>
                  <a:cubicBezTo>
                    <a:pt x="7273" y="937"/>
                    <a:pt x="7391" y="1033"/>
                    <a:pt x="7391" y="1179"/>
                  </a:cubicBezTo>
                  <a:cubicBezTo>
                    <a:pt x="7391" y="1314"/>
                    <a:pt x="7284" y="1421"/>
                    <a:pt x="7148" y="1421"/>
                  </a:cubicBezTo>
                  <a:lnTo>
                    <a:pt x="7148" y="1414"/>
                  </a:lnTo>
                  <a:cubicBezTo>
                    <a:pt x="6934" y="1414"/>
                    <a:pt x="6827" y="1157"/>
                    <a:pt x="6977" y="1007"/>
                  </a:cubicBezTo>
                  <a:cubicBezTo>
                    <a:pt x="7028" y="959"/>
                    <a:pt x="7089" y="937"/>
                    <a:pt x="7148" y="937"/>
                  </a:cubicBezTo>
                  <a:close/>
                  <a:moveTo>
                    <a:pt x="7943" y="937"/>
                  </a:moveTo>
                  <a:cubicBezTo>
                    <a:pt x="8066" y="937"/>
                    <a:pt x="8184" y="1033"/>
                    <a:pt x="8184" y="1179"/>
                  </a:cubicBezTo>
                  <a:cubicBezTo>
                    <a:pt x="8191" y="1307"/>
                    <a:pt x="8077" y="1421"/>
                    <a:pt x="7948" y="1421"/>
                  </a:cubicBezTo>
                  <a:lnTo>
                    <a:pt x="7948" y="1414"/>
                  </a:lnTo>
                  <a:cubicBezTo>
                    <a:pt x="7734" y="1414"/>
                    <a:pt x="7627" y="1157"/>
                    <a:pt x="7777" y="1007"/>
                  </a:cubicBezTo>
                  <a:cubicBezTo>
                    <a:pt x="7825" y="959"/>
                    <a:pt x="7884" y="937"/>
                    <a:pt x="7943" y="937"/>
                  </a:cubicBezTo>
                  <a:close/>
                  <a:moveTo>
                    <a:pt x="4369" y="1339"/>
                  </a:moveTo>
                  <a:cubicBezTo>
                    <a:pt x="4381" y="1339"/>
                    <a:pt x="4393" y="1340"/>
                    <a:pt x="4406" y="1343"/>
                  </a:cubicBezTo>
                  <a:cubicBezTo>
                    <a:pt x="4656" y="1393"/>
                    <a:pt x="4656" y="1757"/>
                    <a:pt x="4406" y="1807"/>
                  </a:cubicBezTo>
                  <a:cubicBezTo>
                    <a:pt x="4393" y="1810"/>
                    <a:pt x="4381" y="1811"/>
                    <a:pt x="4369" y="1811"/>
                  </a:cubicBezTo>
                  <a:cubicBezTo>
                    <a:pt x="4140" y="1811"/>
                    <a:pt x="4140" y="1339"/>
                    <a:pt x="4369" y="1339"/>
                  </a:cubicBezTo>
                  <a:close/>
                  <a:moveTo>
                    <a:pt x="10747" y="1336"/>
                  </a:moveTo>
                  <a:cubicBezTo>
                    <a:pt x="11027" y="1336"/>
                    <a:pt x="11066" y="1750"/>
                    <a:pt x="10790" y="1807"/>
                  </a:cubicBezTo>
                  <a:cubicBezTo>
                    <a:pt x="10772" y="1811"/>
                    <a:pt x="10754" y="1812"/>
                    <a:pt x="10737" y="1812"/>
                  </a:cubicBezTo>
                  <a:cubicBezTo>
                    <a:pt x="10496" y="1812"/>
                    <a:pt x="10401" y="1457"/>
                    <a:pt x="10647" y="1357"/>
                  </a:cubicBezTo>
                  <a:cubicBezTo>
                    <a:pt x="10668" y="1347"/>
                    <a:pt x="10689" y="1340"/>
                    <a:pt x="10713" y="1340"/>
                  </a:cubicBezTo>
                  <a:cubicBezTo>
                    <a:pt x="10722" y="1340"/>
                    <a:pt x="10731" y="1341"/>
                    <a:pt x="10740" y="1343"/>
                  </a:cubicBezTo>
                  <a:lnTo>
                    <a:pt x="10740" y="1336"/>
                  </a:lnTo>
                  <a:cubicBezTo>
                    <a:pt x="10743" y="1336"/>
                    <a:pt x="10745" y="1336"/>
                    <a:pt x="10747" y="1336"/>
                  </a:cubicBezTo>
                  <a:close/>
                  <a:moveTo>
                    <a:pt x="3557" y="1336"/>
                  </a:moveTo>
                  <a:cubicBezTo>
                    <a:pt x="3771" y="1336"/>
                    <a:pt x="3878" y="1593"/>
                    <a:pt x="3728" y="1743"/>
                  </a:cubicBezTo>
                  <a:cubicBezTo>
                    <a:pt x="3680" y="1791"/>
                    <a:pt x="3620" y="1813"/>
                    <a:pt x="3562" y="1813"/>
                  </a:cubicBezTo>
                  <a:cubicBezTo>
                    <a:pt x="3439" y="1813"/>
                    <a:pt x="3321" y="1717"/>
                    <a:pt x="3321" y="1571"/>
                  </a:cubicBezTo>
                  <a:cubicBezTo>
                    <a:pt x="3321" y="1443"/>
                    <a:pt x="3428" y="1343"/>
                    <a:pt x="3557" y="1343"/>
                  </a:cubicBezTo>
                  <a:lnTo>
                    <a:pt x="3557" y="1336"/>
                  </a:lnTo>
                  <a:close/>
                  <a:moveTo>
                    <a:pt x="6749" y="1336"/>
                  </a:moveTo>
                  <a:cubicBezTo>
                    <a:pt x="6883" y="1336"/>
                    <a:pt x="6989" y="1448"/>
                    <a:pt x="6991" y="1582"/>
                  </a:cubicBezTo>
                  <a:lnTo>
                    <a:pt x="6991" y="1582"/>
                  </a:lnTo>
                  <a:cubicBezTo>
                    <a:pt x="6989" y="1720"/>
                    <a:pt x="6873" y="1813"/>
                    <a:pt x="6751" y="1813"/>
                  </a:cubicBezTo>
                  <a:cubicBezTo>
                    <a:pt x="6693" y="1813"/>
                    <a:pt x="6633" y="1791"/>
                    <a:pt x="6584" y="1743"/>
                  </a:cubicBezTo>
                  <a:cubicBezTo>
                    <a:pt x="6427" y="1593"/>
                    <a:pt x="6534" y="1336"/>
                    <a:pt x="6749" y="1336"/>
                  </a:cubicBezTo>
                  <a:close/>
                  <a:moveTo>
                    <a:pt x="9940" y="1336"/>
                  </a:moveTo>
                  <a:cubicBezTo>
                    <a:pt x="10076" y="1336"/>
                    <a:pt x="10183" y="1450"/>
                    <a:pt x="10176" y="1586"/>
                  </a:cubicBezTo>
                  <a:lnTo>
                    <a:pt x="10176" y="1578"/>
                  </a:lnTo>
                  <a:cubicBezTo>
                    <a:pt x="10176" y="1718"/>
                    <a:pt x="10059" y="1813"/>
                    <a:pt x="9936" y="1813"/>
                  </a:cubicBezTo>
                  <a:cubicBezTo>
                    <a:pt x="9877" y="1813"/>
                    <a:pt x="9818" y="1791"/>
                    <a:pt x="9769" y="1743"/>
                  </a:cubicBezTo>
                  <a:cubicBezTo>
                    <a:pt x="9619" y="1593"/>
                    <a:pt x="9726" y="1336"/>
                    <a:pt x="9940" y="1336"/>
                  </a:cubicBezTo>
                  <a:close/>
                  <a:moveTo>
                    <a:pt x="7543" y="1337"/>
                  </a:moveTo>
                  <a:cubicBezTo>
                    <a:pt x="7561" y="1337"/>
                    <a:pt x="7579" y="1339"/>
                    <a:pt x="7598" y="1343"/>
                  </a:cubicBezTo>
                  <a:cubicBezTo>
                    <a:pt x="7641" y="1350"/>
                    <a:pt x="7684" y="1378"/>
                    <a:pt x="7720" y="1414"/>
                  </a:cubicBezTo>
                  <a:lnTo>
                    <a:pt x="7720" y="1407"/>
                  </a:lnTo>
                  <a:lnTo>
                    <a:pt x="7720" y="1407"/>
                  </a:lnTo>
                  <a:cubicBezTo>
                    <a:pt x="7881" y="1569"/>
                    <a:pt x="7742" y="1816"/>
                    <a:pt x="7550" y="1816"/>
                  </a:cubicBezTo>
                  <a:cubicBezTo>
                    <a:pt x="7512" y="1816"/>
                    <a:pt x="7473" y="1806"/>
                    <a:pt x="7434" y="1786"/>
                  </a:cubicBezTo>
                  <a:cubicBezTo>
                    <a:pt x="7208" y="1666"/>
                    <a:pt x="7310" y="1337"/>
                    <a:pt x="7543" y="1337"/>
                  </a:cubicBezTo>
                  <a:close/>
                  <a:moveTo>
                    <a:pt x="5946" y="1337"/>
                  </a:moveTo>
                  <a:cubicBezTo>
                    <a:pt x="5977" y="1337"/>
                    <a:pt x="6009" y="1343"/>
                    <a:pt x="6042" y="1357"/>
                  </a:cubicBezTo>
                  <a:cubicBezTo>
                    <a:pt x="6133" y="1392"/>
                    <a:pt x="6190" y="1483"/>
                    <a:pt x="6191" y="1582"/>
                  </a:cubicBezTo>
                  <a:lnTo>
                    <a:pt x="6191" y="1582"/>
                  </a:lnTo>
                  <a:cubicBezTo>
                    <a:pt x="6190" y="1728"/>
                    <a:pt x="6069" y="1818"/>
                    <a:pt x="5949" y="1818"/>
                  </a:cubicBezTo>
                  <a:cubicBezTo>
                    <a:pt x="5876" y="1818"/>
                    <a:pt x="5804" y="1786"/>
                    <a:pt x="5756" y="1714"/>
                  </a:cubicBezTo>
                  <a:cubicBezTo>
                    <a:pt x="5640" y="1544"/>
                    <a:pt x="5768" y="1337"/>
                    <a:pt x="5946" y="1337"/>
                  </a:cubicBezTo>
                  <a:close/>
                  <a:moveTo>
                    <a:pt x="9142" y="1337"/>
                  </a:moveTo>
                  <a:cubicBezTo>
                    <a:pt x="9264" y="1337"/>
                    <a:pt x="9384" y="1431"/>
                    <a:pt x="9384" y="1578"/>
                  </a:cubicBezTo>
                  <a:cubicBezTo>
                    <a:pt x="9384" y="1693"/>
                    <a:pt x="9305" y="1793"/>
                    <a:pt x="9191" y="1814"/>
                  </a:cubicBezTo>
                  <a:cubicBezTo>
                    <a:pt x="9174" y="1817"/>
                    <a:pt x="9158" y="1819"/>
                    <a:pt x="9142" y="1819"/>
                  </a:cubicBezTo>
                  <a:cubicBezTo>
                    <a:pt x="8948" y="1819"/>
                    <a:pt x="8830" y="1587"/>
                    <a:pt x="8955" y="1428"/>
                  </a:cubicBezTo>
                  <a:cubicBezTo>
                    <a:pt x="9006" y="1365"/>
                    <a:pt x="9074" y="1337"/>
                    <a:pt x="9142" y="1337"/>
                  </a:cubicBezTo>
                  <a:close/>
                  <a:moveTo>
                    <a:pt x="5151" y="1337"/>
                  </a:moveTo>
                  <a:cubicBezTo>
                    <a:pt x="5274" y="1337"/>
                    <a:pt x="5392" y="1433"/>
                    <a:pt x="5392" y="1578"/>
                  </a:cubicBezTo>
                  <a:cubicBezTo>
                    <a:pt x="5399" y="1707"/>
                    <a:pt x="5292" y="1814"/>
                    <a:pt x="5156" y="1821"/>
                  </a:cubicBezTo>
                  <a:lnTo>
                    <a:pt x="5156" y="1814"/>
                  </a:lnTo>
                  <a:cubicBezTo>
                    <a:pt x="4942" y="1814"/>
                    <a:pt x="4835" y="1557"/>
                    <a:pt x="4985" y="1407"/>
                  </a:cubicBezTo>
                  <a:cubicBezTo>
                    <a:pt x="5033" y="1359"/>
                    <a:pt x="5092" y="1337"/>
                    <a:pt x="5151" y="1337"/>
                  </a:cubicBezTo>
                  <a:close/>
                  <a:moveTo>
                    <a:pt x="8343" y="1337"/>
                  </a:moveTo>
                  <a:cubicBezTo>
                    <a:pt x="8466" y="1337"/>
                    <a:pt x="8584" y="1433"/>
                    <a:pt x="8584" y="1578"/>
                  </a:cubicBezTo>
                  <a:cubicBezTo>
                    <a:pt x="8584" y="1707"/>
                    <a:pt x="8477" y="1821"/>
                    <a:pt x="8341" y="1821"/>
                  </a:cubicBezTo>
                  <a:lnTo>
                    <a:pt x="8348" y="1814"/>
                  </a:lnTo>
                  <a:cubicBezTo>
                    <a:pt x="8134" y="1814"/>
                    <a:pt x="8027" y="1557"/>
                    <a:pt x="8177" y="1407"/>
                  </a:cubicBezTo>
                  <a:cubicBezTo>
                    <a:pt x="8225" y="1359"/>
                    <a:pt x="8284" y="1337"/>
                    <a:pt x="8343" y="1337"/>
                  </a:cubicBezTo>
                  <a:close/>
                  <a:moveTo>
                    <a:pt x="3157" y="1736"/>
                  </a:moveTo>
                  <a:cubicBezTo>
                    <a:pt x="3371" y="1736"/>
                    <a:pt x="3478" y="1993"/>
                    <a:pt x="3328" y="2143"/>
                  </a:cubicBezTo>
                  <a:cubicBezTo>
                    <a:pt x="3280" y="2191"/>
                    <a:pt x="3220" y="2212"/>
                    <a:pt x="3162" y="2212"/>
                  </a:cubicBezTo>
                  <a:cubicBezTo>
                    <a:pt x="3039" y="2212"/>
                    <a:pt x="2921" y="2116"/>
                    <a:pt x="2921" y="1971"/>
                  </a:cubicBezTo>
                  <a:cubicBezTo>
                    <a:pt x="2921" y="1843"/>
                    <a:pt x="3028" y="1736"/>
                    <a:pt x="3157" y="1736"/>
                  </a:cubicBezTo>
                  <a:close/>
                  <a:moveTo>
                    <a:pt x="11140" y="1736"/>
                  </a:moveTo>
                  <a:cubicBezTo>
                    <a:pt x="11268" y="1736"/>
                    <a:pt x="11374" y="1841"/>
                    <a:pt x="11376" y="1975"/>
                  </a:cubicBezTo>
                  <a:lnTo>
                    <a:pt x="11376" y="1975"/>
                  </a:lnTo>
                  <a:cubicBezTo>
                    <a:pt x="11374" y="2118"/>
                    <a:pt x="11257" y="2212"/>
                    <a:pt x="11135" y="2212"/>
                  </a:cubicBezTo>
                  <a:cubicBezTo>
                    <a:pt x="11076" y="2212"/>
                    <a:pt x="11017" y="2191"/>
                    <a:pt x="10969" y="2143"/>
                  </a:cubicBezTo>
                  <a:cubicBezTo>
                    <a:pt x="10819" y="1993"/>
                    <a:pt x="10926" y="1736"/>
                    <a:pt x="11140" y="1736"/>
                  </a:cubicBezTo>
                  <a:close/>
                  <a:moveTo>
                    <a:pt x="4756" y="1736"/>
                  </a:moveTo>
                  <a:cubicBezTo>
                    <a:pt x="4892" y="1736"/>
                    <a:pt x="4999" y="1843"/>
                    <a:pt x="4992" y="1978"/>
                  </a:cubicBezTo>
                  <a:cubicBezTo>
                    <a:pt x="4992" y="2118"/>
                    <a:pt x="4874" y="2213"/>
                    <a:pt x="4752" y="2213"/>
                  </a:cubicBezTo>
                  <a:cubicBezTo>
                    <a:pt x="4693" y="2213"/>
                    <a:pt x="4633" y="2191"/>
                    <a:pt x="4585" y="2143"/>
                  </a:cubicBezTo>
                  <a:cubicBezTo>
                    <a:pt x="4435" y="1993"/>
                    <a:pt x="4542" y="1736"/>
                    <a:pt x="4756" y="1736"/>
                  </a:cubicBezTo>
                  <a:close/>
                  <a:moveTo>
                    <a:pt x="5556" y="1736"/>
                  </a:moveTo>
                  <a:cubicBezTo>
                    <a:pt x="5685" y="1736"/>
                    <a:pt x="5792" y="1843"/>
                    <a:pt x="5792" y="1978"/>
                  </a:cubicBezTo>
                  <a:cubicBezTo>
                    <a:pt x="5792" y="2118"/>
                    <a:pt x="5674" y="2213"/>
                    <a:pt x="5552" y="2213"/>
                  </a:cubicBezTo>
                  <a:cubicBezTo>
                    <a:pt x="5493" y="2213"/>
                    <a:pt x="5433" y="2191"/>
                    <a:pt x="5385" y="2143"/>
                  </a:cubicBezTo>
                  <a:cubicBezTo>
                    <a:pt x="5235" y="1993"/>
                    <a:pt x="5342" y="1736"/>
                    <a:pt x="5556" y="1736"/>
                  </a:cubicBezTo>
                  <a:close/>
                  <a:moveTo>
                    <a:pt x="8748" y="1736"/>
                  </a:moveTo>
                  <a:cubicBezTo>
                    <a:pt x="8876" y="1736"/>
                    <a:pt x="8984" y="1843"/>
                    <a:pt x="8984" y="1978"/>
                  </a:cubicBezTo>
                  <a:cubicBezTo>
                    <a:pt x="8984" y="2118"/>
                    <a:pt x="8866" y="2213"/>
                    <a:pt x="8744" y="2213"/>
                  </a:cubicBezTo>
                  <a:cubicBezTo>
                    <a:pt x="8685" y="2213"/>
                    <a:pt x="8625" y="2191"/>
                    <a:pt x="8577" y="2143"/>
                  </a:cubicBezTo>
                  <a:cubicBezTo>
                    <a:pt x="8427" y="1993"/>
                    <a:pt x="8534" y="1736"/>
                    <a:pt x="8748" y="1736"/>
                  </a:cubicBezTo>
                  <a:close/>
                  <a:moveTo>
                    <a:pt x="3956" y="1737"/>
                  </a:moveTo>
                  <a:cubicBezTo>
                    <a:pt x="4081" y="1737"/>
                    <a:pt x="4199" y="1833"/>
                    <a:pt x="4199" y="1978"/>
                  </a:cubicBezTo>
                  <a:cubicBezTo>
                    <a:pt x="4199" y="2107"/>
                    <a:pt x="4092" y="2221"/>
                    <a:pt x="3956" y="2221"/>
                  </a:cubicBezTo>
                  <a:lnTo>
                    <a:pt x="3956" y="2214"/>
                  </a:lnTo>
                  <a:cubicBezTo>
                    <a:pt x="3742" y="2214"/>
                    <a:pt x="3635" y="1957"/>
                    <a:pt x="3785" y="1807"/>
                  </a:cubicBezTo>
                  <a:cubicBezTo>
                    <a:pt x="3836" y="1759"/>
                    <a:pt x="3897" y="1737"/>
                    <a:pt x="3956" y="1737"/>
                  </a:cubicBezTo>
                  <a:close/>
                  <a:moveTo>
                    <a:pt x="6344" y="1737"/>
                  </a:moveTo>
                  <a:cubicBezTo>
                    <a:pt x="6467" y="1737"/>
                    <a:pt x="6584" y="1831"/>
                    <a:pt x="6584" y="1971"/>
                  </a:cubicBezTo>
                  <a:cubicBezTo>
                    <a:pt x="6584" y="2107"/>
                    <a:pt x="6484" y="2214"/>
                    <a:pt x="6349" y="2221"/>
                  </a:cubicBezTo>
                  <a:lnTo>
                    <a:pt x="6349" y="2214"/>
                  </a:lnTo>
                  <a:cubicBezTo>
                    <a:pt x="6134" y="2214"/>
                    <a:pt x="6027" y="1957"/>
                    <a:pt x="6177" y="1807"/>
                  </a:cubicBezTo>
                  <a:cubicBezTo>
                    <a:pt x="6226" y="1758"/>
                    <a:pt x="6286" y="1737"/>
                    <a:pt x="6344" y="1737"/>
                  </a:cubicBezTo>
                  <a:close/>
                  <a:moveTo>
                    <a:pt x="7144" y="1737"/>
                  </a:moveTo>
                  <a:cubicBezTo>
                    <a:pt x="7266" y="1737"/>
                    <a:pt x="7384" y="1831"/>
                    <a:pt x="7384" y="1971"/>
                  </a:cubicBezTo>
                  <a:cubicBezTo>
                    <a:pt x="7384" y="2107"/>
                    <a:pt x="7277" y="2214"/>
                    <a:pt x="7148" y="2221"/>
                  </a:cubicBezTo>
                  <a:lnTo>
                    <a:pt x="7141" y="2214"/>
                  </a:lnTo>
                  <a:cubicBezTo>
                    <a:pt x="6934" y="2214"/>
                    <a:pt x="6827" y="1957"/>
                    <a:pt x="6977" y="1807"/>
                  </a:cubicBezTo>
                  <a:cubicBezTo>
                    <a:pt x="7026" y="1758"/>
                    <a:pt x="7085" y="1737"/>
                    <a:pt x="7144" y="1737"/>
                  </a:cubicBezTo>
                  <a:close/>
                  <a:moveTo>
                    <a:pt x="7938" y="1737"/>
                  </a:moveTo>
                  <a:cubicBezTo>
                    <a:pt x="8063" y="1737"/>
                    <a:pt x="8184" y="1831"/>
                    <a:pt x="8184" y="1971"/>
                  </a:cubicBezTo>
                  <a:cubicBezTo>
                    <a:pt x="8184" y="2107"/>
                    <a:pt x="8077" y="2214"/>
                    <a:pt x="7948" y="2221"/>
                  </a:cubicBezTo>
                  <a:lnTo>
                    <a:pt x="7941" y="2214"/>
                  </a:lnTo>
                  <a:cubicBezTo>
                    <a:pt x="7727" y="2214"/>
                    <a:pt x="7620" y="1957"/>
                    <a:pt x="7770" y="1807"/>
                  </a:cubicBezTo>
                  <a:cubicBezTo>
                    <a:pt x="7818" y="1758"/>
                    <a:pt x="7879" y="1737"/>
                    <a:pt x="7938" y="1737"/>
                  </a:cubicBezTo>
                  <a:close/>
                  <a:moveTo>
                    <a:pt x="9542" y="1737"/>
                  </a:moveTo>
                  <a:cubicBezTo>
                    <a:pt x="9665" y="1737"/>
                    <a:pt x="9783" y="1833"/>
                    <a:pt x="9783" y="1978"/>
                  </a:cubicBezTo>
                  <a:cubicBezTo>
                    <a:pt x="9783" y="2107"/>
                    <a:pt x="9676" y="2221"/>
                    <a:pt x="9541" y="2221"/>
                  </a:cubicBezTo>
                  <a:lnTo>
                    <a:pt x="9541" y="2214"/>
                  </a:lnTo>
                  <a:cubicBezTo>
                    <a:pt x="9326" y="2214"/>
                    <a:pt x="9219" y="1957"/>
                    <a:pt x="9376" y="1807"/>
                  </a:cubicBezTo>
                  <a:cubicBezTo>
                    <a:pt x="9425" y="1759"/>
                    <a:pt x="9484" y="1737"/>
                    <a:pt x="9542" y="1737"/>
                  </a:cubicBezTo>
                  <a:close/>
                  <a:moveTo>
                    <a:pt x="10337" y="1737"/>
                  </a:moveTo>
                  <a:cubicBezTo>
                    <a:pt x="10462" y="1737"/>
                    <a:pt x="10583" y="1833"/>
                    <a:pt x="10583" y="1978"/>
                  </a:cubicBezTo>
                  <a:cubicBezTo>
                    <a:pt x="10583" y="2107"/>
                    <a:pt x="10469" y="2221"/>
                    <a:pt x="10333" y="2221"/>
                  </a:cubicBezTo>
                  <a:lnTo>
                    <a:pt x="10340" y="2214"/>
                  </a:lnTo>
                  <a:cubicBezTo>
                    <a:pt x="10126" y="2214"/>
                    <a:pt x="10019" y="1957"/>
                    <a:pt x="10169" y="1807"/>
                  </a:cubicBezTo>
                  <a:cubicBezTo>
                    <a:pt x="10217" y="1759"/>
                    <a:pt x="10277" y="1737"/>
                    <a:pt x="10337" y="1737"/>
                  </a:cubicBezTo>
                  <a:close/>
                  <a:moveTo>
                    <a:pt x="10753" y="2139"/>
                  </a:moveTo>
                  <a:cubicBezTo>
                    <a:pt x="10765" y="2139"/>
                    <a:pt x="10777" y="2140"/>
                    <a:pt x="10790" y="2143"/>
                  </a:cubicBezTo>
                  <a:cubicBezTo>
                    <a:pt x="11004" y="2185"/>
                    <a:pt x="11047" y="2464"/>
                    <a:pt x="10862" y="2578"/>
                  </a:cubicBezTo>
                  <a:cubicBezTo>
                    <a:pt x="10840" y="2592"/>
                    <a:pt x="10812" y="2600"/>
                    <a:pt x="10790" y="2607"/>
                  </a:cubicBezTo>
                  <a:cubicBezTo>
                    <a:pt x="10777" y="2609"/>
                    <a:pt x="10765" y="2611"/>
                    <a:pt x="10753" y="2611"/>
                  </a:cubicBezTo>
                  <a:cubicBezTo>
                    <a:pt x="10524" y="2611"/>
                    <a:pt x="10524" y="2139"/>
                    <a:pt x="10753" y="2139"/>
                  </a:cubicBezTo>
                  <a:close/>
                  <a:moveTo>
                    <a:pt x="2764" y="2135"/>
                  </a:moveTo>
                  <a:cubicBezTo>
                    <a:pt x="2971" y="2135"/>
                    <a:pt x="3078" y="2392"/>
                    <a:pt x="2928" y="2542"/>
                  </a:cubicBezTo>
                  <a:cubicBezTo>
                    <a:pt x="2880" y="2591"/>
                    <a:pt x="2820" y="2612"/>
                    <a:pt x="2762" y="2612"/>
                  </a:cubicBezTo>
                  <a:cubicBezTo>
                    <a:pt x="2639" y="2612"/>
                    <a:pt x="2521" y="2516"/>
                    <a:pt x="2521" y="2371"/>
                  </a:cubicBezTo>
                  <a:cubicBezTo>
                    <a:pt x="2521" y="2243"/>
                    <a:pt x="2628" y="2135"/>
                    <a:pt x="2764" y="2135"/>
                  </a:cubicBezTo>
                  <a:close/>
                  <a:moveTo>
                    <a:pt x="3557" y="2135"/>
                  </a:moveTo>
                  <a:cubicBezTo>
                    <a:pt x="3691" y="2135"/>
                    <a:pt x="3797" y="2241"/>
                    <a:pt x="3799" y="2375"/>
                  </a:cubicBezTo>
                  <a:lnTo>
                    <a:pt x="3799" y="2375"/>
                  </a:lnTo>
                  <a:cubicBezTo>
                    <a:pt x="3797" y="2518"/>
                    <a:pt x="3680" y="2612"/>
                    <a:pt x="3558" y="2612"/>
                  </a:cubicBezTo>
                  <a:cubicBezTo>
                    <a:pt x="3500" y="2612"/>
                    <a:pt x="3441" y="2591"/>
                    <a:pt x="3392" y="2542"/>
                  </a:cubicBezTo>
                  <a:cubicBezTo>
                    <a:pt x="3235" y="2392"/>
                    <a:pt x="3342" y="2135"/>
                    <a:pt x="3557" y="2135"/>
                  </a:cubicBezTo>
                  <a:close/>
                  <a:moveTo>
                    <a:pt x="6749" y="2135"/>
                  </a:moveTo>
                  <a:cubicBezTo>
                    <a:pt x="6877" y="2135"/>
                    <a:pt x="6991" y="2243"/>
                    <a:pt x="6991" y="2378"/>
                  </a:cubicBezTo>
                  <a:lnTo>
                    <a:pt x="6984" y="2371"/>
                  </a:lnTo>
                  <a:cubicBezTo>
                    <a:pt x="6984" y="2516"/>
                    <a:pt x="6866" y="2612"/>
                    <a:pt x="6743" y="2612"/>
                  </a:cubicBezTo>
                  <a:cubicBezTo>
                    <a:pt x="6685" y="2612"/>
                    <a:pt x="6625" y="2591"/>
                    <a:pt x="6577" y="2542"/>
                  </a:cubicBezTo>
                  <a:cubicBezTo>
                    <a:pt x="6427" y="2392"/>
                    <a:pt x="6534" y="2135"/>
                    <a:pt x="6749" y="2135"/>
                  </a:cubicBezTo>
                  <a:close/>
                  <a:moveTo>
                    <a:pt x="9940" y="2135"/>
                  </a:moveTo>
                  <a:cubicBezTo>
                    <a:pt x="10076" y="2135"/>
                    <a:pt x="10183" y="2243"/>
                    <a:pt x="10176" y="2378"/>
                  </a:cubicBezTo>
                  <a:lnTo>
                    <a:pt x="10183" y="2371"/>
                  </a:lnTo>
                  <a:lnTo>
                    <a:pt x="10183" y="2371"/>
                  </a:lnTo>
                  <a:cubicBezTo>
                    <a:pt x="10183" y="2516"/>
                    <a:pt x="10065" y="2612"/>
                    <a:pt x="9940" y="2612"/>
                  </a:cubicBezTo>
                  <a:cubicBezTo>
                    <a:pt x="9881" y="2612"/>
                    <a:pt x="9820" y="2591"/>
                    <a:pt x="9769" y="2542"/>
                  </a:cubicBezTo>
                  <a:cubicBezTo>
                    <a:pt x="9619" y="2392"/>
                    <a:pt x="9726" y="2135"/>
                    <a:pt x="9940" y="2135"/>
                  </a:cubicBezTo>
                  <a:close/>
                  <a:moveTo>
                    <a:pt x="11533" y="2135"/>
                  </a:moveTo>
                  <a:cubicBezTo>
                    <a:pt x="11667" y="2135"/>
                    <a:pt x="11774" y="2241"/>
                    <a:pt x="11776" y="2375"/>
                  </a:cubicBezTo>
                  <a:lnTo>
                    <a:pt x="11776" y="2375"/>
                  </a:lnTo>
                  <a:cubicBezTo>
                    <a:pt x="11774" y="2518"/>
                    <a:pt x="11656" y="2612"/>
                    <a:pt x="11535" y="2612"/>
                  </a:cubicBezTo>
                  <a:cubicBezTo>
                    <a:pt x="11476" y="2612"/>
                    <a:pt x="11417" y="2591"/>
                    <a:pt x="11369" y="2542"/>
                  </a:cubicBezTo>
                  <a:cubicBezTo>
                    <a:pt x="11219" y="2392"/>
                    <a:pt x="11326" y="2135"/>
                    <a:pt x="11533" y="2135"/>
                  </a:cubicBezTo>
                  <a:close/>
                  <a:moveTo>
                    <a:pt x="4354" y="2132"/>
                  </a:moveTo>
                  <a:cubicBezTo>
                    <a:pt x="4383" y="2132"/>
                    <a:pt x="4412" y="2138"/>
                    <a:pt x="4442" y="2150"/>
                  </a:cubicBezTo>
                  <a:cubicBezTo>
                    <a:pt x="4535" y="2185"/>
                    <a:pt x="4599" y="2278"/>
                    <a:pt x="4592" y="2378"/>
                  </a:cubicBezTo>
                  <a:lnTo>
                    <a:pt x="4599" y="2371"/>
                  </a:lnTo>
                  <a:lnTo>
                    <a:pt x="4599" y="2371"/>
                  </a:lnTo>
                  <a:cubicBezTo>
                    <a:pt x="4599" y="2519"/>
                    <a:pt x="4478" y="2614"/>
                    <a:pt x="4354" y="2614"/>
                  </a:cubicBezTo>
                  <a:cubicBezTo>
                    <a:pt x="4281" y="2614"/>
                    <a:pt x="4207" y="2581"/>
                    <a:pt x="4156" y="2507"/>
                  </a:cubicBezTo>
                  <a:cubicBezTo>
                    <a:pt x="4046" y="2341"/>
                    <a:pt x="4179" y="2132"/>
                    <a:pt x="4354" y="2132"/>
                  </a:cubicBezTo>
                  <a:close/>
                  <a:moveTo>
                    <a:pt x="5944" y="2132"/>
                  </a:moveTo>
                  <a:cubicBezTo>
                    <a:pt x="5973" y="2132"/>
                    <a:pt x="6004" y="2138"/>
                    <a:pt x="6034" y="2150"/>
                  </a:cubicBezTo>
                  <a:cubicBezTo>
                    <a:pt x="6127" y="2185"/>
                    <a:pt x="6192" y="2278"/>
                    <a:pt x="6192" y="2378"/>
                  </a:cubicBezTo>
                  <a:lnTo>
                    <a:pt x="6184" y="2371"/>
                  </a:lnTo>
                  <a:cubicBezTo>
                    <a:pt x="6184" y="2519"/>
                    <a:pt x="6066" y="2614"/>
                    <a:pt x="5944" y="2614"/>
                  </a:cubicBezTo>
                  <a:cubicBezTo>
                    <a:pt x="5872" y="2614"/>
                    <a:pt x="5799" y="2581"/>
                    <a:pt x="5749" y="2507"/>
                  </a:cubicBezTo>
                  <a:cubicBezTo>
                    <a:pt x="5632" y="2341"/>
                    <a:pt x="5764" y="2132"/>
                    <a:pt x="5944" y="2132"/>
                  </a:cubicBezTo>
                  <a:close/>
                  <a:moveTo>
                    <a:pt x="5146" y="2137"/>
                  </a:moveTo>
                  <a:cubicBezTo>
                    <a:pt x="5271" y="2137"/>
                    <a:pt x="5392" y="2231"/>
                    <a:pt x="5392" y="2371"/>
                  </a:cubicBezTo>
                  <a:cubicBezTo>
                    <a:pt x="5392" y="2507"/>
                    <a:pt x="5285" y="2614"/>
                    <a:pt x="5156" y="2614"/>
                  </a:cubicBezTo>
                  <a:lnTo>
                    <a:pt x="5149" y="2614"/>
                  </a:lnTo>
                  <a:cubicBezTo>
                    <a:pt x="4935" y="2614"/>
                    <a:pt x="4828" y="2357"/>
                    <a:pt x="4978" y="2207"/>
                  </a:cubicBezTo>
                  <a:cubicBezTo>
                    <a:pt x="5026" y="2158"/>
                    <a:pt x="5087" y="2137"/>
                    <a:pt x="5146" y="2137"/>
                  </a:cubicBezTo>
                  <a:close/>
                  <a:moveTo>
                    <a:pt x="8336" y="2137"/>
                  </a:moveTo>
                  <a:cubicBezTo>
                    <a:pt x="8459" y="2137"/>
                    <a:pt x="8577" y="2231"/>
                    <a:pt x="8577" y="2371"/>
                  </a:cubicBezTo>
                  <a:cubicBezTo>
                    <a:pt x="8584" y="2507"/>
                    <a:pt x="8477" y="2614"/>
                    <a:pt x="8341" y="2614"/>
                  </a:cubicBezTo>
                  <a:cubicBezTo>
                    <a:pt x="8127" y="2614"/>
                    <a:pt x="8020" y="2357"/>
                    <a:pt x="8170" y="2207"/>
                  </a:cubicBezTo>
                  <a:cubicBezTo>
                    <a:pt x="8218" y="2158"/>
                    <a:pt x="8278" y="2137"/>
                    <a:pt x="8336" y="2137"/>
                  </a:cubicBezTo>
                  <a:close/>
                  <a:moveTo>
                    <a:pt x="9137" y="2134"/>
                  </a:moveTo>
                  <a:cubicBezTo>
                    <a:pt x="9259" y="2134"/>
                    <a:pt x="9376" y="2227"/>
                    <a:pt x="9376" y="2371"/>
                  </a:cubicBezTo>
                  <a:cubicBezTo>
                    <a:pt x="9376" y="2485"/>
                    <a:pt x="9298" y="2585"/>
                    <a:pt x="9191" y="2614"/>
                  </a:cubicBezTo>
                  <a:lnTo>
                    <a:pt x="9184" y="2607"/>
                  </a:lnTo>
                  <a:cubicBezTo>
                    <a:pt x="9165" y="2611"/>
                    <a:pt x="9147" y="2613"/>
                    <a:pt x="9130" y="2613"/>
                  </a:cubicBezTo>
                  <a:cubicBezTo>
                    <a:pt x="8945" y="2613"/>
                    <a:pt x="8825" y="2384"/>
                    <a:pt x="8955" y="2221"/>
                  </a:cubicBezTo>
                  <a:cubicBezTo>
                    <a:pt x="9005" y="2161"/>
                    <a:pt x="9071" y="2134"/>
                    <a:pt x="9137" y="2134"/>
                  </a:cubicBezTo>
                  <a:close/>
                  <a:moveTo>
                    <a:pt x="7535" y="2137"/>
                  </a:moveTo>
                  <a:cubicBezTo>
                    <a:pt x="7553" y="2137"/>
                    <a:pt x="7572" y="2138"/>
                    <a:pt x="7591" y="2143"/>
                  </a:cubicBezTo>
                  <a:cubicBezTo>
                    <a:pt x="7641" y="2150"/>
                    <a:pt x="7684" y="2171"/>
                    <a:pt x="7720" y="2207"/>
                  </a:cubicBezTo>
                  <a:lnTo>
                    <a:pt x="7713" y="2207"/>
                  </a:lnTo>
                  <a:cubicBezTo>
                    <a:pt x="7874" y="2368"/>
                    <a:pt x="7735" y="2615"/>
                    <a:pt x="7542" y="2615"/>
                  </a:cubicBezTo>
                  <a:cubicBezTo>
                    <a:pt x="7505" y="2615"/>
                    <a:pt x="7466" y="2606"/>
                    <a:pt x="7427" y="2585"/>
                  </a:cubicBezTo>
                  <a:cubicBezTo>
                    <a:pt x="7208" y="2459"/>
                    <a:pt x="7303" y="2137"/>
                    <a:pt x="7535" y="2137"/>
                  </a:cubicBezTo>
                  <a:close/>
                  <a:moveTo>
                    <a:pt x="2364" y="2535"/>
                  </a:moveTo>
                  <a:cubicBezTo>
                    <a:pt x="2571" y="2535"/>
                    <a:pt x="2678" y="2792"/>
                    <a:pt x="2528" y="2942"/>
                  </a:cubicBezTo>
                  <a:cubicBezTo>
                    <a:pt x="2480" y="2991"/>
                    <a:pt x="2421" y="3012"/>
                    <a:pt x="2362" y="3012"/>
                  </a:cubicBezTo>
                  <a:cubicBezTo>
                    <a:pt x="2239" y="3012"/>
                    <a:pt x="2121" y="2916"/>
                    <a:pt x="2121" y="2771"/>
                  </a:cubicBezTo>
                  <a:cubicBezTo>
                    <a:pt x="2128" y="2642"/>
                    <a:pt x="2228" y="2535"/>
                    <a:pt x="2364" y="2535"/>
                  </a:cubicBezTo>
                  <a:close/>
                  <a:moveTo>
                    <a:pt x="3157" y="2535"/>
                  </a:moveTo>
                  <a:cubicBezTo>
                    <a:pt x="3291" y="2535"/>
                    <a:pt x="3398" y="2641"/>
                    <a:pt x="3399" y="2775"/>
                  </a:cubicBezTo>
                  <a:lnTo>
                    <a:pt x="3399" y="2775"/>
                  </a:lnTo>
                  <a:cubicBezTo>
                    <a:pt x="3397" y="2918"/>
                    <a:pt x="3280" y="3012"/>
                    <a:pt x="3158" y="3012"/>
                  </a:cubicBezTo>
                  <a:cubicBezTo>
                    <a:pt x="3100" y="3012"/>
                    <a:pt x="3041" y="2991"/>
                    <a:pt x="2992" y="2942"/>
                  </a:cubicBezTo>
                  <a:cubicBezTo>
                    <a:pt x="2842" y="2792"/>
                    <a:pt x="2950" y="2535"/>
                    <a:pt x="3157" y="2535"/>
                  </a:cubicBezTo>
                  <a:close/>
                  <a:moveTo>
                    <a:pt x="4761" y="2535"/>
                  </a:moveTo>
                  <a:cubicBezTo>
                    <a:pt x="4891" y="2535"/>
                    <a:pt x="4999" y="2646"/>
                    <a:pt x="4992" y="2778"/>
                  </a:cubicBezTo>
                  <a:lnTo>
                    <a:pt x="4992" y="2771"/>
                  </a:lnTo>
                  <a:cubicBezTo>
                    <a:pt x="4992" y="2916"/>
                    <a:pt x="4874" y="3012"/>
                    <a:pt x="4749" y="3012"/>
                  </a:cubicBezTo>
                  <a:cubicBezTo>
                    <a:pt x="4689" y="3012"/>
                    <a:pt x="4628" y="2991"/>
                    <a:pt x="4578" y="2942"/>
                  </a:cubicBezTo>
                  <a:cubicBezTo>
                    <a:pt x="4428" y="2792"/>
                    <a:pt x="4535" y="2535"/>
                    <a:pt x="4749" y="2535"/>
                  </a:cubicBezTo>
                  <a:cubicBezTo>
                    <a:pt x="4753" y="2535"/>
                    <a:pt x="4757" y="2535"/>
                    <a:pt x="4761" y="2535"/>
                  </a:cubicBezTo>
                  <a:close/>
                  <a:moveTo>
                    <a:pt x="5561" y="2535"/>
                  </a:moveTo>
                  <a:cubicBezTo>
                    <a:pt x="5691" y="2535"/>
                    <a:pt x="5792" y="2646"/>
                    <a:pt x="5792" y="2778"/>
                  </a:cubicBezTo>
                  <a:lnTo>
                    <a:pt x="5784" y="2771"/>
                  </a:lnTo>
                  <a:cubicBezTo>
                    <a:pt x="5784" y="2916"/>
                    <a:pt x="5666" y="3012"/>
                    <a:pt x="5543" y="3012"/>
                  </a:cubicBezTo>
                  <a:cubicBezTo>
                    <a:pt x="5485" y="3012"/>
                    <a:pt x="5426" y="2991"/>
                    <a:pt x="5377" y="2942"/>
                  </a:cubicBezTo>
                  <a:cubicBezTo>
                    <a:pt x="5228" y="2792"/>
                    <a:pt x="5335" y="2535"/>
                    <a:pt x="5549" y="2535"/>
                  </a:cubicBezTo>
                  <a:cubicBezTo>
                    <a:pt x="5553" y="2535"/>
                    <a:pt x="5557" y="2535"/>
                    <a:pt x="5561" y="2535"/>
                  </a:cubicBezTo>
                  <a:close/>
                  <a:moveTo>
                    <a:pt x="8753" y="2535"/>
                  </a:moveTo>
                  <a:cubicBezTo>
                    <a:pt x="8883" y="2535"/>
                    <a:pt x="8984" y="2646"/>
                    <a:pt x="8984" y="2778"/>
                  </a:cubicBezTo>
                  <a:lnTo>
                    <a:pt x="8976" y="2771"/>
                  </a:lnTo>
                  <a:cubicBezTo>
                    <a:pt x="8976" y="2916"/>
                    <a:pt x="8858" y="3012"/>
                    <a:pt x="8735" y="3012"/>
                  </a:cubicBezTo>
                  <a:cubicBezTo>
                    <a:pt x="8677" y="3012"/>
                    <a:pt x="8618" y="2991"/>
                    <a:pt x="8569" y="2942"/>
                  </a:cubicBezTo>
                  <a:cubicBezTo>
                    <a:pt x="8419" y="2792"/>
                    <a:pt x="8527" y="2535"/>
                    <a:pt x="8741" y="2535"/>
                  </a:cubicBezTo>
                  <a:cubicBezTo>
                    <a:pt x="8745" y="2535"/>
                    <a:pt x="8749" y="2535"/>
                    <a:pt x="8753" y="2535"/>
                  </a:cubicBezTo>
                  <a:close/>
                  <a:moveTo>
                    <a:pt x="11933" y="2535"/>
                  </a:moveTo>
                  <a:cubicBezTo>
                    <a:pt x="12067" y="2535"/>
                    <a:pt x="12174" y="2641"/>
                    <a:pt x="12176" y="2775"/>
                  </a:cubicBezTo>
                  <a:lnTo>
                    <a:pt x="12176" y="2775"/>
                  </a:lnTo>
                  <a:cubicBezTo>
                    <a:pt x="12174" y="2918"/>
                    <a:pt x="12056" y="3012"/>
                    <a:pt x="11935" y="3012"/>
                  </a:cubicBezTo>
                  <a:cubicBezTo>
                    <a:pt x="11876" y="3012"/>
                    <a:pt x="11817" y="2991"/>
                    <a:pt x="11769" y="2942"/>
                  </a:cubicBezTo>
                  <a:cubicBezTo>
                    <a:pt x="11611" y="2792"/>
                    <a:pt x="11719" y="2535"/>
                    <a:pt x="11933" y="2535"/>
                  </a:cubicBezTo>
                  <a:close/>
                  <a:moveTo>
                    <a:pt x="3955" y="2532"/>
                  </a:moveTo>
                  <a:cubicBezTo>
                    <a:pt x="4077" y="2532"/>
                    <a:pt x="4192" y="2627"/>
                    <a:pt x="4192" y="2771"/>
                  </a:cubicBezTo>
                  <a:cubicBezTo>
                    <a:pt x="4192" y="2899"/>
                    <a:pt x="4085" y="3007"/>
                    <a:pt x="3956" y="3014"/>
                  </a:cubicBezTo>
                  <a:lnTo>
                    <a:pt x="3949" y="3014"/>
                  </a:lnTo>
                  <a:cubicBezTo>
                    <a:pt x="3742" y="3014"/>
                    <a:pt x="3635" y="2757"/>
                    <a:pt x="3785" y="2607"/>
                  </a:cubicBezTo>
                  <a:cubicBezTo>
                    <a:pt x="3834" y="2555"/>
                    <a:pt x="3896" y="2532"/>
                    <a:pt x="3955" y="2532"/>
                  </a:cubicBezTo>
                  <a:close/>
                  <a:moveTo>
                    <a:pt x="6343" y="2537"/>
                  </a:moveTo>
                  <a:cubicBezTo>
                    <a:pt x="6466" y="2537"/>
                    <a:pt x="6584" y="2633"/>
                    <a:pt x="6584" y="2778"/>
                  </a:cubicBezTo>
                  <a:cubicBezTo>
                    <a:pt x="6584" y="2907"/>
                    <a:pt x="6477" y="3007"/>
                    <a:pt x="6349" y="3014"/>
                  </a:cubicBezTo>
                  <a:cubicBezTo>
                    <a:pt x="6134" y="3014"/>
                    <a:pt x="6027" y="2757"/>
                    <a:pt x="6177" y="2607"/>
                  </a:cubicBezTo>
                  <a:cubicBezTo>
                    <a:pt x="6226" y="2558"/>
                    <a:pt x="6285" y="2537"/>
                    <a:pt x="6343" y="2537"/>
                  </a:cubicBezTo>
                  <a:close/>
                  <a:moveTo>
                    <a:pt x="7143" y="2537"/>
                  </a:moveTo>
                  <a:cubicBezTo>
                    <a:pt x="7266" y="2537"/>
                    <a:pt x="7384" y="2633"/>
                    <a:pt x="7384" y="2778"/>
                  </a:cubicBezTo>
                  <a:cubicBezTo>
                    <a:pt x="7377" y="2907"/>
                    <a:pt x="7277" y="3007"/>
                    <a:pt x="7148" y="3014"/>
                  </a:cubicBezTo>
                  <a:lnTo>
                    <a:pt x="7141" y="3014"/>
                  </a:lnTo>
                  <a:cubicBezTo>
                    <a:pt x="6934" y="3014"/>
                    <a:pt x="6827" y="2757"/>
                    <a:pt x="6977" y="2607"/>
                  </a:cubicBezTo>
                  <a:cubicBezTo>
                    <a:pt x="7025" y="2558"/>
                    <a:pt x="7085" y="2537"/>
                    <a:pt x="7143" y="2537"/>
                  </a:cubicBezTo>
                  <a:close/>
                  <a:moveTo>
                    <a:pt x="7937" y="2537"/>
                  </a:moveTo>
                  <a:cubicBezTo>
                    <a:pt x="8062" y="2537"/>
                    <a:pt x="8184" y="2633"/>
                    <a:pt x="8184" y="2778"/>
                  </a:cubicBezTo>
                  <a:cubicBezTo>
                    <a:pt x="8177" y="2907"/>
                    <a:pt x="8077" y="3007"/>
                    <a:pt x="7948" y="3014"/>
                  </a:cubicBezTo>
                  <a:lnTo>
                    <a:pt x="7941" y="3014"/>
                  </a:lnTo>
                  <a:cubicBezTo>
                    <a:pt x="7727" y="3014"/>
                    <a:pt x="7620" y="2757"/>
                    <a:pt x="7770" y="2607"/>
                  </a:cubicBezTo>
                  <a:cubicBezTo>
                    <a:pt x="7818" y="2558"/>
                    <a:pt x="7878" y="2537"/>
                    <a:pt x="7937" y="2537"/>
                  </a:cubicBezTo>
                  <a:close/>
                  <a:moveTo>
                    <a:pt x="9539" y="2532"/>
                  </a:moveTo>
                  <a:cubicBezTo>
                    <a:pt x="9661" y="2532"/>
                    <a:pt x="9776" y="2627"/>
                    <a:pt x="9776" y="2771"/>
                  </a:cubicBezTo>
                  <a:cubicBezTo>
                    <a:pt x="9776" y="2907"/>
                    <a:pt x="9669" y="3007"/>
                    <a:pt x="9541" y="3014"/>
                  </a:cubicBezTo>
                  <a:cubicBezTo>
                    <a:pt x="9326" y="3014"/>
                    <a:pt x="9219" y="2757"/>
                    <a:pt x="9369" y="2607"/>
                  </a:cubicBezTo>
                  <a:cubicBezTo>
                    <a:pt x="9419" y="2555"/>
                    <a:pt x="9480" y="2532"/>
                    <a:pt x="9539" y="2532"/>
                  </a:cubicBezTo>
                  <a:close/>
                  <a:moveTo>
                    <a:pt x="10339" y="2532"/>
                  </a:moveTo>
                  <a:cubicBezTo>
                    <a:pt x="10460" y="2532"/>
                    <a:pt x="10576" y="2627"/>
                    <a:pt x="10576" y="2771"/>
                  </a:cubicBezTo>
                  <a:cubicBezTo>
                    <a:pt x="10576" y="2907"/>
                    <a:pt x="10469" y="3014"/>
                    <a:pt x="10333" y="3014"/>
                  </a:cubicBezTo>
                  <a:cubicBezTo>
                    <a:pt x="10119" y="3014"/>
                    <a:pt x="10012" y="2757"/>
                    <a:pt x="10169" y="2607"/>
                  </a:cubicBezTo>
                  <a:cubicBezTo>
                    <a:pt x="10218" y="2555"/>
                    <a:pt x="10279" y="2532"/>
                    <a:pt x="10339" y="2532"/>
                  </a:cubicBezTo>
                  <a:close/>
                  <a:moveTo>
                    <a:pt x="11139" y="2532"/>
                  </a:moveTo>
                  <a:cubicBezTo>
                    <a:pt x="11260" y="2532"/>
                    <a:pt x="11376" y="2627"/>
                    <a:pt x="11376" y="2771"/>
                  </a:cubicBezTo>
                  <a:cubicBezTo>
                    <a:pt x="11376" y="2907"/>
                    <a:pt x="11269" y="3014"/>
                    <a:pt x="11140" y="3014"/>
                  </a:cubicBezTo>
                  <a:cubicBezTo>
                    <a:pt x="10926" y="3014"/>
                    <a:pt x="10819" y="2757"/>
                    <a:pt x="10969" y="2607"/>
                  </a:cubicBezTo>
                  <a:cubicBezTo>
                    <a:pt x="11018" y="2555"/>
                    <a:pt x="11079" y="2532"/>
                    <a:pt x="11139" y="2532"/>
                  </a:cubicBezTo>
                  <a:close/>
                  <a:moveTo>
                    <a:pt x="1964" y="2928"/>
                  </a:moveTo>
                  <a:cubicBezTo>
                    <a:pt x="2178" y="2928"/>
                    <a:pt x="2285" y="3185"/>
                    <a:pt x="2128" y="3342"/>
                  </a:cubicBezTo>
                  <a:cubicBezTo>
                    <a:pt x="2080" y="3390"/>
                    <a:pt x="2021" y="3412"/>
                    <a:pt x="1962" y="3412"/>
                  </a:cubicBezTo>
                  <a:cubicBezTo>
                    <a:pt x="1840" y="3412"/>
                    <a:pt x="1721" y="3316"/>
                    <a:pt x="1721" y="3171"/>
                  </a:cubicBezTo>
                  <a:cubicBezTo>
                    <a:pt x="1728" y="3042"/>
                    <a:pt x="1836" y="2935"/>
                    <a:pt x="1964" y="2935"/>
                  </a:cubicBezTo>
                  <a:lnTo>
                    <a:pt x="1964" y="2928"/>
                  </a:lnTo>
                  <a:close/>
                  <a:moveTo>
                    <a:pt x="2764" y="2935"/>
                  </a:moveTo>
                  <a:cubicBezTo>
                    <a:pt x="2892" y="2935"/>
                    <a:pt x="3000" y="3042"/>
                    <a:pt x="3000" y="3171"/>
                  </a:cubicBezTo>
                  <a:cubicBezTo>
                    <a:pt x="3000" y="3316"/>
                    <a:pt x="2881" y="3412"/>
                    <a:pt x="2758" y="3412"/>
                  </a:cubicBezTo>
                  <a:cubicBezTo>
                    <a:pt x="2700" y="3412"/>
                    <a:pt x="2641" y="3390"/>
                    <a:pt x="2593" y="3342"/>
                  </a:cubicBezTo>
                  <a:cubicBezTo>
                    <a:pt x="2443" y="3192"/>
                    <a:pt x="2550" y="2935"/>
                    <a:pt x="2764" y="2935"/>
                  </a:cubicBezTo>
                  <a:close/>
                  <a:moveTo>
                    <a:pt x="3568" y="2935"/>
                  </a:moveTo>
                  <a:cubicBezTo>
                    <a:pt x="3692" y="2935"/>
                    <a:pt x="3799" y="3046"/>
                    <a:pt x="3799" y="3171"/>
                  </a:cubicBezTo>
                  <a:lnTo>
                    <a:pt x="3792" y="3171"/>
                  </a:lnTo>
                  <a:cubicBezTo>
                    <a:pt x="3792" y="3316"/>
                    <a:pt x="3674" y="3412"/>
                    <a:pt x="3551" y="3412"/>
                  </a:cubicBezTo>
                  <a:cubicBezTo>
                    <a:pt x="3493" y="3412"/>
                    <a:pt x="3433" y="3390"/>
                    <a:pt x="3385" y="3342"/>
                  </a:cubicBezTo>
                  <a:cubicBezTo>
                    <a:pt x="3235" y="3192"/>
                    <a:pt x="3342" y="2935"/>
                    <a:pt x="3557" y="2935"/>
                  </a:cubicBezTo>
                  <a:cubicBezTo>
                    <a:pt x="3560" y="2935"/>
                    <a:pt x="3564" y="2935"/>
                    <a:pt x="3568" y="2935"/>
                  </a:cubicBezTo>
                  <a:close/>
                  <a:moveTo>
                    <a:pt x="9945" y="2935"/>
                  </a:moveTo>
                  <a:cubicBezTo>
                    <a:pt x="10076" y="2935"/>
                    <a:pt x="10183" y="3046"/>
                    <a:pt x="10176" y="3171"/>
                  </a:cubicBezTo>
                  <a:cubicBezTo>
                    <a:pt x="10176" y="3316"/>
                    <a:pt x="10058" y="3412"/>
                    <a:pt x="9935" y="3412"/>
                  </a:cubicBezTo>
                  <a:cubicBezTo>
                    <a:pt x="9877" y="3412"/>
                    <a:pt x="9817" y="3390"/>
                    <a:pt x="9769" y="3342"/>
                  </a:cubicBezTo>
                  <a:cubicBezTo>
                    <a:pt x="9619" y="3192"/>
                    <a:pt x="9726" y="2935"/>
                    <a:pt x="9933" y="2935"/>
                  </a:cubicBezTo>
                  <a:cubicBezTo>
                    <a:pt x="9937" y="2935"/>
                    <a:pt x="9941" y="2935"/>
                    <a:pt x="9945" y="2935"/>
                  </a:cubicBezTo>
                  <a:close/>
                  <a:moveTo>
                    <a:pt x="12333" y="2935"/>
                  </a:moveTo>
                  <a:cubicBezTo>
                    <a:pt x="12468" y="2935"/>
                    <a:pt x="12575" y="3042"/>
                    <a:pt x="12568" y="3171"/>
                  </a:cubicBezTo>
                  <a:lnTo>
                    <a:pt x="12575" y="3171"/>
                  </a:lnTo>
                  <a:cubicBezTo>
                    <a:pt x="12575" y="3316"/>
                    <a:pt x="12457" y="3412"/>
                    <a:pt x="12332" y="3412"/>
                  </a:cubicBezTo>
                  <a:cubicBezTo>
                    <a:pt x="12273" y="3412"/>
                    <a:pt x="12212" y="3390"/>
                    <a:pt x="12161" y="3342"/>
                  </a:cubicBezTo>
                  <a:cubicBezTo>
                    <a:pt x="12011" y="3192"/>
                    <a:pt x="12118" y="2935"/>
                    <a:pt x="12333" y="2935"/>
                  </a:cubicBezTo>
                  <a:close/>
                  <a:moveTo>
                    <a:pt x="4351" y="2930"/>
                  </a:moveTo>
                  <a:cubicBezTo>
                    <a:pt x="4366" y="2930"/>
                    <a:pt x="4383" y="2932"/>
                    <a:pt x="4399" y="2935"/>
                  </a:cubicBezTo>
                  <a:cubicBezTo>
                    <a:pt x="4413" y="2942"/>
                    <a:pt x="4428" y="2942"/>
                    <a:pt x="4442" y="2949"/>
                  </a:cubicBezTo>
                  <a:cubicBezTo>
                    <a:pt x="4535" y="2985"/>
                    <a:pt x="4599" y="3071"/>
                    <a:pt x="4592" y="3171"/>
                  </a:cubicBezTo>
                  <a:cubicBezTo>
                    <a:pt x="4592" y="3318"/>
                    <a:pt x="4473" y="3412"/>
                    <a:pt x="4350" y="3412"/>
                  </a:cubicBezTo>
                  <a:cubicBezTo>
                    <a:pt x="4283" y="3412"/>
                    <a:pt x="4214" y="3384"/>
                    <a:pt x="4164" y="3321"/>
                  </a:cubicBezTo>
                  <a:cubicBezTo>
                    <a:pt x="4031" y="3162"/>
                    <a:pt x="4156" y="2930"/>
                    <a:pt x="4351" y="2930"/>
                  </a:cubicBezTo>
                  <a:close/>
                  <a:moveTo>
                    <a:pt x="5145" y="2937"/>
                  </a:moveTo>
                  <a:cubicBezTo>
                    <a:pt x="5270" y="2937"/>
                    <a:pt x="5392" y="3033"/>
                    <a:pt x="5392" y="3178"/>
                  </a:cubicBezTo>
                  <a:cubicBezTo>
                    <a:pt x="5385" y="3307"/>
                    <a:pt x="5285" y="3406"/>
                    <a:pt x="5156" y="3414"/>
                  </a:cubicBezTo>
                  <a:lnTo>
                    <a:pt x="5149" y="3414"/>
                  </a:lnTo>
                  <a:cubicBezTo>
                    <a:pt x="4935" y="3414"/>
                    <a:pt x="4828" y="3157"/>
                    <a:pt x="4978" y="3007"/>
                  </a:cubicBezTo>
                  <a:cubicBezTo>
                    <a:pt x="5026" y="2958"/>
                    <a:pt x="5086" y="2937"/>
                    <a:pt x="5145" y="2937"/>
                  </a:cubicBezTo>
                  <a:close/>
                  <a:moveTo>
                    <a:pt x="8336" y="2937"/>
                  </a:moveTo>
                  <a:cubicBezTo>
                    <a:pt x="8458" y="2937"/>
                    <a:pt x="8577" y="3033"/>
                    <a:pt x="8577" y="3178"/>
                  </a:cubicBezTo>
                  <a:cubicBezTo>
                    <a:pt x="8577" y="3307"/>
                    <a:pt x="8477" y="3414"/>
                    <a:pt x="8341" y="3414"/>
                  </a:cubicBezTo>
                  <a:cubicBezTo>
                    <a:pt x="8127" y="3414"/>
                    <a:pt x="8020" y="3157"/>
                    <a:pt x="8170" y="3007"/>
                  </a:cubicBezTo>
                  <a:cubicBezTo>
                    <a:pt x="8218" y="2958"/>
                    <a:pt x="8277" y="2937"/>
                    <a:pt x="8336" y="2937"/>
                  </a:cubicBezTo>
                  <a:close/>
                  <a:moveTo>
                    <a:pt x="11528" y="2936"/>
                  </a:moveTo>
                  <a:cubicBezTo>
                    <a:pt x="11651" y="2936"/>
                    <a:pt x="11769" y="3031"/>
                    <a:pt x="11769" y="3171"/>
                  </a:cubicBezTo>
                  <a:cubicBezTo>
                    <a:pt x="11769" y="3307"/>
                    <a:pt x="11669" y="3414"/>
                    <a:pt x="11533" y="3414"/>
                  </a:cubicBezTo>
                  <a:lnTo>
                    <a:pt x="11526" y="3414"/>
                  </a:lnTo>
                  <a:cubicBezTo>
                    <a:pt x="11312" y="3414"/>
                    <a:pt x="11204" y="3157"/>
                    <a:pt x="11362" y="3007"/>
                  </a:cubicBezTo>
                  <a:cubicBezTo>
                    <a:pt x="11410" y="2958"/>
                    <a:pt x="11470" y="2936"/>
                    <a:pt x="11528" y="2936"/>
                  </a:cubicBezTo>
                  <a:close/>
                  <a:moveTo>
                    <a:pt x="5950" y="2938"/>
                  </a:moveTo>
                  <a:cubicBezTo>
                    <a:pt x="5966" y="2938"/>
                    <a:pt x="5982" y="2939"/>
                    <a:pt x="5999" y="2942"/>
                  </a:cubicBezTo>
                  <a:cubicBezTo>
                    <a:pt x="6006" y="2942"/>
                    <a:pt x="6020" y="2949"/>
                    <a:pt x="6034" y="2957"/>
                  </a:cubicBezTo>
                  <a:cubicBezTo>
                    <a:pt x="6127" y="2985"/>
                    <a:pt x="6192" y="3078"/>
                    <a:pt x="6192" y="3171"/>
                  </a:cubicBezTo>
                  <a:lnTo>
                    <a:pt x="6184" y="3178"/>
                  </a:lnTo>
                  <a:cubicBezTo>
                    <a:pt x="6184" y="3322"/>
                    <a:pt x="6067" y="3415"/>
                    <a:pt x="5945" y="3415"/>
                  </a:cubicBezTo>
                  <a:cubicBezTo>
                    <a:pt x="5879" y="3415"/>
                    <a:pt x="5813" y="3388"/>
                    <a:pt x="5763" y="3328"/>
                  </a:cubicBezTo>
                  <a:cubicBezTo>
                    <a:pt x="5631" y="3169"/>
                    <a:pt x="5755" y="2938"/>
                    <a:pt x="5950" y="2938"/>
                  </a:cubicBezTo>
                  <a:close/>
                  <a:moveTo>
                    <a:pt x="7536" y="2936"/>
                  </a:moveTo>
                  <a:cubicBezTo>
                    <a:pt x="7554" y="2936"/>
                    <a:pt x="7572" y="2938"/>
                    <a:pt x="7591" y="2942"/>
                  </a:cubicBezTo>
                  <a:cubicBezTo>
                    <a:pt x="7641" y="2949"/>
                    <a:pt x="7684" y="2971"/>
                    <a:pt x="7720" y="3007"/>
                  </a:cubicBezTo>
                  <a:lnTo>
                    <a:pt x="7713" y="3007"/>
                  </a:lnTo>
                  <a:cubicBezTo>
                    <a:pt x="7874" y="3168"/>
                    <a:pt x="7735" y="3415"/>
                    <a:pt x="7542" y="3415"/>
                  </a:cubicBezTo>
                  <a:cubicBezTo>
                    <a:pt x="7505" y="3415"/>
                    <a:pt x="7466" y="3406"/>
                    <a:pt x="7427" y="3385"/>
                  </a:cubicBezTo>
                  <a:cubicBezTo>
                    <a:pt x="7208" y="3266"/>
                    <a:pt x="7303" y="2936"/>
                    <a:pt x="7536" y="2936"/>
                  </a:cubicBezTo>
                  <a:close/>
                  <a:moveTo>
                    <a:pt x="10753" y="2938"/>
                  </a:moveTo>
                  <a:cubicBezTo>
                    <a:pt x="10765" y="2938"/>
                    <a:pt x="10777" y="2940"/>
                    <a:pt x="10790" y="2942"/>
                  </a:cubicBezTo>
                  <a:cubicBezTo>
                    <a:pt x="11004" y="2985"/>
                    <a:pt x="11047" y="3271"/>
                    <a:pt x="10862" y="3385"/>
                  </a:cubicBezTo>
                  <a:cubicBezTo>
                    <a:pt x="10840" y="3392"/>
                    <a:pt x="10812" y="3406"/>
                    <a:pt x="10790" y="3414"/>
                  </a:cubicBezTo>
                  <a:cubicBezTo>
                    <a:pt x="10777" y="3416"/>
                    <a:pt x="10765" y="3418"/>
                    <a:pt x="10753" y="3418"/>
                  </a:cubicBezTo>
                  <a:cubicBezTo>
                    <a:pt x="10524" y="3418"/>
                    <a:pt x="10524" y="2938"/>
                    <a:pt x="10753" y="2938"/>
                  </a:cubicBezTo>
                  <a:close/>
                  <a:moveTo>
                    <a:pt x="9140" y="2936"/>
                  </a:moveTo>
                  <a:cubicBezTo>
                    <a:pt x="9260" y="2936"/>
                    <a:pt x="9376" y="3030"/>
                    <a:pt x="9376" y="3178"/>
                  </a:cubicBezTo>
                  <a:cubicBezTo>
                    <a:pt x="9376" y="3285"/>
                    <a:pt x="9298" y="3385"/>
                    <a:pt x="9191" y="3406"/>
                  </a:cubicBezTo>
                  <a:lnTo>
                    <a:pt x="9184" y="3414"/>
                  </a:lnTo>
                  <a:cubicBezTo>
                    <a:pt x="9167" y="3417"/>
                    <a:pt x="9152" y="3418"/>
                    <a:pt x="9136" y="3418"/>
                  </a:cubicBezTo>
                  <a:cubicBezTo>
                    <a:pt x="8947" y="3418"/>
                    <a:pt x="8823" y="3187"/>
                    <a:pt x="8955" y="3028"/>
                  </a:cubicBezTo>
                  <a:cubicBezTo>
                    <a:pt x="9006" y="2965"/>
                    <a:pt x="9073" y="2936"/>
                    <a:pt x="9140" y="2936"/>
                  </a:cubicBezTo>
                  <a:close/>
                  <a:moveTo>
                    <a:pt x="6749" y="2935"/>
                  </a:moveTo>
                  <a:cubicBezTo>
                    <a:pt x="6877" y="2935"/>
                    <a:pt x="6984" y="3042"/>
                    <a:pt x="6991" y="3171"/>
                  </a:cubicBezTo>
                  <a:lnTo>
                    <a:pt x="6984" y="3178"/>
                  </a:lnTo>
                  <a:cubicBezTo>
                    <a:pt x="6984" y="3323"/>
                    <a:pt x="6866" y="3419"/>
                    <a:pt x="6743" y="3419"/>
                  </a:cubicBezTo>
                  <a:cubicBezTo>
                    <a:pt x="6685" y="3419"/>
                    <a:pt x="6625" y="3398"/>
                    <a:pt x="6577" y="3349"/>
                  </a:cubicBezTo>
                  <a:cubicBezTo>
                    <a:pt x="6427" y="3192"/>
                    <a:pt x="6534" y="2935"/>
                    <a:pt x="6749" y="2935"/>
                  </a:cubicBezTo>
                  <a:close/>
                  <a:moveTo>
                    <a:pt x="1564" y="3328"/>
                  </a:moveTo>
                  <a:cubicBezTo>
                    <a:pt x="1778" y="3328"/>
                    <a:pt x="1886" y="3585"/>
                    <a:pt x="1736" y="3735"/>
                  </a:cubicBezTo>
                  <a:cubicBezTo>
                    <a:pt x="1684" y="3787"/>
                    <a:pt x="1621" y="3810"/>
                    <a:pt x="1560" y="3810"/>
                  </a:cubicBezTo>
                  <a:cubicBezTo>
                    <a:pt x="1437" y="3810"/>
                    <a:pt x="1321" y="3714"/>
                    <a:pt x="1321" y="3571"/>
                  </a:cubicBezTo>
                  <a:cubicBezTo>
                    <a:pt x="1329" y="3435"/>
                    <a:pt x="1436" y="3335"/>
                    <a:pt x="1564" y="3335"/>
                  </a:cubicBezTo>
                  <a:lnTo>
                    <a:pt x="1564" y="3328"/>
                  </a:lnTo>
                  <a:close/>
                  <a:moveTo>
                    <a:pt x="2375" y="3335"/>
                  </a:moveTo>
                  <a:cubicBezTo>
                    <a:pt x="2499" y="3335"/>
                    <a:pt x="2600" y="3446"/>
                    <a:pt x="2600" y="3571"/>
                  </a:cubicBezTo>
                  <a:cubicBezTo>
                    <a:pt x="2600" y="3716"/>
                    <a:pt x="2481" y="3812"/>
                    <a:pt x="2359" y="3812"/>
                  </a:cubicBezTo>
                  <a:cubicBezTo>
                    <a:pt x="2300" y="3812"/>
                    <a:pt x="2241" y="3790"/>
                    <a:pt x="2193" y="3742"/>
                  </a:cubicBezTo>
                  <a:cubicBezTo>
                    <a:pt x="2043" y="3592"/>
                    <a:pt x="2150" y="3335"/>
                    <a:pt x="2364" y="3335"/>
                  </a:cubicBezTo>
                  <a:cubicBezTo>
                    <a:pt x="2368" y="3335"/>
                    <a:pt x="2372" y="3335"/>
                    <a:pt x="2375" y="3335"/>
                  </a:cubicBezTo>
                  <a:close/>
                  <a:moveTo>
                    <a:pt x="3169" y="3335"/>
                  </a:moveTo>
                  <a:cubicBezTo>
                    <a:pt x="3299" y="3335"/>
                    <a:pt x="3399" y="3439"/>
                    <a:pt x="3399" y="3571"/>
                  </a:cubicBezTo>
                  <a:lnTo>
                    <a:pt x="3392" y="3571"/>
                  </a:lnTo>
                  <a:cubicBezTo>
                    <a:pt x="3392" y="3716"/>
                    <a:pt x="3274" y="3812"/>
                    <a:pt x="3151" y="3812"/>
                  </a:cubicBezTo>
                  <a:cubicBezTo>
                    <a:pt x="3093" y="3812"/>
                    <a:pt x="3034" y="3790"/>
                    <a:pt x="2985" y="3742"/>
                  </a:cubicBezTo>
                  <a:cubicBezTo>
                    <a:pt x="2835" y="3592"/>
                    <a:pt x="2942" y="3335"/>
                    <a:pt x="3157" y="3335"/>
                  </a:cubicBezTo>
                  <a:cubicBezTo>
                    <a:pt x="3161" y="3335"/>
                    <a:pt x="3165" y="3335"/>
                    <a:pt x="3169" y="3335"/>
                  </a:cubicBezTo>
                  <a:close/>
                  <a:moveTo>
                    <a:pt x="12733" y="3328"/>
                  </a:moveTo>
                  <a:cubicBezTo>
                    <a:pt x="12868" y="3328"/>
                    <a:pt x="12975" y="3442"/>
                    <a:pt x="12968" y="3571"/>
                  </a:cubicBezTo>
                  <a:cubicBezTo>
                    <a:pt x="12968" y="3716"/>
                    <a:pt x="12850" y="3812"/>
                    <a:pt x="12727" y="3812"/>
                  </a:cubicBezTo>
                  <a:cubicBezTo>
                    <a:pt x="12669" y="3812"/>
                    <a:pt x="12609" y="3790"/>
                    <a:pt x="12561" y="3742"/>
                  </a:cubicBezTo>
                  <a:cubicBezTo>
                    <a:pt x="12411" y="3585"/>
                    <a:pt x="12518" y="3328"/>
                    <a:pt x="12733" y="3328"/>
                  </a:cubicBezTo>
                  <a:close/>
                  <a:moveTo>
                    <a:pt x="3951" y="3337"/>
                  </a:moveTo>
                  <a:cubicBezTo>
                    <a:pt x="4074" y="3337"/>
                    <a:pt x="4192" y="3433"/>
                    <a:pt x="4192" y="3578"/>
                  </a:cubicBezTo>
                  <a:cubicBezTo>
                    <a:pt x="4192" y="3706"/>
                    <a:pt x="4085" y="3814"/>
                    <a:pt x="3956" y="3814"/>
                  </a:cubicBezTo>
                  <a:lnTo>
                    <a:pt x="3949" y="3814"/>
                  </a:lnTo>
                  <a:cubicBezTo>
                    <a:pt x="3742" y="3814"/>
                    <a:pt x="3635" y="3556"/>
                    <a:pt x="3785" y="3406"/>
                  </a:cubicBezTo>
                  <a:cubicBezTo>
                    <a:pt x="3833" y="3358"/>
                    <a:pt x="3893" y="3337"/>
                    <a:pt x="3951" y="3337"/>
                  </a:cubicBezTo>
                  <a:close/>
                  <a:moveTo>
                    <a:pt x="6348" y="3337"/>
                  </a:moveTo>
                  <a:cubicBezTo>
                    <a:pt x="6473" y="3337"/>
                    <a:pt x="6591" y="3433"/>
                    <a:pt x="6591" y="3578"/>
                  </a:cubicBezTo>
                  <a:cubicBezTo>
                    <a:pt x="6591" y="3706"/>
                    <a:pt x="6484" y="3814"/>
                    <a:pt x="6349" y="3814"/>
                  </a:cubicBezTo>
                  <a:cubicBezTo>
                    <a:pt x="6134" y="3814"/>
                    <a:pt x="6027" y="3556"/>
                    <a:pt x="6177" y="3406"/>
                  </a:cubicBezTo>
                  <a:cubicBezTo>
                    <a:pt x="6228" y="3358"/>
                    <a:pt x="6289" y="3337"/>
                    <a:pt x="6348" y="3337"/>
                  </a:cubicBezTo>
                  <a:close/>
                  <a:moveTo>
                    <a:pt x="7143" y="3337"/>
                  </a:moveTo>
                  <a:cubicBezTo>
                    <a:pt x="7266" y="3337"/>
                    <a:pt x="7384" y="3433"/>
                    <a:pt x="7384" y="3578"/>
                  </a:cubicBezTo>
                  <a:cubicBezTo>
                    <a:pt x="7384" y="3706"/>
                    <a:pt x="7277" y="3814"/>
                    <a:pt x="7148" y="3814"/>
                  </a:cubicBezTo>
                  <a:cubicBezTo>
                    <a:pt x="6934" y="3814"/>
                    <a:pt x="6827" y="3556"/>
                    <a:pt x="6977" y="3406"/>
                  </a:cubicBezTo>
                  <a:cubicBezTo>
                    <a:pt x="7025" y="3358"/>
                    <a:pt x="7085" y="3337"/>
                    <a:pt x="7143" y="3337"/>
                  </a:cubicBezTo>
                  <a:close/>
                  <a:moveTo>
                    <a:pt x="7943" y="3337"/>
                  </a:moveTo>
                  <a:cubicBezTo>
                    <a:pt x="8066" y="3337"/>
                    <a:pt x="8184" y="3433"/>
                    <a:pt x="8184" y="3578"/>
                  </a:cubicBezTo>
                  <a:cubicBezTo>
                    <a:pt x="8184" y="3706"/>
                    <a:pt x="8077" y="3814"/>
                    <a:pt x="7948" y="3814"/>
                  </a:cubicBezTo>
                  <a:lnTo>
                    <a:pt x="7941" y="3814"/>
                  </a:lnTo>
                  <a:cubicBezTo>
                    <a:pt x="7734" y="3814"/>
                    <a:pt x="7627" y="3556"/>
                    <a:pt x="7777" y="3406"/>
                  </a:cubicBezTo>
                  <a:cubicBezTo>
                    <a:pt x="7825" y="3358"/>
                    <a:pt x="7884" y="3337"/>
                    <a:pt x="7943" y="3337"/>
                  </a:cubicBezTo>
                  <a:close/>
                  <a:moveTo>
                    <a:pt x="9535" y="3337"/>
                  </a:moveTo>
                  <a:cubicBezTo>
                    <a:pt x="9658" y="3337"/>
                    <a:pt x="9776" y="3433"/>
                    <a:pt x="9776" y="3578"/>
                  </a:cubicBezTo>
                  <a:cubicBezTo>
                    <a:pt x="9776" y="3706"/>
                    <a:pt x="9669" y="3814"/>
                    <a:pt x="9541" y="3814"/>
                  </a:cubicBezTo>
                  <a:cubicBezTo>
                    <a:pt x="9326" y="3814"/>
                    <a:pt x="9219" y="3556"/>
                    <a:pt x="9369" y="3406"/>
                  </a:cubicBezTo>
                  <a:cubicBezTo>
                    <a:pt x="9417" y="3358"/>
                    <a:pt x="9477" y="3337"/>
                    <a:pt x="9535" y="3337"/>
                  </a:cubicBezTo>
                  <a:close/>
                  <a:moveTo>
                    <a:pt x="10335" y="3337"/>
                  </a:moveTo>
                  <a:cubicBezTo>
                    <a:pt x="10458" y="3337"/>
                    <a:pt x="10576" y="3433"/>
                    <a:pt x="10576" y="3578"/>
                  </a:cubicBezTo>
                  <a:cubicBezTo>
                    <a:pt x="10576" y="3706"/>
                    <a:pt x="10469" y="3814"/>
                    <a:pt x="10333" y="3814"/>
                  </a:cubicBezTo>
                  <a:cubicBezTo>
                    <a:pt x="10119" y="3814"/>
                    <a:pt x="10012" y="3556"/>
                    <a:pt x="10169" y="3406"/>
                  </a:cubicBezTo>
                  <a:cubicBezTo>
                    <a:pt x="10217" y="3358"/>
                    <a:pt x="10277" y="3337"/>
                    <a:pt x="10335" y="3337"/>
                  </a:cubicBezTo>
                  <a:close/>
                  <a:moveTo>
                    <a:pt x="11135" y="3337"/>
                  </a:moveTo>
                  <a:cubicBezTo>
                    <a:pt x="11258" y="3337"/>
                    <a:pt x="11376" y="3433"/>
                    <a:pt x="11376" y="3578"/>
                  </a:cubicBezTo>
                  <a:cubicBezTo>
                    <a:pt x="11376" y="3706"/>
                    <a:pt x="11269" y="3814"/>
                    <a:pt x="11140" y="3814"/>
                  </a:cubicBezTo>
                  <a:cubicBezTo>
                    <a:pt x="10926" y="3814"/>
                    <a:pt x="10819" y="3556"/>
                    <a:pt x="10969" y="3406"/>
                  </a:cubicBezTo>
                  <a:cubicBezTo>
                    <a:pt x="11017" y="3358"/>
                    <a:pt x="11076" y="3337"/>
                    <a:pt x="11135" y="3337"/>
                  </a:cubicBezTo>
                  <a:close/>
                  <a:moveTo>
                    <a:pt x="11929" y="3332"/>
                  </a:moveTo>
                  <a:cubicBezTo>
                    <a:pt x="12053" y="3332"/>
                    <a:pt x="12168" y="3427"/>
                    <a:pt x="12168" y="3571"/>
                  </a:cubicBezTo>
                  <a:cubicBezTo>
                    <a:pt x="12168" y="3706"/>
                    <a:pt x="12061" y="3814"/>
                    <a:pt x="11933" y="3814"/>
                  </a:cubicBezTo>
                  <a:lnTo>
                    <a:pt x="11926" y="3814"/>
                  </a:lnTo>
                  <a:cubicBezTo>
                    <a:pt x="11711" y="3814"/>
                    <a:pt x="11604" y="3556"/>
                    <a:pt x="11754" y="3406"/>
                  </a:cubicBezTo>
                  <a:cubicBezTo>
                    <a:pt x="11806" y="3355"/>
                    <a:pt x="11869" y="3332"/>
                    <a:pt x="11929" y="3332"/>
                  </a:cubicBezTo>
                  <a:close/>
                  <a:moveTo>
                    <a:pt x="4749" y="3335"/>
                  </a:moveTo>
                  <a:cubicBezTo>
                    <a:pt x="4885" y="3335"/>
                    <a:pt x="4992" y="3442"/>
                    <a:pt x="4992" y="3571"/>
                  </a:cubicBezTo>
                  <a:lnTo>
                    <a:pt x="4992" y="3578"/>
                  </a:lnTo>
                  <a:cubicBezTo>
                    <a:pt x="4992" y="3721"/>
                    <a:pt x="4876" y="3817"/>
                    <a:pt x="4753" y="3817"/>
                  </a:cubicBezTo>
                  <a:cubicBezTo>
                    <a:pt x="4692" y="3817"/>
                    <a:pt x="4629" y="3794"/>
                    <a:pt x="4578" y="3742"/>
                  </a:cubicBezTo>
                  <a:cubicBezTo>
                    <a:pt x="4428" y="3592"/>
                    <a:pt x="4535" y="3335"/>
                    <a:pt x="4749" y="3335"/>
                  </a:cubicBezTo>
                  <a:close/>
                  <a:moveTo>
                    <a:pt x="5549" y="3335"/>
                  </a:moveTo>
                  <a:cubicBezTo>
                    <a:pt x="5677" y="3335"/>
                    <a:pt x="5792" y="3442"/>
                    <a:pt x="5792" y="3571"/>
                  </a:cubicBezTo>
                  <a:lnTo>
                    <a:pt x="5784" y="3578"/>
                  </a:lnTo>
                  <a:cubicBezTo>
                    <a:pt x="5784" y="3721"/>
                    <a:pt x="5669" y="3817"/>
                    <a:pt x="5548" y="3817"/>
                  </a:cubicBezTo>
                  <a:cubicBezTo>
                    <a:pt x="5488" y="3817"/>
                    <a:pt x="5427" y="3794"/>
                    <a:pt x="5377" y="3742"/>
                  </a:cubicBezTo>
                  <a:cubicBezTo>
                    <a:pt x="5228" y="3592"/>
                    <a:pt x="5335" y="3335"/>
                    <a:pt x="5549" y="3335"/>
                  </a:cubicBezTo>
                  <a:close/>
                  <a:moveTo>
                    <a:pt x="8741" y="3335"/>
                  </a:moveTo>
                  <a:cubicBezTo>
                    <a:pt x="8869" y="3335"/>
                    <a:pt x="8984" y="3442"/>
                    <a:pt x="8984" y="3571"/>
                  </a:cubicBezTo>
                  <a:lnTo>
                    <a:pt x="8976" y="3578"/>
                  </a:lnTo>
                  <a:cubicBezTo>
                    <a:pt x="8976" y="3721"/>
                    <a:pt x="8861" y="3817"/>
                    <a:pt x="8740" y="3817"/>
                  </a:cubicBezTo>
                  <a:cubicBezTo>
                    <a:pt x="8680" y="3817"/>
                    <a:pt x="8619" y="3794"/>
                    <a:pt x="8569" y="3742"/>
                  </a:cubicBezTo>
                  <a:cubicBezTo>
                    <a:pt x="8419" y="3592"/>
                    <a:pt x="8527" y="3335"/>
                    <a:pt x="8741" y="3335"/>
                  </a:cubicBezTo>
                  <a:close/>
                  <a:moveTo>
                    <a:pt x="1160" y="3722"/>
                  </a:moveTo>
                  <a:cubicBezTo>
                    <a:pt x="1178" y="3722"/>
                    <a:pt x="1196" y="3724"/>
                    <a:pt x="1214" y="3728"/>
                  </a:cubicBezTo>
                  <a:cubicBezTo>
                    <a:pt x="1364" y="3756"/>
                    <a:pt x="1443" y="3921"/>
                    <a:pt x="1386" y="4056"/>
                  </a:cubicBezTo>
                  <a:cubicBezTo>
                    <a:pt x="1347" y="4152"/>
                    <a:pt x="1255" y="4205"/>
                    <a:pt x="1162" y="4205"/>
                  </a:cubicBezTo>
                  <a:cubicBezTo>
                    <a:pt x="1102" y="4205"/>
                    <a:pt x="1041" y="4183"/>
                    <a:pt x="993" y="4135"/>
                  </a:cubicBezTo>
                  <a:cubicBezTo>
                    <a:pt x="842" y="3977"/>
                    <a:pt x="957" y="3722"/>
                    <a:pt x="1160" y="3722"/>
                  </a:cubicBezTo>
                  <a:close/>
                  <a:moveTo>
                    <a:pt x="10730" y="3729"/>
                  </a:moveTo>
                  <a:cubicBezTo>
                    <a:pt x="10747" y="3729"/>
                    <a:pt x="10765" y="3731"/>
                    <a:pt x="10783" y="3735"/>
                  </a:cubicBezTo>
                  <a:cubicBezTo>
                    <a:pt x="10926" y="3764"/>
                    <a:pt x="11012" y="3921"/>
                    <a:pt x="10954" y="4056"/>
                  </a:cubicBezTo>
                  <a:cubicBezTo>
                    <a:pt x="10914" y="4156"/>
                    <a:pt x="10825" y="4206"/>
                    <a:pt x="10735" y="4206"/>
                  </a:cubicBezTo>
                  <a:cubicBezTo>
                    <a:pt x="10651" y="4206"/>
                    <a:pt x="10567" y="4164"/>
                    <a:pt x="10519" y="4078"/>
                  </a:cubicBezTo>
                  <a:cubicBezTo>
                    <a:pt x="10434" y="3915"/>
                    <a:pt x="10557" y="3729"/>
                    <a:pt x="10730" y="3729"/>
                  </a:cubicBezTo>
                  <a:close/>
                  <a:moveTo>
                    <a:pt x="13132" y="3728"/>
                  </a:moveTo>
                  <a:cubicBezTo>
                    <a:pt x="13268" y="3728"/>
                    <a:pt x="13375" y="3842"/>
                    <a:pt x="13368" y="3971"/>
                  </a:cubicBezTo>
                  <a:cubicBezTo>
                    <a:pt x="13368" y="4114"/>
                    <a:pt x="13253" y="4210"/>
                    <a:pt x="13131" y="4210"/>
                  </a:cubicBezTo>
                  <a:cubicBezTo>
                    <a:pt x="13072" y="4210"/>
                    <a:pt x="13011" y="4187"/>
                    <a:pt x="12961" y="4135"/>
                  </a:cubicBezTo>
                  <a:cubicBezTo>
                    <a:pt x="12811" y="3985"/>
                    <a:pt x="12918" y="3728"/>
                    <a:pt x="13132" y="3728"/>
                  </a:cubicBezTo>
                  <a:close/>
                  <a:moveTo>
                    <a:pt x="1964" y="3728"/>
                  </a:moveTo>
                  <a:cubicBezTo>
                    <a:pt x="2093" y="3728"/>
                    <a:pt x="2207" y="3842"/>
                    <a:pt x="2200" y="3971"/>
                  </a:cubicBezTo>
                  <a:cubicBezTo>
                    <a:pt x="2200" y="4116"/>
                    <a:pt x="2082" y="4212"/>
                    <a:pt x="1959" y="4212"/>
                  </a:cubicBezTo>
                  <a:cubicBezTo>
                    <a:pt x="1900" y="4212"/>
                    <a:pt x="1841" y="4190"/>
                    <a:pt x="1793" y="4142"/>
                  </a:cubicBezTo>
                  <a:cubicBezTo>
                    <a:pt x="1643" y="3985"/>
                    <a:pt x="1750" y="3728"/>
                    <a:pt x="1964" y="3728"/>
                  </a:cubicBezTo>
                  <a:close/>
                  <a:moveTo>
                    <a:pt x="2757" y="3728"/>
                  </a:moveTo>
                  <a:cubicBezTo>
                    <a:pt x="2892" y="3728"/>
                    <a:pt x="3000" y="3835"/>
                    <a:pt x="3000" y="3971"/>
                  </a:cubicBezTo>
                  <a:lnTo>
                    <a:pt x="2992" y="3971"/>
                  </a:lnTo>
                  <a:cubicBezTo>
                    <a:pt x="2992" y="4116"/>
                    <a:pt x="2874" y="4212"/>
                    <a:pt x="2751" y="4212"/>
                  </a:cubicBezTo>
                  <a:cubicBezTo>
                    <a:pt x="2693" y="4212"/>
                    <a:pt x="2634" y="4190"/>
                    <a:pt x="2585" y="4142"/>
                  </a:cubicBezTo>
                  <a:cubicBezTo>
                    <a:pt x="2435" y="3985"/>
                    <a:pt x="2543" y="3728"/>
                    <a:pt x="2757" y="3728"/>
                  </a:cubicBezTo>
                  <a:close/>
                  <a:moveTo>
                    <a:pt x="3557" y="3735"/>
                  </a:moveTo>
                  <a:cubicBezTo>
                    <a:pt x="3685" y="3735"/>
                    <a:pt x="3799" y="3842"/>
                    <a:pt x="3799" y="3971"/>
                  </a:cubicBezTo>
                  <a:lnTo>
                    <a:pt x="3792" y="3978"/>
                  </a:lnTo>
                  <a:cubicBezTo>
                    <a:pt x="3792" y="4118"/>
                    <a:pt x="3675" y="4212"/>
                    <a:pt x="3552" y="4212"/>
                  </a:cubicBezTo>
                  <a:cubicBezTo>
                    <a:pt x="3493" y="4212"/>
                    <a:pt x="3434" y="4191"/>
                    <a:pt x="3385" y="4142"/>
                  </a:cubicBezTo>
                  <a:cubicBezTo>
                    <a:pt x="3235" y="3992"/>
                    <a:pt x="3342" y="3735"/>
                    <a:pt x="3557" y="3735"/>
                  </a:cubicBezTo>
                  <a:close/>
                  <a:moveTo>
                    <a:pt x="9933" y="3735"/>
                  </a:moveTo>
                  <a:cubicBezTo>
                    <a:pt x="10069" y="3735"/>
                    <a:pt x="10176" y="3842"/>
                    <a:pt x="10176" y="3971"/>
                  </a:cubicBezTo>
                  <a:lnTo>
                    <a:pt x="10176" y="3978"/>
                  </a:lnTo>
                  <a:cubicBezTo>
                    <a:pt x="10176" y="4118"/>
                    <a:pt x="10059" y="4212"/>
                    <a:pt x="9936" y="4212"/>
                  </a:cubicBezTo>
                  <a:cubicBezTo>
                    <a:pt x="9877" y="4212"/>
                    <a:pt x="9818" y="4191"/>
                    <a:pt x="9769" y="4142"/>
                  </a:cubicBezTo>
                  <a:cubicBezTo>
                    <a:pt x="9619" y="3992"/>
                    <a:pt x="9726" y="3735"/>
                    <a:pt x="9933" y="3735"/>
                  </a:cubicBezTo>
                  <a:close/>
                  <a:moveTo>
                    <a:pt x="11528" y="3733"/>
                  </a:moveTo>
                  <a:cubicBezTo>
                    <a:pt x="11650" y="3733"/>
                    <a:pt x="11772" y="3819"/>
                    <a:pt x="11769" y="3978"/>
                  </a:cubicBezTo>
                  <a:cubicBezTo>
                    <a:pt x="11769" y="4006"/>
                    <a:pt x="11769" y="4035"/>
                    <a:pt x="11754" y="4063"/>
                  </a:cubicBezTo>
                  <a:cubicBezTo>
                    <a:pt x="11710" y="4168"/>
                    <a:pt x="11624" y="4213"/>
                    <a:pt x="11538" y="4213"/>
                  </a:cubicBezTo>
                  <a:cubicBezTo>
                    <a:pt x="11400" y="4213"/>
                    <a:pt x="11262" y="4097"/>
                    <a:pt x="11297" y="3921"/>
                  </a:cubicBezTo>
                  <a:cubicBezTo>
                    <a:pt x="11323" y="3794"/>
                    <a:pt x="11425" y="3733"/>
                    <a:pt x="11528" y="3733"/>
                  </a:cubicBezTo>
                  <a:close/>
                  <a:moveTo>
                    <a:pt x="12323" y="3733"/>
                  </a:moveTo>
                  <a:cubicBezTo>
                    <a:pt x="12445" y="3733"/>
                    <a:pt x="12565" y="3819"/>
                    <a:pt x="12561" y="3978"/>
                  </a:cubicBezTo>
                  <a:cubicBezTo>
                    <a:pt x="12568" y="4006"/>
                    <a:pt x="12561" y="4035"/>
                    <a:pt x="12554" y="4063"/>
                  </a:cubicBezTo>
                  <a:lnTo>
                    <a:pt x="12547" y="4063"/>
                  </a:lnTo>
                  <a:cubicBezTo>
                    <a:pt x="12503" y="4168"/>
                    <a:pt x="12417" y="4213"/>
                    <a:pt x="12331" y="4213"/>
                  </a:cubicBezTo>
                  <a:cubicBezTo>
                    <a:pt x="12193" y="4213"/>
                    <a:pt x="12055" y="4097"/>
                    <a:pt x="12090" y="3921"/>
                  </a:cubicBezTo>
                  <a:cubicBezTo>
                    <a:pt x="12119" y="3794"/>
                    <a:pt x="12221" y="3733"/>
                    <a:pt x="12323" y="3733"/>
                  </a:cubicBezTo>
                  <a:close/>
                  <a:moveTo>
                    <a:pt x="9135" y="3734"/>
                  </a:moveTo>
                  <a:cubicBezTo>
                    <a:pt x="9274" y="3734"/>
                    <a:pt x="9415" y="3845"/>
                    <a:pt x="9376" y="4021"/>
                  </a:cubicBezTo>
                  <a:cubicBezTo>
                    <a:pt x="9369" y="4042"/>
                    <a:pt x="9369" y="4056"/>
                    <a:pt x="9362" y="4071"/>
                  </a:cubicBezTo>
                  <a:cubicBezTo>
                    <a:pt x="9318" y="4171"/>
                    <a:pt x="9236" y="4214"/>
                    <a:pt x="9153" y="4214"/>
                  </a:cubicBezTo>
                  <a:cubicBezTo>
                    <a:pt x="9006" y="4214"/>
                    <a:pt x="8858" y="4081"/>
                    <a:pt x="8912" y="3899"/>
                  </a:cubicBezTo>
                  <a:cubicBezTo>
                    <a:pt x="8950" y="3784"/>
                    <a:pt x="9042" y="3734"/>
                    <a:pt x="9135" y="3734"/>
                  </a:cubicBezTo>
                  <a:close/>
                  <a:moveTo>
                    <a:pt x="7537" y="3736"/>
                  </a:moveTo>
                  <a:cubicBezTo>
                    <a:pt x="7554" y="3736"/>
                    <a:pt x="7572" y="3738"/>
                    <a:pt x="7591" y="3742"/>
                  </a:cubicBezTo>
                  <a:cubicBezTo>
                    <a:pt x="7641" y="3749"/>
                    <a:pt x="7684" y="3771"/>
                    <a:pt x="7720" y="3806"/>
                  </a:cubicBezTo>
                  <a:lnTo>
                    <a:pt x="7713" y="3806"/>
                  </a:lnTo>
                  <a:cubicBezTo>
                    <a:pt x="7880" y="3968"/>
                    <a:pt x="7742" y="4215"/>
                    <a:pt x="7550" y="4215"/>
                  </a:cubicBezTo>
                  <a:cubicBezTo>
                    <a:pt x="7512" y="4215"/>
                    <a:pt x="7473" y="4206"/>
                    <a:pt x="7434" y="4185"/>
                  </a:cubicBezTo>
                  <a:cubicBezTo>
                    <a:pt x="7208" y="4065"/>
                    <a:pt x="7310" y="3736"/>
                    <a:pt x="7537" y="3736"/>
                  </a:cubicBezTo>
                  <a:close/>
                  <a:moveTo>
                    <a:pt x="8341" y="3737"/>
                  </a:moveTo>
                  <a:cubicBezTo>
                    <a:pt x="8461" y="3737"/>
                    <a:pt x="8584" y="3823"/>
                    <a:pt x="8584" y="3978"/>
                  </a:cubicBezTo>
                  <a:cubicBezTo>
                    <a:pt x="8584" y="4006"/>
                    <a:pt x="8577" y="4035"/>
                    <a:pt x="8562" y="4063"/>
                  </a:cubicBezTo>
                  <a:lnTo>
                    <a:pt x="8562" y="4071"/>
                  </a:lnTo>
                  <a:cubicBezTo>
                    <a:pt x="8519" y="4171"/>
                    <a:pt x="8434" y="4215"/>
                    <a:pt x="8349" y="4215"/>
                  </a:cubicBezTo>
                  <a:cubicBezTo>
                    <a:pt x="8211" y="4215"/>
                    <a:pt x="8073" y="4100"/>
                    <a:pt x="8112" y="3928"/>
                  </a:cubicBezTo>
                  <a:cubicBezTo>
                    <a:pt x="8139" y="3797"/>
                    <a:pt x="8239" y="3737"/>
                    <a:pt x="8341" y="3737"/>
                  </a:cubicBezTo>
                  <a:close/>
                  <a:moveTo>
                    <a:pt x="6749" y="3735"/>
                  </a:moveTo>
                  <a:cubicBezTo>
                    <a:pt x="6877" y="3735"/>
                    <a:pt x="6984" y="3842"/>
                    <a:pt x="6991" y="3971"/>
                  </a:cubicBezTo>
                  <a:lnTo>
                    <a:pt x="6984" y="3978"/>
                  </a:lnTo>
                  <a:cubicBezTo>
                    <a:pt x="6984" y="4121"/>
                    <a:pt x="6869" y="4217"/>
                    <a:pt x="6747" y="4217"/>
                  </a:cubicBezTo>
                  <a:cubicBezTo>
                    <a:pt x="6688" y="4217"/>
                    <a:pt x="6627" y="4194"/>
                    <a:pt x="6577" y="4142"/>
                  </a:cubicBezTo>
                  <a:cubicBezTo>
                    <a:pt x="6427" y="3992"/>
                    <a:pt x="6534" y="3735"/>
                    <a:pt x="6749" y="3735"/>
                  </a:cubicBezTo>
                  <a:close/>
                  <a:moveTo>
                    <a:pt x="5151" y="3737"/>
                  </a:moveTo>
                  <a:cubicBezTo>
                    <a:pt x="5273" y="3737"/>
                    <a:pt x="5396" y="3823"/>
                    <a:pt x="5392" y="3978"/>
                  </a:cubicBezTo>
                  <a:cubicBezTo>
                    <a:pt x="5392" y="4006"/>
                    <a:pt x="5385" y="4035"/>
                    <a:pt x="5377" y="4063"/>
                  </a:cubicBezTo>
                  <a:lnTo>
                    <a:pt x="5370" y="4071"/>
                  </a:lnTo>
                  <a:cubicBezTo>
                    <a:pt x="5329" y="4172"/>
                    <a:pt x="5243" y="4217"/>
                    <a:pt x="5157" y="4217"/>
                  </a:cubicBezTo>
                  <a:cubicBezTo>
                    <a:pt x="5020" y="4217"/>
                    <a:pt x="4881" y="4103"/>
                    <a:pt x="4920" y="3928"/>
                  </a:cubicBezTo>
                  <a:cubicBezTo>
                    <a:pt x="4947" y="3797"/>
                    <a:pt x="5049" y="3737"/>
                    <a:pt x="5151" y="3737"/>
                  </a:cubicBezTo>
                  <a:close/>
                  <a:moveTo>
                    <a:pt x="4346" y="3736"/>
                  </a:moveTo>
                  <a:cubicBezTo>
                    <a:pt x="4377" y="3736"/>
                    <a:pt x="4409" y="3743"/>
                    <a:pt x="4442" y="3756"/>
                  </a:cubicBezTo>
                  <a:cubicBezTo>
                    <a:pt x="4528" y="3785"/>
                    <a:pt x="4592" y="3871"/>
                    <a:pt x="4592" y="3971"/>
                  </a:cubicBezTo>
                  <a:lnTo>
                    <a:pt x="4592" y="3978"/>
                  </a:lnTo>
                  <a:cubicBezTo>
                    <a:pt x="4592" y="4126"/>
                    <a:pt x="4471" y="4217"/>
                    <a:pt x="4349" y="4217"/>
                  </a:cubicBezTo>
                  <a:cubicBezTo>
                    <a:pt x="4277" y="4217"/>
                    <a:pt x="4204" y="4185"/>
                    <a:pt x="4156" y="4113"/>
                  </a:cubicBezTo>
                  <a:cubicBezTo>
                    <a:pt x="4041" y="3943"/>
                    <a:pt x="4169" y="3736"/>
                    <a:pt x="4346" y="3736"/>
                  </a:cubicBezTo>
                  <a:close/>
                  <a:moveTo>
                    <a:pt x="5945" y="3739"/>
                  </a:moveTo>
                  <a:cubicBezTo>
                    <a:pt x="5974" y="3739"/>
                    <a:pt x="6004" y="3744"/>
                    <a:pt x="6034" y="3756"/>
                  </a:cubicBezTo>
                  <a:cubicBezTo>
                    <a:pt x="6127" y="3792"/>
                    <a:pt x="6192" y="3878"/>
                    <a:pt x="6192" y="3971"/>
                  </a:cubicBezTo>
                  <a:lnTo>
                    <a:pt x="6192" y="3978"/>
                  </a:lnTo>
                  <a:cubicBezTo>
                    <a:pt x="6192" y="4126"/>
                    <a:pt x="6070" y="4217"/>
                    <a:pt x="5949" y="4217"/>
                  </a:cubicBezTo>
                  <a:cubicBezTo>
                    <a:pt x="5876" y="4217"/>
                    <a:pt x="5804" y="4185"/>
                    <a:pt x="5756" y="4113"/>
                  </a:cubicBezTo>
                  <a:cubicBezTo>
                    <a:pt x="5639" y="3942"/>
                    <a:pt x="5770" y="3739"/>
                    <a:pt x="5945" y="3739"/>
                  </a:cubicBezTo>
                  <a:close/>
                  <a:moveTo>
                    <a:pt x="12726" y="4129"/>
                  </a:moveTo>
                  <a:cubicBezTo>
                    <a:pt x="12785" y="4129"/>
                    <a:pt x="12846" y="4151"/>
                    <a:pt x="12897" y="4199"/>
                  </a:cubicBezTo>
                  <a:cubicBezTo>
                    <a:pt x="13047" y="4349"/>
                    <a:pt x="12940" y="4606"/>
                    <a:pt x="12725" y="4606"/>
                  </a:cubicBezTo>
                  <a:cubicBezTo>
                    <a:pt x="12597" y="4606"/>
                    <a:pt x="12497" y="4499"/>
                    <a:pt x="12490" y="4371"/>
                  </a:cubicBezTo>
                  <a:lnTo>
                    <a:pt x="12483" y="4371"/>
                  </a:lnTo>
                  <a:cubicBezTo>
                    <a:pt x="12483" y="4225"/>
                    <a:pt x="12601" y="4129"/>
                    <a:pt x="12726" y="4129"/>
                  </a:cubicBezTo>
                  <a:close/>
                  <a:moveTo>
                    <a:pt x="1564" y="4128"/>
                  </a:moveTo>
                  <a:cubicBezTo>
                    <a:pt x="1700" y="4128"/>
                    <a:pt x="1807" y="4235"/>
                    <a:pt x="1807" y="4371"/>
                  </a:cubicBezTo>
                  <a:lnTo>
                    <a:pt x="1800" y="4371"/>
                  </a:lnTo>
                  <a:cubicBezTo>
                    <a:pt x="1800" y="4514"/>
                    <a:pt x="1684" y="4610"/>
                    <a:pt x="1563" y="4610"/>
                  </a:cubicBezTo>
                  <a:cubicBezTo>
                    <a:pt x="1503" y="4610"/>
                    <a:pt x="1442" y="4587"/>
                    <a:pt x="1393" y="4535"/>
                  </a:cubicBezTo>
                  <a:cubicBezTo>
                    <a:pt x="1243" y="4385"/>
                    <a:pt x="1350" y="4128"/>
                    <a:pt x="1564" y="4128"/>
                  </a:cubicBezTo>
                  <a:close/>
                  <a:moveTo>
                    <a:pt x="2357" y="4128"/>
                  </a:moveTo>
                  <a:cubicBezTo>
                    <a:pt x="2493" y="4128"/>
                    <a:pt x="2600" y="4235"/>
                    <a:pt x="2600" y="4371"/>
                  </a:cubicBezTo>
                  <a:lnTo>
                    <a:pt x="2593" y="4371"/>
                  </a:lnTo>
                  <a:cubicBezTo>
                    <a:pt x="2593" y="4514"/>
                    <a:pt x="2477" y="4610"/>
                    <a:pt x="2356" y="4610"/>
                  </a:cubicBezTo>
                  <a:cubicBezTo>
                    <a:pt x="2296" y="4610"/>
                    <a:pt x="2235" y="4587"/>
                    <a:pt x="2185" y="4535"/>
                  </a:cubicBezTo>
                  <a:cubicBezTo>
                    <a:pt x="2036" y="4385"/>
                    <a:pt x="2143" y="4128"/>
                    <a:pt x="2357" y="4128"/>
                  </a:cubicBezTo>
                  <a:close/>
                  <a:moveTo>
                    <a:pt x="3157" y="4135"/>
                  </a:moveTo>
                  <a:cubicBezTo>
                    <a:pt x="3285" y="4135"/>
                    <a:pt x="3399" y="4235"/>
                    <a:pt x="3399" y="4371"/>
                  </a:cubicBezTo>
                  <a:lnTo>
                    <a:pt x="3392" y="4378"/>
                  </a:lnTo>
                  <a:cubicBezTo>
                    <a:pt x="3392" y="4518"/>
                    <a:pt x="3275" y="4612"/>
                    <a:pt x="3152" y="4612"/>
                  </a:cubicBezTo>
                  <a:cubicBezTo>
                    <a:pt x="3094" y="4612"/>
                    <a:pt x="3034" y="4590"/>
                    <a:pt x="2985" y="4542"/>
                  </a:cubicBezTo>
                  <a:cubicBezTo>
                    <a:pt x="2835" y="4392"/>
                    <a:pt x="2942" y="4135"/>
                    <a:pt x="3157" y="4135"/>
                  </a:cubicBezTo>
                  <a:close/>
                  <a:moveTo>
                    <a:pt x="4756" y="4135"/>
                  </a:moveTo>
                  <a:cubicBezTo>
                    <a:pt x="4885" y="4135"/>
                    <a:pt x="4992" y="4242"/>
                    <a:pt x="4992" y="4371"/>
                  </a:cubicBezTo>
                  <a:lnTo>
                    <a:pt x="4992" y="4378"/>
                  </a:lnTo>
                  <a:cubicBezTo>
                    <a:pt x="4992" y="4518"/>
                    <a:pt x="4874" y="4612"/>
                    <a:pt x="4752" y="4612"/>
                  </a:cubicBezTo>
                  <a:cubicBezTo>
                    <a:pt x="4693" y="4612"/>
                    <a:pt x="4633" y="4590"/>
                    <a:pt x="4585" y="4542"/>
                  </a:cubicBezTo>
                  <a:cubicBezTo>
                    <a:pt x="4435" y="4392"/>
                    <a:pt x="4542" y="4135"/>
                    <a:pt x="4756" y="4135"/>
                  </a:cubicBezTo>
                  <a:close/>
                  <a:moveTo>
                    <a:pt x="5549" y="4135"/>
                  </a:moveTo>
                  <a:cubicBezTo>
                    <a:pt x="5685" y="4135"/>
                    <a:pt x="5792" y="4242"/>
                    <a:pt x="5792" y="4371"/>
                  </a:cubicBezTo>
                  <a:lnTo>
                    <a:pt x="5792" y="4378"/>
                  </a:lnTo>
                  <a:cubicBezTo>
                    <a:pt x="5792" y="4518"/>
                    <a:pt x="5674" y="4612"/>
                    <a:pt x="5552" y="4612"/>
                  </a:cubicBezTo>
                  <a:cubicBezTo>
                    <a:pt x="5493" y="4612"/>
                    <a:pt x="5433" y="4590"/>
                    <a:pt x="5385" y="4542"/>
                  </a:cubicBezTo>
                  <a:cubicBezTo>
                    <a:pt x="5235" y="4392"/>
                    <a:pt x="5342" y="4135"/>
                    <a:pt x="5549" y="4135"/>
                  </a:cubicBezTo>
                  <a:close/>
                  <a:moveTo>
                    <a:pt x="8741" y="4135"/>
                  </a:moveTo>
                  <a:cubicBezTo>
                    <a:pt x="8876" y="4135"/>
                    <a:pt x="8984" y="4242"/>
                    <a:pt x="8984" y="4371"/>
                  </a:cubicBezTo>
                  <a:lnTo>
                    <a:pt x="8984" y="4378"/>
                  </a:lnTo>
                  <a:cubicBezTo>
                    <a:pt x="8984" y="4518"/>
                    <a:pt x="8866" y="4612"/>
                    <a:pt x="8744" y="4612"/>
                  </a:cubicBezTo>
                  <a:cubicBezTo>
                    <a:pt x="8685" y="4612"/>
                    <a:pt x="8625" y="4590"/>
                    <a:pt x="8577" y="4542"/>
                  </a:cubicBezTo>
                  <a:cubicBezTo>
                    <a:pt x="8419" y="4392"/>
                    <a:pt x="8527" y="4135"/>
                    <a:pt x="8741" y="4135"/>
                  </a:cubicBezTo>
                  <a:close/>
                  <a:moveTo>
                    <a:pt x="10335" y="4136"/>
                  </a:moveTo>
                  <a:cubicBezTo>
                    <a:pt x="10458" y="4136"/>
                    <a:pt x="10576" y="4232"/>
                    <a:pt x="10576" y="4378"/>
                  </a:cubicBezTo>
                  <a:cubicBezTo>
                    <a:pt x="10576" y="4505"/>
                    <a:pt x="10471" y="4611"/>
                    <a:pt x="10337" y="4613"/>
                  </a:cubicBezTo>
                  <a:lnTo>
                    <a:pt x="10337" y="4613"/>
                  </a:lnTo>
                  <a:cubicBezTo>
                    <a:pt x="10125" y="4610"/>
                    <a:pt x="10020" y="4355"/>
                    <a:pt x="10169" y="4206"/>
                  </a:cubicBezTo>
                  <a:cubicBezTo>
                    <a:pt x="10217" y="4158"/>
                    <a:pt x="10277" y="4136"/>
                    <a:pt x="10335" y="4136"/>
                  </a:cubicBezTo>
                  <a:close/>
                  <a:moveTo>
                    <a:pt x="3951" y="4136"/>
                  </a:moveTo>
                  <a:cubicBezTo>
                    <a:pt x="4074" y="4136"/>
                    <a:pt x="4192" y="4232"/>
                    <a:pt x="4192" y="4378"/>
                  </a:cubicBezTo>
                  <a:cubicBezTo>
                    <a:pt x="4192" y="4506"/>
                    <a:pt x="4085" y="4606"/>
                    <a:pt x="3956" y="4613"/>
                  </a:cubicBezTo>
                  <a:cubicBezTo>
                    <a:pt x="3742" y="4613"/>
                    <a:pt x="3635" y="4356"/>
                    <a:pt x="3785" y="4206"/>
                  </a:cubicBezTo>
                  <a:cubicBezTo>
                    <a:pt x="3833" y="4158"/>
                    <a:pt x="3893" y="4136"/>
                    <a:pt x="3951" y="4136"/>
                  </a:cubicBezTo>
                  <a:close/>
                  <a:moveTo>
                    <a:pt x="6349" y="4136"/>
                  </a:moveTo>
                  <a:cubicBezTo>
                    <a:pt x="6474" y="4136"/>
                    <a:pt x="6591" y="4230"/>
                    <a:pt x="6591" y="4371"/>
                  </a:cubicBezTo>
                  <a:cubicBezTo>
                    <a:pt x="6584" y="4506"/>
                    <a:pt x="6484" y="4613"/>
                    <a:pt x="6349" y="4613"/>
                  </a:cubicBezTo>
                  <a:cubicBezTo>
                    <a:pt x="6134" y="4613"/>
                    <a:pt x="6027" y="4356"/>
                    <a:pt x="6177" y="4206"/>
                  </a:cubicBezTo>
                  <a:cubicBezTo>
                    <a:pt x="6228" y="4158"/>
                    <a:pt x="6289" y="4136"/>
                    <a:pt x="6349" y="4136"/>
                  </a:cubicBezTo>
                  <a:close/>
                  <a:moveTo>
                    <a:pt x="7144" y="4136"/>
                  </a:moveTo>
                  <a:cubicBezTo>
                    <a:pt x="7266" y="4136"/>
                    <a:pt x="7384" y="4230"/>
                    <a:pt x="7384" y="4371"/>
                  </a:cubicBezTo>
                  <a:cubicBezTo>
                    <a:pt x="7384" y="4506"/>
                    <a:pt x="7277" y="4613"/>
                    <a:pt x="7148" y="4613"/>
                  </a:cubicBezTo>
                  <a:cubicBezTo>
                    <a:pt x="6934" y="4613"/>
                    <a:pt x="6827" y="4356"/>
                    <a:pt x="6977" y="4206"/>
                  </a:cubicBezTo>
                  <a:cubicBezTo>
                    <a:pt x="7026" y="4158"/>
                    <a:pt x="7085" y="4136"/>
                    <a:pt x="7144" y="4136"/>
                  </a:cubicBezTo>
                  <a:close/>
                  <a:moveTo>
                    <a:pt x="7944" y="4136"/>
                  </a:moveTo>
                  <a:cubicBezTo>
                    <a:pt x="8066" y="4136"/>
                    <a:pt x="8184" y="4230"/>
                    <a:pt x="8184" y="4371"/>
                  </a:cubicBezTo>
                  <a:cubicBezTo>
                    <a:pt x="8184" y="4506"/>
                    <a:pt x="8077" y="4613"/>
                    <a:pt x="7948" y="4613"/>
                  </a:cubicBezTo>
                  <a:cubicBezTo>
                    <a:pt x="7734" y="4613"/>
                    <a:pt x="7627" y="4356"/>
                    <a:pt x="7777" y="4206"/>
                  </a:cubicBezTo>
                  <a:cubicBezTo>
                    <a:pt x="7825" y="4158"/>
                    <a:pt x="7885" y="4136"/>
                    <a:pt x="7944" y="4136"/>
                  </a:cubicBezTo>
                  <a:close/>
                  <a:moveTo>
                    <a:pt x="9535" y="4136"/>
                  </a:moveTo>
                  <a:cubicBezTo>
                    <a:pt x="9658" y="4136"/>
                    <a:pt x="9776" y="4232"/>
                    <a:pt x="9776" y="4378"/>
                  </a:cubicBezTo>
                  <a:cubicBezTo>
                    <a:pt x="9776" y="4506"/>
                    <a:pt x="9669" y="4613"/>
                    <a:pt x="9541" y="4613"/>
                  </a:cubicBezTo>
                  <a:cubicBezTo>
                    <a:pt x="9326" y="4613"/>
                    <a:pt x="9219" y="4356"/>
                    <a:pt x="9369" y="4206"/>
                  </a:cubicBezTo>
                  <a:cubicBezTo>
                    <a:pt x="9417" y="4158"/>
                    <a:pt x="9477" y="4136"/>
                    <a:pt x="9535" y="4136"/>
                  </a:cubicBezTo>
                  <a:close/>
                  <a:moveTo>
                    <a:pt x="11129" y="4129"/>
                  </a:moveTo>
                  <a:cubicBezTo>
                    <a:pt x="11251" y="4129"/>
                    <a:pt x="11369" y="4223"/>
                    <a:pt x="11369" y="4363"/>
                  </a:cubicBezTo>
                  <a:cubicBezTo>
                    <a:pt x="11376" y="4499"/>
                    <a:pt x="11269" y="4606"/>
                    <a:pt x="11140" y="4613"/>
                  </a:cubicBezTo>
                  <a:lnTo>
                    <a:pt x="11133" y="4606"/>
                  </a:lnTo>
                  <a:cubicBezTo>
                    <a:pt x="10919" y="4606"/>
                    <a:pt x="10812" y="4349"/>
                    <a:pt x="10962" y="4199"/>
                  </a:cubicBezTo>
                  <a:cubicBezTo>
                    <a:pt x="11010" y="4151"/>
                    <a:pt x="11070" y="4129"/>
                    <a:pt x="11129" y="4129"/>
                  </a:cubicBezTo>
                  <a:close/>
                  <a:moveTo>
                    <a:pt x="11927" y="4129"/>
                  </a:moveTo>
                  <a:cubicBezTo>
                    <a:pt x="12050" y="4129"/>
                    <a:pt x="12168" y="4225"/>
                    <a:pt x="12168" y="4371"/>
                  </a:cubicBezTo>
                  <a:cubicBezTo>
                    <a:pt x="12168" y="4499"/>
                    <a:pt x="12061" y="4606"/>
                    <a:pt x="11933" y="4613"/>
                  </a:cubicBezTo>
                  <a:cubicBezTo>
                    <a:pt x="11719" y="4613"/>
                    <a:pt x="11611" y="4356"/>
                    <a:pt x="11761" y="4199"/>
                  </a:cubicBezTo>
                  <a:cubicBezTo>
                    <a:pt x="11810" y="4151"/>
                    <a:pt x="11869" y="4129"/>
                    <a:pt x="11927" y="4129"/>
                  </a:cubicBezTo>
                  <a:close/>
                  <a:moveTo>
                    <a:pt x="1164" y="4520"/>
                  </a:moveTo>
                  <a:cubicBezTo>
                    <a:pt x="1379" y="4520"/>
                    <a:pt x="1486" y="4778"/>
                    <a:pt x="1336" y="4927"/>
                  </a:cubicBezTo>
                  <a:cubicBezTo>
                    <a:pt x="1286" y="4979"/>
                    <a:pt x="1225" y="5002"/>
                    <a:pt x="1166" y="5002"/>
                  </a:cubicBezTo>
                  <a:cubicBezTo>
                    <a:pt x="1044" y="5002"/>
                    <a:pt x="929" y="4907"/>
                    <a:pt x="929" y="4763"/>
                  </a:cubicBezTo>
                  <a:cubicBezTo>
                    <a:pt x="929" y="4635"/>
                    <a:pt x="1036" y="4528"/>
                    <a:pt x="1164" y="4528"/>
                  </a:cubicBezTo>
                  <a:lnTo>
                    <a:pt x="1164" y="4520"/>
                  </a:lnTo>
                  <a:close/>
                  <a:moveTo>
                    <a:pt x="1957" y="4528"/>
                  </a:moveTo>
                  <a:cubicBezTo>
                    <a:pt x="2093" y="4528"/>
                    <a:pt x="2207" y="4635"/>
                    <a:pt x="2200" y="4770"/>
                  </a:cubicBezTo>
                  <a:cubicBezTo>
                    <a:pt x="2200" y="4910"/>
                    <a:pt x="2079" y="5005"/>
                    <a:pt x="1954" y="5005"/>
                  </a:cubicBezTo>
                  <a:cubicBezTo>
                    <a:pt x="1895" y="5005"/>
                    <a:pt x="1834" y="4983"/>
                    <a:pt x="1786" y="4935"/>
                  </a:cubicBezTo>
                  <a:cubicBezTo>
                    <a:pt x="1636" y="4785"/>
                    <a:pt x="1743" y="4528"/>
                    <a:pt x="1957" y="4528"/>
                  </a:cubicBezTo>
                  <a:close/>
                  <a:moveTo>
                    <a:pt x="13132" y="4528"/>
                  </a:moveTo>
                  <a:cubicBezTo>
                    <a:pt x="13268" y="4528"/>
                    <a:pt x="13375" y="4635"/>
                    <a:pt x="13368" y="4770"/>
                  </a:cubicBezTo>
                  <a:cubicBezTo>
                    <a:pt x="13368" y="4910"/>
                    <a:pt x="13251" y="5005"/>
                    <a:pt x="13128" y="5005"/>
                  </a:cubicBezTo>
                  <a:cubicBezTo>
                    <a:pt x="13069" y="5005"/>
                    <a:pt x="13010" y="4983"/>
                    <a:pt x="12961" y="4935"/>
                  </a:cubicBezTo>
                  <a:cubicBezTo>
                    <a:pt x="12811" y="4785"/>
                    <a:pt x="12918" y="4528"/>
                    <a:pt x="13132" y="4528"/>
                  </a:cubicBezTo>
                  <a:close/>
                  <a:moveTo>
                    <a:pt x="5951" y="4532"/>
                  </a:moveTo>
                  <a:cubicBezTo>
                    <a:pt x="5980" y="4532"/>
                    <a:pt x="6011" y="4537"/>
                    <a:pt x="6042" y="4549"/>
                  </a:cubicBezTo>
                  <a:cubicBezTo>
                    <a:pt x="6127" y="4585"/>
                    <a:pt x="6192" y="4670"/>
                    <a:pt x="6192" y="4770"/>
                  </a:cubicBezTo>
                  <a:cubicBezTo>
                    <a:pt x="6192" y="4918"/>
                    <a:pt x="6070" y="5010"/>
                    <a:pt x="5949" y="5010"/>
                  </a:cubicBezTo>
                  <a:cubicBezTo>
                    <a:pt x="5876" y="5010"/>
                    <a:pt x="5804" y="4978"/>
                    <a:pt x="5756" y="4906"/>
                  </a:cubicBezTo>
                  <a:cubicBezTo>
                    <a:pt x="5639" y="4740"/>
                    <a:pt x="5771" y="4532"/>
                    <a:pt x="5951" y="4532"/>
                  </a:cubicBezTo>
                  <a:close/>
                  <a:moveTo>
                    <a:pt x="10746" y="4538"/>
                  </a:moveTo>
                  <a:cubicBezTo>
                    <a:pt x="10757" y="4538"/>
                    <a:pt x="10770" y="4539"/>
                    <a:pt x="10783" y="4542"/>
                  </a:cubicBezTo>
                  <a:cubicBezTo>
                    <a:pt x="10997" y="4585"/>
                    <a:pt x="11047" y="4863"/>
                    <a:pt x="10862" y="4977"/>
                  </a:cubicBezTo>
                  <a:cubicBezTo>
                    <a:pt x="10840" y="4992"/>
                    <a:pt x="10812" y="4999"/>
                    <a:pt x="10783" y="5006"/>
                  </a:cubicBezTo>
                  <a:cubicBezTo>
                    <a:pt x="10770" y="5009"/>
                    <a:pt x="10757" y="5010"/>
                    <a:pt x="10746" y="5010"/>
                  </a:cubicBezTo>
                  <a:cubicBezTo>
                    <a:pt x="10517" y="5010"/>
                    <a:pt x="10517" y="4538"/>
                    <a:pt x="10746" y="4538"/>
                  </a:cubicBezTo>
                  <a:close/>
                  <a:moveTo>
                    <a:pt x="7548" y="4530"/>
                  </a:moveTo>
                  <a:cubicBezTo>
                    <a:pt x="7564" y="4530"/>
                    <a:pt x="7581" y="4532"/>
                    <a:pt x="7598" y="4535"/>
                  </a:cubicBezTo>
                  <a:cubicBezTo>
                    <a:pt x="7641" y="4549"/>
                    <a:pt x="7684" y="4570"/>
                    <a:pt x="7720" y="4599"/>
                  </a:cubicBezTo>
                  <a:lnTo>
                    <a:pt x="7713" y="4606"/>
                  </a:lnTo>
                  <a:cubicBezTo>
                    <a:pt x="7879" y="4766"/>
                    <a:pt x="7744" y="5010"/>
                    <a:pt x="7554" y="5010"/>
                  </a:cubicBezTo>
                  <a:cubicBezTo>
                    <a:pt x="7516" y="5010"/>
                    <a:pt x="7475" y="5000"/>
                    <a:pt x="7434" y="4977"/>
                  </a:cubicBezTo>
                  <a:cubicBezTo>
                    <a:pt x="7207" y="4857"/>
                    <a:pt x="7311" y="4530"/>
                    <a:pt x="7548" y="4530"/>
                  </a:cubicBezTo>
                  <a:close/>
                  <a:moveTo>
                    <a:pt x="9139" y="4534"/>
                  </a:moveTo>
                  <a:cubicBezTo>
                    <a:pt x="9263" y="4534"/>
                    <a:pt x="9384" y="4626"/>
                    <a:pt x="9384" y="4770"/>
                  </a:cubicBezTo>
                  <a:cubicBezTo>
                    <a:pt x="9376" y="4885"/>
                    <a:pt x="9298" y="4977"/>
                    <a:pt x="9191" y="5006"/>
                  </a:cubicBezTo>
                  <a:cubicBezTo>
                    <a:pt x="9174" y="5009"/>
                    <a:pt x="9157" y="5011"/>
                    <a:pt x="9141" y="5011"/>
                  </a:cubicBezTo>
                  <a:cubicBezTo>
                    <a:pt x="8947" y="5011"/>
                    <a:pt x="8823" y="4785"/>
                    <a:pt x="8955" y="4620"/>
                  </a:cubicBezTo>
                  <a:cubicBezTo>
                    <a:pt x="9005" y="4561"/>
                    <a:pt x="9072" y="4534"/>
                    <a:pt x="9139" y="4534"/>
                  </a:cubicBezTo>
                  <a:close/>
                  <a:moveTo>
                    <a:pt x="2769" y="4534"/>
                  </a:moveTo>
                  <a:cubicBezTo>
                    <a:pt x="2892" y="4534"/>
                    <a:pt x="3000" y="4639"/>
                    <a:pt x="3000" y="4770"/>
                  </a:cubicBezTo>
                  <a:lnTo>
                    <a:pt x="2992" y="4770"/>
                  </a:lnTo>
                  <a:cubicBezTo>
                    <a:pt x="2992" y="4916"/>
                    <a:pt x="2874" y="5012"/>
                    <a:pt x="2751" y="5012"/>
                  </a:cubicBezTo>
                  <a:cubicBezTo>
                    <a:pt x="2693" y="5012"/>
                    <a:pt x="2634" y="4990"/>
                    <a:pt x="2585" y="4942"/>
                  </a:cubicBezTo>
                  <a:cubicBezTo>
                    <a:pt x="2435" y="4792"/>
                    <a:pt x="2543" y="4535"/>
                    <a:pt x="2757" y="4535"/>
                  </a:cubicBezTo>
                  <a:cubicBezTo>
                    <a:pt x="2761" y="4535"/>
                    <a:pt x="2765" y="4534"/>
                    <a:pt x="2769" y="4534"/>
                  </a:cubicBezTo>
                  <a:close/>
                  <a:moveTo>
                    <a:pt x="6749" y="4535"/>
                  </a:moveTo>
                  <a:cubicBezTo>
                    <a:pt x="6877" y="4535"/>
                    <a:pt x="6984" y="4642"/>
                    <a:pt x="6991" y="4770"/>
                  </a:cubicBezTo>
                  <a:cubicBezTo>
                    <a:pt x="6991" y="4916"/>
                    <a:pt x="6870" y="5012"/>
                    <a:pt x="6745" y="5012"/>
                  </a:cubicBezTo>
                  <a:cubicBezTo>
                    <a:pt x="6686" y="5012"/>
                    <a:pt x="6625" y="4990"/>
                    <a:pt x="6577" y="4942"/>
                  </a:cubicBezTo>
                  <a:cubicBezTo>
                    <a:pt x="6427" y="4792"/>
                    <a:pt x="6534" y="4535"/>
                    <a:pt x="6749" y="4535"/>
                  </a:cubicBezTo>
                  <a:close/>
                  <a:moveTo>
                    <a:pt x="9940" y="4535"/>
                  </a:moveTo>
                  <a:cubicBezTo>
                    <a:pt x="10069" y="4535"/>
                    <a:pt x="10176" y="4642"/>
                    <a:pt x="10176" y="4770"/>
                  </a:cubicBezTo>
                  <a:cubicBezTo>
                    <a:pt x="10176" y="4916"/>
                    <a:pt x="10058" y="5012"/>
                    <a:pt x="9935" y="5012"/>
                  </a:cubicBezTo>
                  <a:cubicBezTo>
                    <a:pt x="9877" y="5012"/>
                    <a:pt x="9817" y="4990"/>
                    <a:pt x="9769" y="4942"/>
                  </a:cubicBezTo>
                  <a:cubicBezTo>
                    <a:pt x="9619" y="4792"/>
                    <a:pt x="9726" y="4535"/>
                    <a:pt x="9940" y="4535"/>
                  </a:cubicBezTo>
                  <a:close/>
                  <a:moveTo>
                    <a:pt x="3557" y="4535"/>
                  </a:moveTo>
                  <a:cubicBezTo>
                    <a:pt x="3685" y="4535"/>
                    <a:pt x="3792" y="4642"/>
                    <a:pt x="3799" y="4770"/>
                  </a:cubicBezTo>
                  <a:lnTo>
                    <a:pt x="3792" y="4778"/>
                  </a:lnTo>
                  <a:cubicBezTo>
                    <a:pt x="3792" y="4918"/>
                    <a:pt x="3675" y="5012"/>
                    <a:pt x="3552" y="5012"/>
                  </a:cubicBezTo>
                  <a:cubicBezTo>
                    <a:pt x="3493" y="5012"/>
                    <a:pt x="3434" y="4990"/>
                    <a:pt x="3385" y="4942"/>
                  </a:cubicBezTo>
                  <a:cubicBezTo>
                    <a:pt x="3235" y="4792"/>
                    <a:pt x="3342" y="4535"/>
                    <a:pt x="3557" y="4535"/>
                  </a:cubicBezTo>
                  <a:close/>
                  <a:moveTo>
                    <a:pt x="5155" y="4531"/>
                  </a:moveTo>
                  <a:cubicBezTo>
                    <a:pt x="5276" y="4531"/>
                    <a:pt x="5392" y="4627"/>
                    <a:pt x="5392" y="4770"/>
                  </a:cubicBezTo>
                  <a:cubicBezTo>
                    <a:pt x="5392" y="4899"/>
                    <a:pt x="5285" y="5006"/>
                    <a:pt x="5156" y="5013"/>
                  </a:cubicBezTo>
                  <a:cubicBezTo>
                    <a:pt x="4942" y="5013"/>
                    <a:pt x="4835" y="4756"/>
                    <a:pt x="4985" y="4606"/>
                  </a:cubicBezTo>
                  <a:cubicBezTo>
                    <a:pt x="5034" y="4554"/>
                    <a:pt x="5095" y="4531"/>
                    <a:pt x="5155" y="4531"/>
                  </a:cubicBezTo>
                  <a:close/>
                  <a:moveTo>
                    <a:pt x="8347" y="4531"/>
                  </a:moveTo>
                  <a:cubicBezTo>
                    <a:pt x="8468" y="4531"/>
                    <a:pt x="8584" y="4627"/>
                    <a:pt x="8584" y="4770"/>
                  </a:cubicBezTo>
                  <a:cubicBezTo>
                    <a:pt x="8584" y="4906"/>
                    <a:pt x="8477" y="5006"/>
                    <a:pt x="8341" y="5013"/>
                  </a:cubicBezTo>
                  <a:cubicBezTo>
                    <a:pt x="8134" y="5013"/>
                    <a:pt x="8027" y="4756"/>
                    <a:pt x="8177" y="4606"/>
                  </a:cubicBezTo>
                  <a:cubicBezTo>
                    <a:pt x="8226" y="4554"/>
                    <a:pt x="8287" y="4531"/>
                    <a:pt x="8347" y="4531"/>
                  </a:cubicBezTo>
                  <a:close/>
                  <a:moveTo>
                    <a:pt x="11532" y="4524"/>
                  </a:moveTo>
                  <a:cubicBezTo>
                    <a:pt x="11653" y="4524"/>
                    <a:pt x="11769" y="4620"/>
                    <a:pt x="11769" y="4763"/>
                  </a:cubicBezTo>
                  <a:cubicBezTo>
                    <a:pt x="11776" y="4899"/>
                    <a:pt x="11669" y="5006"/>
                    <a:pt x="11533" y="5013"/>
                  </a:cubicBezTo>
                  <a:lnTo>
                    <a:pt x="11533" y="5006"/>
                  </a:lnTo>
                  <a:cubicBezTo>
                    <a:pt x="11319" y="5006"/>
                    <a:pt x="11212" y="4749"/>
                    <a:pt x="11362" y="4599"/>
                  </a:cubicBezTo>
                  <a:cubicBezTo>
                    <a:pt x="11411" y="4547"/>
                    <a:pt x="11472" y="4524"/>
                    <a:pt x="11532" y="4524"/>
                  </a:cubicBezTo>
                  <a:close/>
                  <a:moveTo>
                    <a:pt x="12331" y="4529"/>
                  </a:moveTo>
                  <a:cubicBezTo>
                    <a:pt x="12389" y="4529"/>
                    <a:pt x="12449" y="4551"/>
                    <a:pt x="12497" y="4599"/>
                  </a:cubicBezTo>
                  <a:cubicBezTo>
                    <a:pt x="12647" y="4749"/>
                    <a:pt x="12540" y="5013"/>
                    <a:pt x="12326" y="5013"/>
                  </a:cubicBezTo>
                  <a:cubicBezTo>
                    <a:pt x="12197" y="5006"/>
                    <a:pt x="12090" y="4899"/>
                    <a:pt x="12097" y="4770"/>
                  </a:cubicBezTo>
                  <a:lnTo>
                    <a:pt x="12090" y="4770"/>
                  </a:lnTo>
                  <a:cubicBezTo>
                    <a:pt x="12090" y="4625"/>
                    <a:pt x="12208" y="4529"/>
                    <a:pt x="12331" y="4529"/>
                  </a:cubicBezTo>
                  <a:close/>
                  <a:moveTo>
                    <a:pt x="4352" y="4532"/>
                  </a:moveTo>
                  <a:cubicBezTo>
                    <a:pt x="4381" y="4532"/>
                    <a:pt x="4411" y="4537"/>
                    <a:pt x="4442" y="4549"/>
                  </a:cubicBezTo>
                  <a:cubicBezTo>
                    <a:pt x="4535" y="4585"/>
                    <a:pt x="4592" y="4670"/>
                    <a:pt x="4592" y="4770"/>
                  </a:cubicBezTo>
                  <a:lnTo>
                    <a:pt x="4592" y="4778"/>
                  </a:lnTo>
                  <a:cubicBezTo>
                    <a:pt x="4592" y="4921"/>
                    <a:pt x="4474" y="5014"/>
                    <a:pt x="4353" y="5014"/>
                  </a:cubicBezTo>
                  <a:cubicBezTo>
                    <a:pt x="4280" y="5014"/>
                    <a:pt x="4207" y="4981"/>
                    <a:pt x="4156" y="4906"/>
                  </a:cubicBezTo>
                  <a:cubicBezTo>
                    <a:pt x="4040" y="4740"/>
                    <a:pt x="4172" y="4532"/>
                    <a:pt x="4352" y="4532"/>
                  </a:cubicBezTo>
                  <a:close/>
                  <a:moveTo>
                    <a:pt x="770" y="4922"/>
                  </a:moveTo>
                  <a:cubicBezTo>
                    <a:pt x="828" y="4922"/>
                    <a:pt x="888" y="4943"/>
                    <a:pt x="936" y="4992"/>
                  </a:cubicBezTo>
                  <a:cubicBezTo>
                    <a:pt x="1086" y="5142"/>
                    <a:pt x="979" y="5399"/>
                    <a:pt x="764" y="5399"/>
                  </a:cubicBezTo>
                  <a:cubicBezTo>
                    <a:pt x="636" y="5399"/>
                    <a:pt x="529" y="5299"/>
                    <a:pt x="529" y="5170"/>
                  </a:cubicBezTo>
                  <a:lnTo>
                    <a:pt x="529" y="5163"/>
                  </a:lnTo>
                  <a:cubicBezTo>
                    <a:pt x="529" y="5018"/>
                    <a:pt x="647" y="4922"/>
                    <a:pt x="770" y="4922"/>
                  </a:cubicBezTo>
                  <a:close/>
                  <a:moveTo>
                    <a:pt x="13532" y="4927"/>
                  </a:moveTo>
                  <a:cubicBezTo>
                    <a:pt x="13660" y="4927"/>
                    <a:pt x="13766" y="5033"/>
                    <a:pt x="13768" y="5167"/>
                  </a:cubicBezTo>
                  <a:lnTo>
                    <a:pt x="13768" y="5167"/>
                  </a:lnTo>
                  <a:cubicBezTo>
                    <a:pt x="13766" y="5310"/>
                    <a:pt x="13649" y="5404"/>
                    <a:pt x="13527" y="5404"/>
                  </a:cubicBezTo>
                  <a:cubicBezTo>
                    <a:pt x="13469" y="5404"/>
                    <a:pt x="13409" y="5383"/>
                    <a:pt x="13361" y="5335"/>
                  </a:cubicBezTo>
                  <a:cubicBezTo>
                    <a:pt x="13211" y="5185"/>
                    <a:pt x="13318" y="4927"/>
                    <a:pt x="13532" y="4927"/>
                  </a:cubicBezTo>
                  <a:close/>
                  <a:moveTo>
                    <a:pt x="1564" y="4927"/>
                  </a:moveTo>
                  <a:cubicBezTo>
                    <a:pt x="1700" y="4927"/>
                    <a:pt x="1807" y="5035"/>
                    <a:pt x="1807" y="5170"/>
                  </a:cubicBezTo>
                  <a:lnTo>
                    <a:pt x="1800" y="5170"/>
                  </a:lnTo>
                  <a:cubicBezTo>
                    <a:pt x="1800" y="5310"/>
                    <a:pt x="1682" y="5405"/>
                    <a:pt x="1560" y="5405"/>
                  </a:cubicBezTo>
                  <a:cubicBezTo>
                    <a:pt x="1501" y="5405"/>
                    <a:pt x="1441" y="5383"/>
                    <a:pt x="1393" y="5335"/>
                  </a:cubicBezTo>
                  <a:cubicBezTo>
                    <a:pt x="1243" y="5185"/>
                    <a:pt x="1350" y="4927"/>
                    <a:pt x="1564" y="4927"/>
                  </a:cubicBezTo>
                  <a:close/>
                  <a:moveTo>
                    <a:pt x="6350" y="4929"/>
                  </a:moveTo>
                  <a:cubicBezTo>
                    <a:pt x="6473" y="4929"/>
                    <a:pt x="6591" y="5025"/>
                    <a:pt x="6591" y="5170"/>
                  </a:cubicBezTo>
                  <a:cubicBezTo>
                    <a:pt x="6591" y="5299"/>
                    <a:pt x="6484" y="5406"/>
                    <a:pt x="6349" y="5406"/>
                  </a:cubicBezTo>
                  <a:cubicBezTo>
                    <a:pt x="6134" y="5406"/>
                    <a:pt x="6027" y="5149"/>
                    <a:pt x="6184" y="4999"/>
                  </a:cubicBezTo>
                  <a:cubicBezTo>
                    <a:pt x="6233" y="4951"/>
                    <a:pt x="6292" y="4929"/>
                    <a:pt x="6350" y="4929"/>
                  </a:cubicBezTo>
                  <a:close/>
                  <a:moveTo>
                    <a:pt x="7145" y="4929"/>
                  </a:moveTo>
                  <a:cubicBezTo>
                    <a:pt x="7270" y="4929"/>
                    <a:pt x="7391" y="5025"/>
                    <a:pt x="7391" y="5170"/>
                  </a:cubicBezTo>
                  <a:cubicBezTo>
                    <a:pt x="7391" y="5299"/>
                    <a:pt x="7277" y="5406"/>
                    <a:pt x="7148" y="5406"/>
                  </a:cubicBezTo>
                  <a:cubicBezTo>
                    <a:pt x="6934" y="5406"/>
                    <a:pt x="6827" y="5149"/>
                    <a:pt x="6977" y="4999"/>
                  </a:cubicBezTo>
                  <a:cubicBezTo>
                    <a:pt x="7025" y="4951"/>
                    <a:pt x="7085" y="4929"/>
                    <a:pt x="7145" y="4929"/>
                  </a:cubicBezTo>
                  <a:close/>
                  <a:moveTo>
                    <a:pt x="7943" y="4929"/>
                  </a:moveTo>
                  <a:cubicBezTo>
                    <a:pt x="8066" y="4929"/>
                    <a:pt x="8184" y="5025"/>
                    <a:pt x="8184" y="5170"/>
                  </a:cubicBezTo>
                  <a:cubicBezTo>
                    <a:pt x="8184" y="5299"/>
                    <a:pt x="8077" y="5406"/>
                    <a:pt x="7948" y="5406"/>
                  </a:cubicBezTo>
                  <a:cubicBezTo>
                    <a:pt x="7734" y="5406"/>
                    <a:pt x="7627" y="5149"/>
                    <a:pt x="7777" y="4999"/>
                  </a:cubicBezTo>
                  <a:cubicBezTo>
                    <a:pt x="7825" y="4951"/>
                    <a:pt x="7884" y="4929"/>
                    <a:pt x="7943" y="4929"/>
                  </a:cubicBezTo>
                  <a:close/>
                  <a:moveTo>
                    <a:pt x="11931" y="4922"/>
                  </a:moveTo>
                  <a:cubicBezTo>
                    <a:pt x="11989" y="4922"/>
                    <a:pt x="12049" y="4943"/>
                    <a:pt x="12097" y="4992"/>
                  </a:cubicBezTo>
                  <a:cubicBezTo>
                    <a:pt x="12247" y="5149"/>
                    <a:pt x="12140" y="5406"/>
                    <a:pt x="11933" y="5406"/>
                  </a:cubicBezTo>
                  <a:cubicBezTo>
                    <a:pt x="11804" y="5399"/>
                    <a:pt x="11697" y="5299"/>
                    <a:pt x="11697" y="5170"/>
                  </a:cubicBezTo>
                  <a:lnTo>
                    <a:pt x="11690" y="5163"/>
                  </a:lnTo>
                  <a:cubicBezTo>
                    <a:pt x="11690" y="5018"/>
                    <a:pt x="11808" y="4922"/>
                    <a:pt x="11931" y="4922"/>
                  </a:cubicBezTo>
                  <a:close/>
                  <a:moveTo>
                    <a:pt x="12720" y="4929"/>
                  </a:moveTo>
                  <a:cubicBezTo>
                    <a:pt x="12843" y="4929"/>
                    <a:pt x="12961" y="5025"/>
                    <a:pt x="12961" y="5170"/>
                  </a:cubicBezTo>
                  <a:cubicBezTo>
                    <a:pt x="12968" y="5299"/>
                    <a:pt x="12861" y="5406"/>
                    <a:pt x="12733" y="5406"/>
                  </a:cubicBezTo>
                  <a:lnTo>
                    <a:pt x="12725" y="5406"/>
                  </a:lnTo>
                  <a:cubicBezTo>
                    <a:pt x="12511" y="5406"/>
                    <a:pt x="12404" y="5149"/>
                    <a:pt x="12554" y="4999"/>
                  </a:cubicBezTo>
                  <a:cubicBezTo>
                    <a:pt x="12602" y="4951"/>
                    <a:pt x="12662" y="4929"/>
                    <a:pt x="12720" y="4929"/>
                  </a:cubicBezTo>
                  <a:close/>
                  <a:moveTo>
                    <a:pt x="2370" y="4934"/>
                  </a:moveTo>
                  <a:cubicBezTo>
                    <a:pt x="2499" y="4934"/>
                    <a:pt x="2600" y="5039"/>
                    <a:pt x="2600" y="5170"/>
                  </a:cubicBezTo>
                  <a:lnTo>
                    <a:pt x="2593" y="5170"/>
                  </a:lnTo>
                  <a:cubicBezTo>
                    <a:pt x="2593" y="5316"/>
                    <a:pt x="2474" y="5412"/>
                    <a:pt x="2351" y="5412"/>
                  </a:cubicBezTo>
                  <a:cubicBezTo>
                    <a:pt x="2293" y="5412"/>
                    <a:pt x="2234" y="5390"/>
                    <a:pt x="2185" y="5342"/>
                  </a:cubicBezTo>
                  <a:cubicBezTo>
                    <a:pt x="2036" y="5192"/>
                    <a:pt x="2143" y="4935"/>
                    <a:pt x="2357" y="4935"/>
                  </a:cubicBezTo>
                  <a:cubicBezTo>
                    <a:pt x="2361" y="4934"/>
                    <a:pt x="2365" y="4934"/>
                    <a:pt x="2370" y="4934"/>
                  </a:cubicBezTo>
                  <a:close/>
                  <a:moveTo>
                    <a:pt x="3157" y="4935"/>
                  </a:moveTo>
                  <a:cubicBezTo>
                    <a:pt x="3292" y="4935"/>
                    <a:pt x="3399" y="5035"/>
                    <a:pt x="3399" y="5170"/>
                  </a:cubicBezTo>
                  <a:cubicBezTo>
                    <a:pt x="3399" y="5316"/>
                    <a:pt x="3281" y="5412"/>
                    <a:pt x="3156" y="5412"/>
                  </a:cubicBezTo>
                  <a:cubicBezTo>
                    <a:pt x="3097" y="5412"/>
                    <a:pt x="3036" y="5390"/>
                    <a:pt x="2985" y="5342"/>
                  </a:cubicBezTo>
                  <a:cubicBezTo>
                    <a:pt x="2835" y="5192"/>
                    <a:pt x="2942" y="4935"/>
                    <a:pt x="3157" y="4935"/>
                  </a:cubicBezTo>
                  <a:close/>
                  <a:moveTo>
                    <a:pt x="4756" y="4935"/>
                  </a:moveTo>
                  <a:cubicBezTo>
                    <a:pt x="4885" y="4935"/>
                    <a:pt x="4992" y="5035"/>
                    <a:pt x="4992" y="5170"/>
                  </a:cubicBezTo>
                  <a:cubicBezTo>
                    <a:pt x="4992" y="5316"/>
                    <a:pt x="4874" y="5412"/>
                    <a:pt x="4751" y="5412"/>
                  </a:cubicBezTo>
                  <a:cubicBezTo>
                    <a:pt x="4692" y="5412"/>
                    <a:pt x="4633" y="5390"/>
                    <a:pt x="4585" y="5342"/>
                  </a:cubicBezTo>
                  <a:cubicBezTo>
                    <a:pt x="4435" y="5192"/>
                    <a:pt x="4542" y="4935"/>
                    <a:pt x="4756" y="4935"/>
                  </a:cubicBezTo>
                  <a:close/>
                  <a:moveTo>
                    <a:pt x="5549" y="4935"/>
                  </a:moveTo>
                  <a:cubicBezTo>
                    <a:pt x="5685" y="4935"/>
                    <a:pt x="5792" y="5035"/>
                    <a:pt x="5792" y="5170"/>
                  </a:cubicBezTo>
                  <a:cubicBezTo>
                    <a:pt x="5792" y="5316"/>
                    <a:pt x="5673" y="5412"/>
                    <a:pt x="5551" y="5412"/>
                  </a:cubicBezTo>
                  <a:cubicBezTo>
                    <a:pt x="5492" y="5412"/>
                    <a:pt x="5433" y="5390"/>
                    <a:pt x="5385" y="5342"/>
                  </a:cubicBezTo>
                  <a:cubicBezTo>
                    <a:pt x="5235" y="5192"/>
                    <a:pt x="5342" y="4935"/>
                    <a:pt x="5549" y="4935"/>
                  </a:cubicBezTo>
                  <a:close/>
                  <a:moveTo>
                    <a:pt x="8741" y="4935"/>
                  </a:moveTo>
                  <a:cubicBezTo>
                    <a:pt x="8876" y="4935"/>
                    <a:pt x="8984" y="5035"/>
                    <a:pt x="8984" y="5170"/>
                  </a:cubicBezTo>
                  <a:cubicBezTo>
                    <a:pt x="8984" y="5316"/>
                    <a:pt x="8865" y="5412"/>
                    <a:pt x="8743" y="5412"/>
                  </a:cubicBezTo>
                  <a:cubicBezTo>
                    <a:pt x="8684" y="5412"/>
                    <a:pt x="8625" y="5390"/>
                    <a:pt x="8577" y="5342"/>
                  </a:cubicBezTo>
                  <a:cubicBezTo>
                    <a:pt x="8419" y="5192"/>
                    <a:pt x="8527" y="4935"/>
                    <a:pt x="8741" y="4935"/>
                  </a:cubicBezTo>
                  <a:close/>
                  <a:moveTo>
                    <a:pt x="3951" y="4929"/>
                  </a:moveTo>
                  <a:cubicBezTo>
                    <a:pt x="4074" y="4929"/>
                    <a:pt x="4192" y="5025"/>
                    <a:pt x="4192" y="5170"/>
                  </a:cubicBezTo>
                  <a:cubicBezTo>
                    <a:pt x="4192" y="5299"/>
                    <a:pt x="4085" y="5406"/>
                    <a:pt x="3956" y="5406"/>
                  </a:cubicBezTo>
                  <a:lnTo>
                    <a:pt x="3956" y="5413"/>
                  </a:lnTo>
                  <a:cubicBezTo>
                    <a:pt x="3742" y="5413"/>
                    <a:pt x="3635" y="5156"/>
                    <a:pt x="3785" y="4999"/>
                  </a:cubicBezTo>
                  <a:cubicBezTo>
                    <a:pt x="3833" y="4951"/>
                    <a:pt x="3893" y="4929"/>
                    <a:pt x="3951" y="4929"/>
                  </a:cubicBezTo>
                  <a:close/>
                  <a:moveTo>
                    <a:pt x="9537" y="4929"/>
                  </a:moveTo>
                  <a:cubicBezTo>
                    <a:pt x="9662" y="4929"/>
                    <a:pt x="9783" y="5025"/>
                    <a:pt x="9783" y="5170"/>
                  </a:cubicBezTo>
                  <a:cubicBezTo>
                    <a:pt x="9776" y="5306"/>
                    <a:pt x="9669" y="5406"/>
                    <a:pt x="9541" y="5406"/>
                  </a:cubicBezTo>
                  <a:lnTo>
                    <a:pt x="9541" y="5413"/>
                  </a:lnTo>
                  <a:cubicBezTo>
                    <a:pt x="9326" y="5413"/>
                    <a:pt x="9219" y="5156"/>
                    <a:pt x="9369" y="4999"/>
                  </a:cubicBezTo>
                  <a:cubicBezTo>
                    <a:pt x="9417" y="4951"/>
                    <a:pt x="9478" y="4929"/>
                    <a:pt x="9537" y="4929"/>
                  </a:cubicBezTo>
                  <a:close/>
                  <a:moveTo>
                    <a:pt x="10335" y="4929"/>
                  </a:moveTo>
                  <a:cubicBezTo>
                    <a:pt x="10458" y="4929"/>
                    <a:pt x="10576" y="5025"/>
                    <a:pt x="10576" y="5170"/>
                  </a:cubicBezTo>
                  <a:cubicBezTo>
                    <a:pt x="10576" y="5302"/>
                    <a:pt x="10476" y="5406"/>
                    <a:pt x="10346" y="5406"/>
                  </a:cubicBezTo>
                  <a:cubicBezTo>
                    <a:pt x="10342" y="5406"/>
                    <a:pt x="10338" y="5406"/>
                    <a:pt x="10333" y="5406"/>
                  </a:cubicBezTo>
                  <a:lnTo>
                    <a:pt x="10333" y="5406"/>
                  </a:lnTo>
                  <a:lnTo>
                    <a:pt x="10340" y="5413"/>
                  </a:lnTo>
                  <a:cubicBezTo>
                    <a:pt x="10126" y="5413"/>
                    <a:pt x="10019" y="5156"/>
                    <a:pt x="10169" y="4999"/>
                  </a:cubicBezTo>
                  <a:cubicBezTo>
                    <a:pt x="10217" y="4951"/>
                    <a:pt x="10277" y="4929"/>
                    <a:pt x="10335" y="4929"/>
                  </a:cubicBezTo>
                  <a:close/>
                  <a:moveTo>
                    <a:pt x="11139" y="4931"/>
                  </a:moveTo>
                  <a:cubicBezTo>
                    <a:pt x="11260" y="4931"/>
                    <a:pt x="11376" y="5027"/>
                    <a:pt x="11376" y="5170"/>
                  </a:cubicBezTo>
                  <a:cubicBezTo>
                    <a:pt x="11376" y="5299"/>
                    <a:pt x="11269" y="5406"/>
                    <a:pt x="11140" y="5406"/>
                  </a:cubicBezTo>
                  <a:lnTo>
                    <a:pt x="11133" y="5413"/>
                  </a:lnTo>
                  <a:cubicBezTo>
                    <a:pt x="10926" y="5413"/>
                    <a:pt x="10819" y="5156"/>
                    <a:pt x="10969" y="5006"/>
                  </a:cubicBezTo>
                  <a:cubicBezTo>
                    <a:pt x="11018" y="4954"/>
                    <a:pt x="11079" y="4931"/>
                    <a:pt x="11139" y="4931"/>
                  </a:cubicBezTo>
                  <a:close/>
                  <a:moveTo>
                    <a:pt x="1969" y="5327"/>
                  </a:moveTo>
                  <a:cubicBezTo>
                    <a:pt x="2099" y="5327"/>
                    <a:pt x="2207" y="5439"/>
                    <a:pt x="2200" y="5570"/>
                  </a:cubicBezTo>
                  <a:lnTo>
                    <a:pt x="2200" y="5563"/>
                  </a:lnTo>
                  <a:cubicBezTo>
                    <a:pt x="2200" y="5708"/>
                    <a:pt x="2078" y="5804"/>
                    <a:pt x="1953" y="5804"/>
                  </a:cubicBezTo>
                  <a:cubicBezTo>
                    <a:pt x="1894" y="5804"/>
                    <a:pt x="1834" y="5783"/>
                    <a:pt x="1786" y="5734"/>
                  </a:cubicBezTo>
                  <a:cubicBezTo>
                    <a:pt x="1636" y="5584"/>
                    <a:pt x="1743" y="5327"/>
                    <a:pt x="1957" y="5327"/>
                  </a:cubicBezTo>
                  <a:cubicBezTo>
                    <a:pt x="1961" y="5327"/>
                    <a:pt x="1965" y="5327"/>
                    <a:pt x="1969" y="5327"/>
                  </a:cubicBezTo>
                  <a:close/>
                  <a:moveTo>
                    <a:pt x="13121" y="5329"/>
                  </a:moveTo>
                  <a:cubicBezTo>
                    <a:pt x="13152" y="5329"/>
                    <a:pt x="13185" y="5335"/>
                    <a:pt x="13218" y="5349"/>
                  </a:cubicBezTo>
                  <a:cubicBezTo>
                    <a:pt x="13454" y="5449"/>
                    <a:pt x="13382" y="5806"/>
                    <a:pt x="13125" y="5806"/>
                  </a:cubicBezTo>
                  <a:cubicBezTo>
                    <a:pt x="13061" y="5806"/>
                    <a:pt x="13004" y="5777"/>
                    <a:pt x="12961" y="5734"/>
                  </a:cubicBezTo>
                  <a:lnTo>
                    <a:pt x="12954" y="5734"/>
                  </a:lnTo>
                  <a:cubicBezTo>
                    <a:pt x="12794" y="5574"/>
                    <a:pt x="12926" y="5329"/>
                    <a:pt x="13121" y="5329"/>
                  </a:cubicBezTo>
                  <a:close/>
                  <a:moveTo>
                    <a:pt x="1162" y="5327"/>
                  </a:moveTo>
                  <a:cubicBezTo>
                    <a:pt x="1203" y="5327"/>
                    <a:pt x="1245" y="5338"/>
                    <a:pt x="1286" y="5363"/>
                  </a:cubicBezTo>
                  <a:cubicBezTo>
                    <a:pt x="1363" y="5405"/>
                    <a:pt x="1406" y="5482"/>
                    <a:pt x="1407" y="5567"/>
                  </a:cubicBezTo>
                  <a:lnTo>
                    <a:pt x="1407" y="5567"/>
                  </a:lnTo>
                  <a:cubicBezTo>
                    <a:pt x="1405" y="5716"/>
                    <a:pt x="1285" y="5806"/>
                    <a:pt x="1163" y="5806"/>
                  </a:cubicBezTo>
                  <a:cubicBezTo>
                    <a:pt x="1084" y="5806"/>
                    <a:pt x="1005" y="5768"/>
                    <a:pt x="957" y="5684"/>
                  </a:cubicBezTo>
                  <a:cubicBezTo>
                    <a:pt x="860" y="5512"/>
                    <a:pt x="997" y="5327"/>
                    <a:pt x="1162" y="5327"/>
                  </a:cubicBezTo>
                  <a:close/>
                  <a:moveTo>
                    <a:pt x="7543" y="5329"/>
                  </a:moveTo>
                  <a:cubicBezTo>
                    <a:pt x="7561" y="5329"/>
                    <a:pt x="7579" y="5330"/>
                    <a:pt x="7598" y="5335"/>
                  </a:cubicBezTo>
                  <a:cubicBezTo>
                    <a:pt x="7641" y="5342"/>
                    <a:pt x="7684" y="5363"/>
                    <a:pt x="7720" y="5399"/>
                  </a:cubicBezTo>
                  <a:cubicBezTo>
                    <a:pt x="7881" y="5560"/>
                    <a:pt x="7742" y="5807"/>
                    <a:pt x="7550" y="5807"/>
                  </a:cubicBezTo>
                  <a:cubicBezTo>
                    <a:pt x="7512" y="5807"/>
                    <a:pt x="7473" y="5798"/>
                    <a:pt x="7434" y="5777"/>
                  </a:cubicBezTo>
                  <a:cubicBezTo>
                    <a:pt x="7208" y="5658"/>
                    <a:pt x="7310" y="5329"/>
                    <a:pt x="7543" y="5329"/>
                  </a:cubicBezTo>
                  <a:close/>
                  <a:moveTo>
                    <a:pt x="8343" y="5329"/>
                  </a:moveTo>
                  <a:cubicBezTo>
                    <a:pt x="8465" y="5329"/>
                    <a:pt x="8588" y="5415"/>
                    <a:pt x="8584" y="5570"/>
                  </a:cubicBezTo>
                  <a:cubicBezTo>
                    <a:pt x="8584" y="5606"/>
                    <a:pt x="8577" y="5634"/>
                    <a:pt x="8562" y="5663"/>
                  </a:cubicBezTo>
                  <a:cubicBezTo>
                    <a:pt x="8521" y="5764"/>
                    <a:pt x="8437" y="5807"/>
                    <a:pt x="8352" y="5807"/>
                  </a:cubicBezTo>
                  <a:cubicBezTo>
                    <a:pt x="8213" y="5807"/>
                    <a:pt x="8073" y="5692"/>
                    <a:pt x="8112" y="5520"/>
                  </a:cubicBezTo>
                  <a:cubicBezTo>
                    <a:pt x="8139" y="5390"/>
                    <a:pt x="8241" y="5329"/>
                    <a:pt x="8343" y="5329"/>
                  </a:cubicBezTo>
                  <a:close/>
                  <a:moveTo>
                    <a:pt x="6749" y="5327"/>
                  </a:moveTo>
                  <a:cubicBezTo>
                    <a:pt x="6884" y="5327"/>
                    <a:pt x="6991" y="5434"/>
                    <a:pt x="6991" y="5570"/>
                  </a:cubicBezTo>
                  <a:cubicBezTo>
                    <a:pt x="6991" y="5714"/>
                    <a:pt x="6876" y="5809"/>
                    <a:pt x="6752" y="5809"/>
                  </a:cubicBezTo>
                  <a:cubicBezTo>
                    <a:pt x="6692" y="5809"/>
                    <a:pt x="6629" y="5786"/>
                    <a:pt x="6577" y="5734"/>
                  </a:cubicBezTo>
                  <a:cubicBezTo>
                    <a:pt x="6427" y="5584"/>
                    <a:pt x="6534" y="5327"/>
                    <a:pt x="6749" y="5327"/>
                  </a:cubicBezTo>
                  <a:close/>
                  <a:moveTo>
                    <a:pt x="5151" y="5329"/>
                  </a:moveTo>
                  <a:cubicBezTo>
                    <a:pt x="5273" y="5329"/>
                    <a:pt x="5396" y="5415"/>
                    <a:pt x="5392" y="5570"/>
                  </a:cubicBezTo>
                  <a:cubicBezTo>
                    <a:pt x="5392" y="5606"/>
                    <a:pt x="5385" y="5634"/>
                    <a:pt x="5377" y="5663"/>
                  </a:cubicBezTo>
                  <a:cubicBezTo>
                    <a:pt x="5333" y="5765"/>
                    <a:pt x="5247" y="5809"/>
                    <a:pt x="5161" y="5809"/>
                  </a:cubicBezTo>
                  <a:cubicBezTo>
                    <a:pt x="5023" y="5809"/>
                    <a:pt x="4885" y="5696"/>
                    <a:pt x="4920" y="5520"/>
                  </a:cubicBezTo>
                  <a:cubicBezTo>
                    <a:pt x="4947" y="5390"/>
                    <a:pt x="5049" y="5329"/>
                    <a:pt x="5151" y="5329"/>
                  </a:cubicBezTo>
                  <a:close/>
                  <a:moveTo>
                    <a:pt x="10735" y="5333"/>
                  </a:moveTo>
                  <a:cubicBezTo>
                    <a:pt x="10857" y="5333"/>
                    <a:pt x="10980" y="5418"/>
                    <a:pt x="10976" y="5577"/>
                  </a:cubicBezTo>
                  <a:cubicBezTo>
                    <a:pt x="10976" y="5606"/>
                    <a:pt x="10969" y="5634"/>
                    <a:pt x="10962" y="5663"/>
                  </a:cubicBezTo>
                  <a:lnTo>
                    <a:pt x="10954" y="5663"/>
                  </a:lnTo>
                  <a:cubicBezTo>
                    <a:pt x="10913" y="5765"/>
                    <a:pt x="10829" y="5809"/>
                    <a:pt x="10743" y="5809"/>
                  </a:cubicBezTo>
                  <a:cubicBezTo>
                    <a:pt x="10607" y="5809"/>
                    <a:pt x="10469" y="5696"/>
                    <a:pt x="10505" y="5520"/>
                  </a:cubicBezTo>
                  <a:cubicBezTo>
                    <a:pt x="10531" y="5393"/>
                    <a:pt x="10633" y="5333"/>
                    <a:pt x="10735" y="5333"/>
                  </a:cubicBezTo>
                  <a:close/>
                  <a:moveTo>
                    <a:pt x="12329" y="5332"/>
                  </a:moveTo>
                  <a:cubicBezTo>
                    <a:pt x="12451" y="5332"/>
                    <a:pt x="12572" y="5416"/>
                    <a:pt x="12568" y="5570"/>
                  </a:cubicBezTo>
                  <a:cubicBezTo>
                    <a:pt x="12568" y="5606"/>
                    <a:pt x="12561" y="5634"/>
                    <a:pt x="12554" y="5663"/>
                  </a:cubicBezTo>
                  <a:lnTo>
                    <a:pt x="12547" y="5663"/>
                  </a:lnTo>
                  <a:cubicBezTo>
                    <a:pt x="12506" y="5765"/>
                    <a:pt x="12420" y="5809"/>
                    <a:pt x="12334" y="5809"/>
                  </a:cubicBezTo>
                  <a:cubicBezTo>
                    <a:pt x="12196" y="5809"/>
                    <a:pt x="12058" y="5696"/>
                    <a:pt x="12097" y="5520"/>
                  </a:cubicBezTo>
                  <a:cubicBezTo>
                    <a:pt x="12123" y="5392"/>
                    <a:pt x="12226" y="5332"/>
                    <a:pt x="12329" y="5332"/>
                  </a:cubicBezTo>
                  <a:close/>
                  <a:moveTo>
                    <a:pt x="9139" y="5329"/>
                  </a:moveTo>
                  <a:cubicBezTo>
                    <a:pt x="9276" y="5329"/>
                    <a:pt x="9413" y="5445"/>
                    <a:pt x="9376" y="5613"/>
                  </a:cubicBezTo>
                  <a:cubicBezTo>
                    <a:pt x="9369" y="5663"/>
                    <a:pt x="9348" y="5706"/>
                    <a:pt x="9312" y="5734"/>
                  </a:cubicBezTo>
                  <a:cubicBezTo>
                    <a:pt x="9261" y="5787"/>
                    <a:pt x="9202" y="5810"/>
                    <a:pt x="9145" y="5810"/>
                  </a:cubicBezTo>
                  <a:cubicBezTo>
                    <a:pt x="8984" y="5810"/>
                    <a:pt x="8839" y="5635"/>
                    <a:pt x="8934" y="5456"/>
                  </a:cubicBezTo>
                  <a:cubicBezTo>
                    <a:pt x="8980" y="5367"/>
                    <a:pt x="9060" y="5329"/>
                    <a:pt x="9139" y="5329"/>
                  </a:cubicBezTo>
                  <a:close/>
                  <a:moveTo>
                    <a:pt x="4352" y="5331"/>
                  </a:moveTo>
                  <a:cubicBezTo>
                    <a:pt x="4381" y="5331"/>
                    <a:pt x="4411" y="5337"/>
                    <a:pt x="4442" y="5349"/>
                  </a:cubicBezTo>
                  <a:cubicBezTo>
                    <a:pt x="4535" y="5385"/>
                    <a:pt x="4592" y="5470"/>
                    <a:pt x="4592" y="5570"/>
                  </a:cubicBezTo>
                  <a:cubicBezTo>
                    <a:pt x="4592" y="5718"/>
                    <a:pt x="4474" y="5810"/>
                    <a:pt x="4352" y="5810"/>
                  </a:cubicBezTo>
                  <a:cubicBezTo>
                    <a:pt x="4280" y="5810"/>
                    <a:pt x="4207" y="5778"/>
                    <a:pt x="4156" y="5706"/>
                  </a:cubicBezTo>
                  <a:cubicBezTo>
                    <a:pt x="4040" y="5540"/>
                    <a:pt x="4172" y="5331"/>
                    <a:pt x="4352" y="5331"/>
                  </a:cubicBezTo>
                  <a:close/>
                  <a:moveTo>
                    <a:pt x="5950" y="5331"/>
                  </a:moveTo>
                  <a:cubicBezTo>
                    <a:pt x="5979" y="5331"/>
                    <a:pt x="6010" y="5337"/>
                    <a:pt x="6042" y="5349"/>
                  </a:cubicBezTo>
                  <a:cubicBezTo>
                    <a:pt x="6127" y="5385"/>
                    <a:pt x="6192" y="5470"/>
                    <a:pt x="6192" y="5570"/>
                  </a:cubicBezTo>
                  <a:cubicBezTo>
                    <a:pt x="6192" y="5718"/>
                    <a:pt x="6070" y="5810"/>
                    <a:pt x="5949" y="5810"/>
                  </a:cubicBezTo>
                  <a:cubicBezTo>
                    <a:pt x="5876" y="5810"/>
                    <a:pt x="5804" y="5778"/>
                    <a:pt x="5756" y="5706"/>
                  </a:cubicBezTo>
                  <a:cubicBezTo>
                    <a:pt x="5639" y="5534"/>
                    <a:pt x="5770" y="5331"/>
                    <a:pt x="5950" y="5331"/>
                  </a:cubicBezTo>
                  <a:close/>
                  <a:moveTo>
                    <a:pt x="2757" y="5335"/>
                  </a:moveTo>
                  <a:cubicBezTo>
                    <a:pt x="2892" y="5335"/>
                    <a:pt x="3000" y="5434"/>
                    <a:pt x="3000" y="5570"/>
                  </a:cubicBezTo>
                  <a:cubicBezTo>
                    <a:pt x="3000" y="5715"/>
                    <a:pt x="2881" y="5811"/>
                    <a:pt x="2758" y="5811"/>
                  </a:cubicBezTo>
                  <a:cubicBezTo>
                    <a:pt x="2700" y="5811"/>
                    <a:pt x="2641" y="5790"/>
                    <a:pt x="2593" y="5742"/>
                  </a:cubicBezTo>
                  <a:cubicBezTo>
                    <a:pt x="2435" y="5592"/>
                    <a:pt x="2543" y="5335"/>
                    <a:pt x="2757" y="5335"/>
                  </a:cubicBezTo>
                  <a:close/>
                  <a:moveTo>
                    <a:pt x="3569" y="5334"/>
                  </a:moveTo>
                  <a:cubicBezTo>
                    <a:pt x="3692" y="5334"/>
                    <a:pt x="3799" y="5439"/>
                    <a:pt x="3799" y="5570"/>
                  </a:cubicBezTo>
                  <a:cubicBezTo>
                    <a:pt x="3799" y="5715"/>
                    <a:pt x="3678" y="5811"/>
                    <a:pt x="3553" y="5811"/>
                  </a:cubicBezTo>
                  <a:cubicBezTo>
                    <a:pt x="3494" y="5811"/>
                    <a:pt x="3433" y="5790"/>
                    <a:pt x="3385" y="5742"/>
                  </a:cubicBezTo>
                  <a:cubicBezTo>
                    <a:pt x="3235" y="5592"/>
                    <a:pt x="3342" y="5335"/>
                    <a:pt x="3557" y="5335"/>
                  </a:cubicBezTo>
                  <a:cubicBezTo>
                    <a:pt x="3561" y="5334"/>
                    <a:pt x="3565" y="5334"/>
                    <a:pt x="3569" y="5334"/>
                  </a:cubicBezTo>
                  <a:close/>
                  <a:moveTo>
                    <a:pt x="9953" y="5334"/>
                  </a:moveTo>
                  <a:cubicBezTo>
                    <a:pt x="10076" y="5334"/>
                    <a:pt x="10176" y="5439"/>
                    <a:pt x="10176" y="5570"/>
                  </a:cubicBezTo>
                  <a:cubicBezTo>
                    <a:pt x="10176" y="5715"/>
                    <a:pt x="10058" y="5811"/>
                    <a:pt x="9935" y="5811"/>
                  </a:cubicBezTo>
                  <a:cubicBezTo>
                    <a:pt x="9877" y="5811"/>
                    <a:pt x="9817" y="5790"/>
                    <a:pt x="9769" y="5742"/>
                  </a:cubicBezTo>
                  <a:cubicBezTo>
                    <a:pt x="9619" y="5592"/>
                    <a:pt x="9726" y="5335"/>
                    <a:pt x="9940" y="5335"/>
                  </a:cubicBezTo>
                  <a:cubicBezTo>
                    <a:pt x="9945" y="5334"/>
                    <a:pt x="9949" y="5334"/>
                    <a:pt x="9953" y="5334"/>
                  </a:cubicBezTo>
                  <a:close/>
                  <a:moveTo>
                    <a:pt x="11531" y="5329"/>
                  </a:moveTo>
                  <a:cubicBezTo>
                    <a:pt x="11561" y="5329"/>
                    <a:pt x="11593" y="5335"/>
                    <a:pt x="11626" y="5349"/>
                  </a:cubicBezTo>
                  <a:cubicBezTo>
                    <a:pt x="11869" y="5449"/>
                    <a:pt x="11797" y="5813"/>
                    <a:pt x="11533" y="5813"/>
                  </a:cubicBezTo>
                  <a:cubicBezTo>
                    <a:pt x="11469" y="5806"/>
                    <a:pt x="11412" y="5784"/>
                    <a:pt x="11369" y="5734"/>
                  </a:cubicBezTo>
                  <a:lnTo>
                    <a:pt x="11362" y="5742"/>
                  </a:lnTo>
                  <a:cubicBezTo>
                    <a:pt x="11207" y="5581"/>
                    <a:pt x="11336" y="5329"/>
                    <a:pt x="11531" y="5329"/>
                  </a:cubicBezTo>
                  <a:close/>
                  <a:moveTo>
                    <a:pt x="764" y="5720"/>
                  </a:moveTo>
                  <a:cubicBezTo>
                    <a:pt x="979" y="5720"/>
                    <a:pt x="1086" y="5977"/>
                    <a:pt x="936" y="6127"/>
                  </a:cubicBezTo>
                  <a:cubicBezTo>
                    <a:pt x="888" y="6175"/>
                    <a:pt x="828" y="6197"/>
                    <a:pt x="770" y="6197"/>
                  </a:cubicBezTo>
                  <a:cubicBezTo>
                    <a:pt x="647" y="6197"/>
                    <a:pt x="529" y="6101"/>
                    <a:pt x="529" y="5956"/>
                  </a:cubicBezTo>
                  <a:cubicBezTo>
                    <a:pt x="529" y="5827"/>
                    <a:pt x="636" y="5727"/>
                    <a:pt x="764" y="5727"/>
                  </a:cubicBezTo>
                  <a:lnTo>
                    <a:pt x="764" y="5720"/>
                  </a:lnTo>
                  <a:close/>
                  <a:moveTo>
                    <a:pt x="1569" y="5727"/>
                  </a:moveTo>
                  <a:cubicBezTo>
                    <a:pt x="1699" y="5727"/>
                    <a:pt x="1807" y="5838"/>
                    <a:pt x="1807" y="5970"/>
                  </a:cubicBezTo>
                  <a:lnTo>
                    <a:pt x="1800" y="5963"/>
                  </a:lnTo>
                  <a:cubicBezTo>
                    <a:pt x="1800" y="6108"/>
                    <a:pt x="1682" y="6204"/>
                    <a:pt x="1557" y="6204"/>
                  </a:cubicBezTo>
                  <a:cubicBezTo>
                    <a:pt x="1497" y="6204"/>
                    <a:pt x="1436" y="6183"/>
                    <a:pt x="1386" y="6134"/>
                  </a:cubicBezTo>
                  <a:cubicBezTo>
                    <a:pt x="1236" y="5984"/>
                    <a:pt x="1343" y="5727"/>
                    <a:pt x="1557" y="5727"/>
                  </a:cubicBezTo>
                  <a:cubicBezTo>
                    <a:pt x="1561" y="5727"/>
                    <a:pt x="1565" y="5727"/>
                    <a:pt x="1569" y="5727"/>
                  </a:cubicBezTo>
                  <a:close/>
                  <a:moveTo>
                    <a:pt x="13532" y="5727"/>
                  </a:moveTo>
                  <a:cubicBezTo>
                    <a:pt x="13660" y="5727"/>
                    <a:pt x="13766" y="5833"/>
                    <a:pt x="13768" y="5967"/>
                  </a:cubicBezTo>
                  <a:lnTo>
                    <a:pt x="13768" y="5967"/>
                  </a:lnTo>
                  <a:cubicBezTo>
                    <a:pt x="13766" y="6110"/>
                    <a:pt x="13649" y="6204"/>
                    <a:pt x="13527" y="6204"/>
                  </a:cubicBezTo>
                  <a:cubicBezTo>
                    <a:pt x="13469" y="6204"/>
                    <a:pt x="13409" y="6183"/>
                    <a:pt x="13361" y="6134"/>
                  </a:cubicBezTo>
                  <a:cubicBezTo>
                    <a:pt x="13211" y="5984"/>
                    <a:pt x="13318" y="5727"/>
                    <a:pt x="13532" y="5727"/>
                  </a:cubicBezTo>
                  <a:close/>
                  <a:moveTo>
                    <a:pt x="4756" y="5727"/>
                  </a:moveTo>
                  <a:cubicBezTo>
                    <a:pt x="4885" y="5727"/>
                    <a:pt x="4992" y="5834"/>
                    <a:pt x="4992" y="5970"/>
                  </a:cubicBezTo>
                  <a:cubicBezTo>
                    <a:pt x="4992" y="6110"/>
                    <a:pt x="4874" y="6204"/>
                    <a:pt x="4752" y="6204"/>
                  </a:cubicBezTo>
                  <a:cubicBezTo>
                    <a:pt x="4693" y="6204"/>
                    <a:pt x="4633" y="6183"/>
                    <a:pt x="4585" y="6134"/>
                  </a:cubicBezTo>
                  <a:cubicBezTo>
                    <a:pt x="4435" y="5984"/>
                    <a:pt x="4542" y="5727"/>
                    <a:pt x="4756" y="5727"/>
                  </a:cubicBezTo>
                  <a:close/>
                  <a:moveTo>
                    <a:pt x="5556" y="5727"/>
                  </a:moveTo>
                  <a:cubicBezTo>
                    <a:pt x="5685" y="5727"/>
                    <a:pt x="5792" y="5834"/>
                    <a:pt x="5792" y="5970"/>
                  </a:cubicBezTo>
                  <a:cubicBezTo>
                    <a:pt x="5792" y="6110"/>
                    <a:pt x="5674" y="6204"/>
                    <a:pt x="5552" y="6204"/>
                  </a:cubicBezTo>
                  <a:cubicBezTo>
                    <a:pt x="5493" y="6204"/>
                    <a:pt x="5433" y="6183"/>
                    <a:pt x="5385" y="6134"/>
                  </a:cubicBezTo>
                  <a:cubicBezTo>
                    <a:pt x="5235" y="5984"/>
                    <a:pt x="5342" y="5727"/>
                    <a:pt x="5556" y="5727"/>
                  </a:cubicBezTo>
                  <a:close/>
                  <a:moveTo>
                    <a:pt x="8741" y="5727"/>
                  </a:moveTo>
                  <a:cubicBezTo>
                    <a:pt x="8876" y="5727"/>
                    <a:pt x="8984" y="5834"/>
                    <a:pt x="8984" y="5970"/>
                  </a:cubicBezTo>
                  <a:cubicBezTo>
                    <a:pt x="8984" y="6110"/>
                    <a:pt x="8866" y="6204"/>
                    <a:pt x="8744" y="6204"/>
                  </a:cubicBezTo>
                  <a:cubicBezTo>
                    <a:pt x="8685" y="6204"/>
                    <a:pt x="8625" y="6183"/>
                    <a:pt x="8577" y="6134"/>
                  </a:cubicBezTo>
                  <a:cubicBezTo>
                    <a:pt x="8427" y="5984"/>
                    <a:pt x="8534" y="5727"/>
                    <a:pt x="8741" y="5727"/>
                  </a:cubicBezTo>
                  <a:close/>
                  <a:moveTo>
                    <a:pt x="10336" y="5729"/>
                  </a:moveTo>
                  <a:cubicBezTo>
                    <a:pt x="10458" y="5729"/>
                    <a:pt x="10576" y="5823"/>
                    <a:pt x="10576" y="5963"/>
                  </a:cubicBezTo>
                  <a:cubicBezTo>
                    <a:pt x="10576" y="6097"/>
                    <a:pt x="10471" y="6204"/>
                    <a:pt x="10337" y="6206"/>
                  </a:cubicBezTo>
                  <a:lnTo>
                    <a:pt x="10337" y="6206"/>
                  </a:lnTo>
                  <a:cubicBezTo>
                    <a:pt x="10125" y="6203"/>
                    <a:pt x="10020" y="5948"/>
                    <a:pt x="10169" y="5799"/>
                  </a:cubicBezTo>
                  <a:cubicBezTo>
                    <a:pt x="10218" y="5750"/>
                    <a:pt x="10277" y="5729"/>
                    <a:pt x="10336" y="5729"/>
                  </a:cubicBezTo>
                  <a:close/>
                  <a:moveTo>
                    <a:pt x="3953" y="5729"/>
                  </a:moveTo>
                  <a:cubicBezTo>
                    <a:pt x="4078" y="5729"/>
                    <a:pt x="4199" y="5825"/>
                    <a:pt x="4199" y="5970"/>
                  </a:cubicBezTo>
                  <a:cubicBezTo>
                    <a:pt x="4192" y="6099"/>
                    <a:pt x="4092" y="6206"/>
                    <a:pt x="3956" y="6206"/>
                  </a:cubicBezTo>
                  <a:cubicBezTo>
                    <a:pt x="3742" y="6206"/>
                    <a:pt x="3635" y="5949"/>
                    <a:pt x="3785" y="5799"/>
                  </a:cubicBezTo>
                  <a:cubicBezTo>
                    <a:pt x="3833" y="5750"/>
                    <a:pt x="3893" y="5729"/>
                    <a:pt x="3953" y="5729"/>
                  </a:cubicBezTo>
                  <a:close/>
                  <a:moveTo>
                    <a:pt x="6350" y="5729"/>
                  </a:moveTo>
                  <a:cubicBezTo>
                    <a:pt x="6473" y="5729"/>
                    <a:pt x="6591" y="5825"/>
                    <a:pt x="6591" y="5970"/>
                  </a:cubicBezTo>
                  <a:cubicBezTo>
                    <a:pt x="6591" y="6099"/>
                    <a:pt x="6484" y="6206"/>
                    <a:pt x="6349" y="6206"/>
                  </a:cubicBezTo>
                  <a:cubicBezTo>
                    <a:pt x="6134" y="6206"/>
                    <a:pt x="6027" y="5949"/>
                    <a:pt x="6184" y="5799"/>
                  </a:cubicBezTo>
                  <a:cubicBezTo>
                    <a:pt x="6233" y="5750"/>
                    <a:pt x="6292" y="5729"/>
                    <a:pt x="6350" y="5729"/>
                  </a:cubicBezTo>
                  <a:close/>
                  <a:moveTo>
                    <a:pt x="7145" y="5729"/>
                  </a:moveTo>
                  <a:cubicBezTo>
                    <a:pt x="7270" y="5729"/>
                    <a:pt x="7391" y="5825"/>
                    <a:pt x="7391" y="5970"/>
                  </a:cubicBezTo>
                  <a:cubicBezTo>
                    <a:pt x="7384" y="6099"/>
                    <a:pt x="7277" y="6206"/>
                    <a:pt x="7148" y="6206"/>
                  </a:cubicBezTo>
                  <a:cubicBezTo>
                    <a:pt x="6934" y="6206"/>
                    <a:pt x="6827" y="5949"/>
                    <a:pt x="6977" y="5799"/>
                  </a:cubicBezTo>
                  <a:cubicBezTo>
                    <a:pt x="7025" y="5750"/>
                    <a:pt x="7085" y="5729"/>
                    <a:pt x="7145" y="5729"/>
                  </a:cubicBezTo>
                  <a:close/>
                  <a:moveTo>
                    <a:pt x="7943" y="5729"/>
                  </a:moveTo>
                  <a:cubicBezTo>
                    <a:pt x="8066" y="5729"/>
                    <a:pt x="8184" y="5825"/>
                    <a:pt x="8184" y="5970"/>
                  </a:cubicBezTo>
                  <a:cubicBezTo>
                    <a:pt x="8184" y="6099"/>
                    <a:pt x="8077" y="6206"/>
                    <a:pt x="7948" y="6206"/>
                  </a:cubicBezTo>
                  <a:cubicBezTo>
                    <a:pt x="7734" y="6206"/>
                    <a:pt x="7627" y="5949"/>
                    <a:pt x="7777" y="5799"/>
                  </a:cubicBezTo>
                  <a:cubicBezTo>
                    <a:pt x="7825" y="5750"/>
                    <a:pt x="7884" y="5729"/>
                    <a:pt x="7943" y="5729"/>
                  </a:cubicBezTo>
                  <a:close/>
                  <a:moveTo>
                    <a:pt x="9538" y="5729"/>
                  </a:moveTo>
                  <a:cubicBezTo>
                    <a:pt x="9663" y="5729"/>
                    <a:pt x="9783" y="5823"/>
                    <a:pt x="9783" y="5963"/>
                  </a:cubicBezTo>
                  <a:cubicBezTo>
                    <a:pt x="9783" y="6099"/>
                    <a:pt x="9676" y="6206"/>
                    <a:pt x="9541" y="6206"/>
                  </a:cubicBezTo>
                  <a:cubicBezTo>
                    <a:pt x="9326" y="6206"/>
                    <a:pt x="9219" y="5949"/>
                    <a:pt x="9369" y="5799"/>
                  </a:cubicBezTo>
                  <a:cubicBezTo>
                    <a:pt x="9418" y="5750"/>
                    <a:pt x="9478" y="5729"/>
                    <a:pt x="9538" y="5729"/>
                  </a:cubicBezTo>
                  <a:close/>
                  <a:moveTo>
                    <a:pt x="11138" y="5729"/>
                  </a:moveTo>
                  <a:cubicBezTo>
                    <a:pt x="11197" y="5729"/>
                    <a:pt x="11256" y="5750"/>
                    <a:pt x="11304" y="5799"/>
                  </a:cubicBezTo>
                  <a:cubicBezTo>
                    <a:pt x="11454" y="5949"/>
                    <a:pt x="11347" y="6206"/>
                    <a:pt x="11133" y="6206"/>
                  </a:cubicBezTo>
                  <a:cubicBezTo>
                    <a:pt x="11004" y="6206"/>
                    <a:pt x="10897" y="6099"/>
                    <a:pt x="10897" y="5970"/>
                  </a:cubicBezTo>
                  <a:cubicBezTo>
                    <a:pt x="10897" y="5825"/>
                    <a:pt x="11016" y="5729"/>
                    <a:pt x="11138" y="5729"/>
                  </a:cubicBezTo>
                  <a:close/>
                  <a:moveTo>
                    <a:pt x="11927" y="5722"/>
                  </a:moveTo>
                  <a:cubicBezTo>
                    <a:pt x="12050" y="5722"/>
                    <a:pt x="12168" y="5818"/>
                    <a:pt x="12168" y="5963"/>
                  </a:cubicBezTo>
                  <a:cubicBezTo>
                    <a:pt x="12168" y="6091"/>
                    <a:pt x="12068" y="6206"/>
                    <a:pt x="11933" y="6206"/>
                  </a:cubicBezTo>
                  <a:lnTo>
                    <a:pt x="11933" y="6199"/>
                  </a:lnTo>
                  <a:cubicBezTo>
                    <a:pt x="11719" y="6199"/>
                    <a:pt x="11611" y="5942"/>
                    <a:pt x="11761" y="5792"/>
                  </a:cubicBezTo>
                  <a:cubicBezTo>
                    <a:pt x="11810" y="5743"/>
                    <a:pt x="11869" y="5722"/>
                    <a:pt x="11927" y="5722"/>
                  </a:cubicBezTo>
                  <a:close/>
                  <a:moveTo>
                    <a:pt x="12731" y="5729"/>
                  </a:moveTo>
                  <a:cubicBezTo>
                    <a:pt x="12789" y="5729"/>
                    <a:pt x="12849" y="5750"/>
                    <a:pt x="12897" y="5799"/>
                  </a:cubicBezTo>
                  <a:cubicBezTo>
                    <a:pt x="13047" y="5949"/>
                    <a:pt x="12940" y="6206"/>
                    <a:pt x="12725" y="6206"/>
                  </a:cubicBezTo>
                  <a:cubicBezTo>
                    <a:pt x="12597" y="6206"/>
                    <a:pt x="12490" y="6099"/>
                    <a:pt x="12490" y="5970"/>
                  </a:cubicBezTo>
                  <a:cubicBezTo>
                    <a:pt x="12490" y="5825"/>
                    <a:pt x="12608" y="5729"/>
                    <a:pt x="12731" y="5729"/>
                  </a:cubicBezTo>
                  <a:close/>
                  <a:moveTo>
                    <a:pt x="2369" y="5734"/>
                  </a:moveTo>
                  <a:cubicBezTo>
                    <a:pt x="2493" y="5734"/>
                    <a:pt x="2600" y="5839"/>
                    <a:pt x="2600" y="5970"/>
                  </a:cubicBezTo>
                  <a:lnTo>
                    <a:pt x="2593" y="5970"/>
                  </a:lnTo>
                  <a:cubicBezTo>
                    <a:pt x="2593" y="6115"/>
                    <a:pt x="2474" y="6211"/>
                    <a:pt x="2351" y="6211"/>
                  </a:cubicBezTo>
                  <a:cubicBezTo>
                    <a:pt x="2293" y="6211"/>
                    <a:pt x="2234" y="6190"/>
                    <a:pt x="2185" y="6141"/>
                  </a:cubicBezTo>
                  <a:cubicBezTo>
                    <a:pt x="2036" y="5991"/>
                    <a:pt x="2143" y="5734"/>
                    <a:pt x="2357" y="5734"/>
                  </a:cubicBezTo>
                  <a:cubicBezTo>
                    <a:pt x="2361" y="5734"/>
                    <a:pt x="2365" y="5734"/>
                    <a:pt x="2369" y="5734"/>
                  </a:cubicBezTo>
                  <a:close/>
                  <a:moveTo>
                    <a:pt x="3157" y="5727"/>
                  </a:moveTo>
                  <a:cubicBezTo>
                    <a:pt x="3292" y="5727"/>
                    <a:pt x="3399" y="5834"/>
                    <a:pt x="3399" y="5970"/>
                  </a:cubicBezTo>
                  <a:cubicBezTo>
                    <a:pt x="3399" y="6115"/>
                    <a:pt x="3281" y="6211"/>
                    <a:pt x="3156" y="6211"/>
                  </a:cubicBezTo>
                  <a:cubicBezTo>
                    <a:pt x="3097" y="6211"/>
                    <a:pt x="3036" y="6190"/>
                    <a:pt x="2985" y="6141"/>
                  </a:cubicBezTo>
                  <a:cubicBezTo>
                    <a:pt x="2835" y="5984"/>
                    <a:pt x="2942" y="5727"/>
                    <a:pt x="3157" y="5727"/>
                  </a:cubicBezTo>
                  <a:close/>
                  <a:moveTo>
                    <a:pt x="370" y="6114"/>
                  </a:moveTo>
                  <a:cubicBezTo>
                    <a:pt x="428" y="6114"/>
                    <a:pt x="488" y="6136"/>
                    <a:pt x="536" y="6184"/>
                  </a:cubicBezTo>
                  <a:cubicBezTo>
                    <a:pt x="686" y="6341"/>
                    <a:pt x="579" y="6598"/>
                    <a:pt x="365" y="6598"/>
                  </a:cubicBezTo>
                  <a:cubicBezTo>
                    <a:pt x="236" y="6598"/>
                    <a:pt x="136" y="6491"/>
                    <a:pt x="129" y="6363"/>
                  </a:cubicBezTo>
                  <a:lnTo>
                    <a:pt x="129" y="6356"/>
                  </a:lnTo>
                  <a:cubicBezTo>
                    <a:pt x="129" y="6210"/>
                    <a:pt x="247" y="6114"/>
                    <a:pt x="370" y="6114"/>
                  </a:cubicBezTo>
                  <a:close/>
                  <a:moveTo>
                    <a:pt x="12331" y="6122"/>
                  </a:moveTo>
                  <a:cubicBezTo>
                    <a:pt x="12389" y="6122"/>
                    <a:pt x="12449" y="6143"/>
                    <a:pt x="12497" y="6191"/>
                  </a:cubicBezTo>
                  <a:cubicBezTo>
                    <a:pt x="12647" y="6341"/>
                    <a:pt x="12540" y="6598"/>
                    <a:pt x="12326" y="6598"/>
                  </a:cubicBezTo>
                  <a:cubicBezTo>
                    <a:pt x="12197" y="6598"/>
                    <a:pt x="12097" y="6491"/>
                    <a:pt x="12097" y="6363"/>
                  </a:cubicBezTo>
                  <a:lnTo>
                    <a:pt x="12090" y="6363"/>
                  </a:lnTo>
                  <a:cubicBezTo>
                    <a:pt x="12090" y="6218"/>
                    <a:pt x="12208" y="6122"/>
                    <a:pt x="12331" y="6122"/>
                  </a:cubicBezTo>
                  <a:close/>
                  <a:moveTo>
                    <a:pt x="1177" y="6123"/>
                  </a:moveTo>
                  <a:cubicBezTo>
                    <a:pt x="1189" y="6123"/>
                    <a:pt x="1201" y="6124"/>
                    <a:pt x="1214" y="6127"/>
                  </a:cubicBezTo>
                  <a:cubicBezTo>
                    <a:pt x="1464" y="6184"/>
                    <a:pt x="1464" y="6548"/>
                    <a:pt x="1214" y="6598"/>
                  </a:cubicBezTo>
                  <a:cubicBezTo>
                    <a:pt x="1201" y="6601"/>
                    <a:pt x="1189" y="6602"/>
                    <a:pt x="1177" y="6602"/>
                  </a:cubicBezTo>
                  <a:cubicBezTo>
                    <a:pt x="948" y="6602"/>
                    <a:pt x="948" y="6123"/>
                    <a:pt x="1177" y="6123"/>
                  </a:cubicBezTo>
                  <a:close/>
                  <a:moveTo>
                    <a:pt x="13939" y="6123"/>
                  </a:moveTo>
                  <a:cubicBezTo>
                    <a:pt x="13950" y="6123"/>
                    <a:pt x="13962" y="6124"/>
                    <a:pt x="13975" y="6127"/>
                  </a:cubicBezTo>
                  <a:cubicBezTo>
                    <a:pt x="13989" y="6134"/>
                    <a:pt x="14004" y="6134"/>
                    <a:pt x="14018" y="6141"/>
                  </a:cubicBezTo>
                  <a:cubicBezTo>
                    <a:pt x="14218" y="6220"/>
                    <a:pt x="14218" y="6506"/>
                    <a:pt x="14018" y="6584"/>
                  </a:cubicBezTo>
                  <a:cubicBezTo>
                    <a:pt x="14004" y="6591"/>
                    <a:pt x="13989" y="6591"/>
                    <a:pt x="13975" y="6598"/>
                  </a:cubicBezTo>
                  <a:cubicBezTo>
                    <a:pt x="13962" y="6601"/>
                    <a:pt x="13950" y="6602"/>
                    <a:pt x="13939" y="6602"/>
                  </a:cubicBezTo>
                  <a:cubicBezTo>
                    <a:pt x="13716" y="6602"/>
                    <a:pt x="13716" y="6123"/>
                    <a:pt x="13939" y="6123"/>
                  </a:cubicBezTo>
                  <a:close/>
                  <a:moveTo>
                    <a:pt x="10751" y="6124"/>
                  </a:moveTo>
                  <a:cubicBezTo>
                    <a:pt x="10761" y="6124"/>
                    <a:pt x="10772" y="6125"/>
                    <a:pt x="10783" y="6127"/>
                  </a:cubicBezTo>
                  <a:cubicBezTo>
                    <a:pt x="10997" y="6177"/>
                    <a:pt x="11047" y="6456"/>
                    <a:pt x="10862" y="6570"/>
                  </a:cubicBezTo>
                  <a:cubicBezTo>
                    <a:pt x="10840" y="6584"/>
                    <a:pt x="10812" y="6591"/>
                    <a:pt x="10783" y="6598"/>
                  </a:cubicBezTo>
                  <a:cubicBezTo>
                    <a:pt x="10770" y="6601"/>
                    <a:pt x="10758" y="6602"/>
                    <a:pt x="10747" y="6602"/>
                  </a:cubicBezTo>
                  <a:cubicBezTo>
                    <a:pt x="10523" y="6602"/>
                    <a:pt x="10524" y="6124"/>
                    <a:pt x="10751" y="6124"/>
                  </a:cubicBezTo>
                  <a:close/>
                  <a:moveTo>
                    <a:pt x="4369" y="6130"/>
                  </a:moveTo>
                  <a:cubicBezTo>
                    <a:pt x="4381" y="6130"/>
                    <a:pt x="4393" y="6132"/>
                    <a:pt x="4406" y="6134"/>
                  </a:cubicBezTo>
                  <a:cubicBezTo>
                    <a:pt x="4421" y="6134"/>
                    <a:pt x="4428" y="6141"/>
                    <a:pt x="4442" y="6141"/>
                  </a:cubicBezTo>
                  <a:cubicBezTo>
                    <a:pt x="4535" y="6177"/>
                    <a:pt x="4592" y="6270"/>
                    <a:pt x="4592" y="6363"/>
                  </a:cubicBezTo>
                  <a:lnTo>
                    <a:pt x="4592" y="6370"/>
                  </a:lnTo>
                  <a:cubicBezTo>
                    <a:pt x="4592" y="6463"/>
                    <a:pt x="4535" y="6556"/>
                    <a:pt x="4442" y="6591"/>
                  </a:cubicBezTo>
                  <a:cubicBezTo>
                    <a:pt x="4428" y="6591"/>
                    <a:pt x="4421" y="6598"/>
                    <a:pt x="4406" y="6598"/>
                  </a:cubicBezTo>
                  <a:cubicBezTo>
                    <a:pt x="4393" y="6601"/>
                    <a:pt x="4381" y="6602"/>
                    <a:pt x="4369" y="6602"/>
                  </a:cubicBezTo>
                  <a:cubicBezTo>
                    <a:pt x="4140" y="6602"/>
                    <a:pt x="4140" y="6130"/>
                    <a:pt x="4369" y="6130"/>
                  </a:cubicBezTo>
                  <a:close/>
                  <a:moveTo>
                    <a:pt x="5961" y="6130"/>
                  </a:moveTo>
                  <a:cubicBezTo>
                    <a:pt x="5973" y="6130"/>
                    <a:pt x="5986" y="6132"/>
                    <a:pt x="5999" y="6134"/>
                  </a:cubicBezTo>
                  <a:cubicBezTo>
                    <a:pt x="6013" y="6134"/>
                    <a:pt x="6027" y="6141"/>
                    <a:pt x="6042" y="6141"/>
                  </a:cubicBezTo>
                  <a:cubicBezTo>
                    <a:pt x="6127" y="6177"/>
                    <a:pt x="6192" y="6270"/>
                    <a:pt x="6192" y="6363"/>
                  </a:cubicBezTo>
                  <a:cubicBezTo>
                    <a:pt x="6192" y="6463"/>
                    <a:pt x="6127" y="6556"/>
                    <a:pt x="6042" y="6591"/>
                  </a:cubicBezTo>
                  <a:cubicBezTo>
                    <a:pt x="6027" y="6591"/>
                    <a:pt x="6013" y="6598"/>
                    <a:pt x="5999" y="6598"/>
                  </a:cubicBezTo>
                  <a:cubicBezTo>
                    <a:pt x="5986" y="6601"/>
                    <a:pt x="5973" y="6602"/>
                    <a:pt x="5961" y="6602"/>
                  </a:cubicBezTo>
                  <a:cubicBezTo>
                    <a:pt x="5733" y="6602"/>
                    <a:pt x="5733" y="6130"/>
                    <a:pt x="5961" y="6130"/>
                  </a:cubicBezTo>
                  <a:close/>
                  <a:moveTo>
                    <a:pt x="6749" y="6127"/>
                  </a:moveTo>
                  <a:cubicBezTo>
                    <a:pt x="6884" y="6127"/>
                    <a:pt x="6991" y="6234"/>
                    <a:pt x="6991" y="6363"/>
                  </a:cubicBezTo>
                  <a:cubicBezTo>
                    <a:pt x="6991" y="6508"/>
                    <a:pt x="6873" y="6604"/>
                    <a:pt x="6748" y="6604"/>
                  </a:cubicBezTo>
                  <a:cubicBezTo>
                    <a:pt x="6689" y="6604"/>
                    <a:pt x="6628" y="6582"/>
                    <a:pt x="6577" y="6534"/>
                  </a:cubicBezTo>
                  <a:cubicBezTo>
                    <a:pt x="6427" y="6384"/>
                    <a:pt x="6534" y="6127"/>
                    <a:pt x="6749" y="6127"/>
                  </a:cubicBezTo>
                  <a:close/>
                  <a:moveTo>
                    <a:pt x="9940" y="6127"/>
                  </a:moveTo>
                  <a:cubicBezTo>
                    <a:pt x="10069" y="6127"/>
                    <a:pt x="10176" y="6234"/>
                    <a:pt x="10176" y="6363"/>
                  </a:cubicBezTo>
                  <a:cubicBezTo>
                    <a:pt x="10176" y="6508"/>
                    <a:pt x="10058" y="6604"/>
                    <a:pt x="9935" y="6604"/>
                  </a:cubicBezTo>
                  <a:cubicBezTo>
                    <a:pt x="9877" y="6604"/>
                    <a:pt x="9817" y="6582"/>
                    <a:pt x="9769" y="6534"/>
                  </a:cubicBezTo>
                  <a:cubicBezTo>
                    <a:pt x="9619" y="6384"/>
                    <a:pt x="9726" y="6127"/>
                    <a:pt x="9940" y="6127"/>
                  </a:cubicBezTo>
                  <a:close/>
                  <a:moveTo>
                    <a:pt x="3557" y="6127"/>
                  </a:moveTo>
                  <a:cubicBezTo>
                    <a:pt x="3692" y="6127"/>
                    <a:pt x="3799" y="6234"/>
                    <a:pt x="3799" y="6363"/>
                  </a:cubicBezTo>
                  <a:lnTo>
                    <a:pt x="3799" y="6370"/>
                  </a:lnTo>
                  <a:cubicBezTo>
                    <a:pt x="3799" y="6510"/>
                    <a:pt x="3682" y="6604"/>
                    <a:pt x="3557" y="6604"/>
                  </a:cubicBezTo>
                  <a:cubicBezTo>
                    <a:pt x="3497" y="6604"/>
                    <a:pt x="3436" y="6583"/>
                    <a:pt x="3385" y="6534"/>
                  </a:cubicBezTo>
                  <a:cubicBezTo>
                    <a:pt x="3235" y="6384"/>
                    <a:pt x="3342" y="6127"/>
                    <a:pt x="3557" y="6127"/>
                  </a:cubicBezTo>
                  <a:close/>
                  <a:moveTo>
                    <a:pt x="9139" y="6126"/>
                  </a:moveTo>
                  <a:cubicBezTo>
                    <a:pt x="9263" y="6126"/>
                    <a:pt x="9384" y="6219"/>
                    <a:pt x="9384" y="6363"/>
                  </a:cubicBezTo>
                  <a:cubicBezTo>
                    <a:pt x="9384" y="6477"/>
                    <a:pt x="9298" y="6577"/>
                    <a:pt x="9191" y="6598"/>
                  </a:cubicBezTo>
                  <a:cubicBezTo>
                    <a:pt x="9172" y="6603"/>
                    <a:pt x="9153" y="6605"/>
                    <a:pt x="9135" y="6605"/>
                  </a:cubicBezTo>
                  <a:cubicBezTo>
                    <a:pt x="8945" y="6605"/>
                    <a:pt x="8825" y="6376"/>
                    <a:pt x="8955" y="6213"/>
                  </a:cubicBezTo>
                  <a:cubicBezTo>
                    <a:pt x="9005" y="6153"/>
                    <a:pt x="9072" y="6126"/>
                    <a:pt x="9139" y="6126"/>
                  </a:cubicBezTo>
                  <a:close/>
                  <a:moveTo>
                    <a:pt x="8344" y="6128"/>
                  </a:moveTo>
                  <a:cubicBezTo>
                    <a:pt x="8466" y="6128"/>
                    <a:pt x="8584" y="6223"/>
                    <a:pt x="8584" y="6363"/>
                  </a:cubicBezTo>
                  <a:cubicBezTo>
                    <a:pt x="8584" y="6497"/>
                    <a:pt x="8478" y="6604"/>
                    <a:pt x="8344" y="6606"/>
                  </a:cubicBezTo>
                  <a:lnTo>
                    <a:pt x="8344" y="6606"/>
                  </a:lnTo>
                  <a:cubicBezTo>
                    <a:pt x="8133" y="6603"/>
                    <a:pt x="8028" y="6348"/>
                    <a:pt x="8177" y="6199"/>
                  </a:cubicBezTo>
                  <a:cubicBezTo>
                    <a:pt x="8225" y="6150"/>
                    <a:pt x="8285" y="6128"/>
                    <a:pt x="8344" y="6128"/>
                  </a:cubicBezTo>
                  <a:close/>
                  <a:moveTo>
                    <a:pt x="5152" y="6128"/>
                  </a:moveTo>
                  <a:cubicBezTo>
                    <a:pt x="5274" y="6128"/>
                    <a:pt x="5392" y="6223"/>
                    <a:pt x="5392" y="6363"/>
                  </a:cubicBezTo>
                  <a:cubicBezTo>
                    <a:pt x="5392" y="6498"/>
                    <a:pt x="5285" y="6606"/>
                    <a:pt x="5156" y="6606"/>
                  </a:cubicBezTo>
                  <a:cubicBezTo>
                    <a:pt x="4942" y="6606"/>
                    <a:pt x="4835" y="6349"/>
                    <a:pt x="4985" y="6199"/>
                  </a:cubicBezTo>
                  <a:cubicBezTo>
                    <a:pt x="5033" y="6150"/>
                    <a:pt x="5093" y="6128"/>
                    <a:pt x="5152" y="6128"/>
                  </a:cubicBezTo>
                  <a:close/>
                  <a:moveTo>
                    <a:pt x="11535" y="6129"/>
                  </a:moveTo>
                  <a:cubicBezTo>
                    <a:pt x="11657" y="6129"/>
                    <a:pt x="11776" y="6225"/>
                    <a:pt x="11776" y="6370"/>
                  </a:cubicBezTo>
                  <a:cubicBezTo>
                    <a:pt x="11776" y="6498"/>
                    <a:pt x="11669" y="6606"/>
                    <a:pt x="11533" y="6606"/>
                  </a:cubicBezTo>
                  <a:cubicBezTo>
                    <a:pt x="11319" y="6606"/>
                    <a:pt x="11212" y="6349"/>
                    <a:pt x="11369" y="6199"/>
                  </a:cubicBezTo>
                  <a:cubicBezTo>
                    <a:pt x="11417" y="6150"/>
                    <a:pt x="11476" y="6129"/>
                    <a:pt x="11535" y="6129"/>
                  </a:cubicBezTo>
                  <a:close/>
                  <a:moveTo>
                    <a:pt x="13120" y="6122"/>
                  </a:moveTo>
                  <a:cubicBezTo>
                    <a:pt x="13243" y="6122"/>
                    <a:pt x="13361" y="6218"/>
                    <a:pt x="13361" y="6363"/>
                  </a:cubicBezTo>
                  <a:cubicBezTo>
                    <a:pt x="13361" y="6491"/>
                    <a:pt x="13261" y="6598"/>
                    <a:pt x="13132" y="6606"/>
                  </a:cubicBezTo>
                  <a:lnTo>
                    <a:pt x="13125" y="6606"/>
                  </a:lnTo>
                  <a:cubicBezTo>
                    <a:pt x="12911" y="6606"/>
                    <a:pt x="12804" y="6349"/>
                    <a:pt x="12954" y="6191"/>
                  </a:cubicBezTo>
                  <a:cubicBezTo>
                    <a:pt x="13002" y="6143"/>
                    <a:pt x="13062" y="6122"/>
                    <a:pt x="13120" y="6122"/>
                  </a:cubicBezTo>
                  <a:close/>
                  <a:moveTo>
                    <a:pt x="7542" y="6128"/>
                  </a:moveTo>
                  <a:cubicBezTo>
                    <a:pt x="7560" y="6128"/>
                    <a:pt x="7579" y="6130"/>
                    <a:pt x="7598" y="6134"/>
                  </a:cubicBezTo>
                  <a:cubicBezTo>
                    <a:pt x="7641" y="6141"/>
                    <a:pt x="7684" y="6163"/>
                    <a:pt x="7720" y="6199"/>
                  </a:cubicBezTo>
                  <a:cubicBezTo>
                    <a:pt x="7881" y="6360"/>
                    <a:pt x="7742" y="6607"/>
                    <a:pt x="7550" y="6607"/>
                  </a:cubicBezTo>
                  <a:cubicBezTo>
                    <a:pt x="7512" y="6607"/>
                    <a:pt x="7473" y="6598"/>
                    <a:pt x="7434" y="6577"/>
                  </a:cubicBezTo>
                  <a:cubicBezTo>
                    <a:pt x="7209" y="6451"/>
                    <a:pt x="7309" y="6128"/>
                    <a:pt x="7542" y="6128"/>
                  </a:cubicBezTo>
                  <a:close/>
                  <a:moveTo>
                    <a:pt x="1957" y="6127"/>
                  </a:moveTo>
                  <a:cubicBezTo>
                    <a:pt x="2093" y="6127"/>
                    <a:pt x="2200" y="6234"/>
                    <a:pt x="2200" y="6363"/>
                  </a:cubicBezTo>
                  <a:lnTo>
                    <a:pt x="2200" y="6370"/>
                  </a:lnTo>
                  <a:cubicBezTo>
                    <a:pt x="2200" y="6515"/>
                    <a:pt x="2078" y="6611"/>
                    <a:pt x="1953" y="6611"/>
                  </a:cubicBezTo>
                  <a:cubicBezTo>
                    <a:pt x="1894" y="6611"/>
                    <a:pt x="1834" y="6590"/>
                    <a:pt x="1786" y="6541"/>
                  </a:cubicBezTo>
                  <a:cubicBezTo>
                    <a:pt x="1636" y="6384"/>
                    <a:pt x="1743" y="6127"/>
                    <a:pt x="1957" y="6127"/>
                  </a:cubicBezTo>
                  <a:close/>
                  <a:moveTo>
                    <a:pt x="2770" y="6134"/>
                  </a:moveTo>
                  <a:cubicBezTo>
                    <a:pt x="2899" y="6134"/>
                    <a:pt x="3000" y="6238"/>
                    <a:pt x="3000" y="6363"/>
                  </a:cubicBezTo>
                  <a:lnTo>
                    <a:pt x="3000" y="6370"/>
                  </a:lnTo>
                  <a:cubicBezTo>
                    <a:pt x="3000" y="6515"/>
                    <a:pt x="2881" y="6611"/>
                    <a:pt x="2758" y="6611"/>
                  </a:cubicBezTo>
                  <a:cubicBezTo>
                    <a:pt x="2700" y="6611"/>
                    <a:pt x="2641" y="6590"/>
                    <a:pt x="2593" y="6541"/>
                  </a:cubicBezTo>
                  <a:cubicBezTo>
                    <a:pt x="2435" y="6391"/>
                    <a:pt x="2543" y="6134"/>
                    <a:pt x="2757" y="6134"/>
                  </a:cubicBezTo>
                  <a:cubicBezTo>
                    <a:pt x="2761" y="6134"/>
                    <a:pt x="2765" y="6134"/>
                    <a:pt x="2770" y="6134"/>
                  </a:cubicBezTo>
                  <a:close/>
                  <a:moveTo>
                    <a:pt x="764" y="6520"/>
                  </a:moveTo>
                  <a:cubicBezTo>
                    <a:pt x="900" y="6520"/>
                    <a:pt x="1007" y="6627"/>
                    <a:pt x="1007" y="6763"/>
                  </a:cubicBezTo>
                  <a:cubicBezTo>
                    <a:pt x="1007" y="6908"/>
                    <a:pt x="889" y="7004"/>
                    <a:pt x="764" y="7004"/>
                  </a:cubicBezTo>
                  <a:cubicBezTo>
                    <a:pt x="705" y="7004"/>
                    <a:pt x="644" y="6982"/>
                    <a:pt x="593" y="6934"/>
                  </a:cubicBezTo>
                  <a:cubicBezTo>
                    <a:pt x="443" y="6777"/>
                    <a:pt x="550" y="6520"/>
                    <a:pt x="764" y="6520"/>
                  </a:cubicBezTo>
                  <a:close/>
                  <a:moveTo>
                    <a:pt x="1570" y="6527"/>
                  </a:moveTo>
                  <a:cubicBezTo>
                    <a:pt x="1699" y="6527"/>
                    <a:pt x="1800" y="6631"/>
                    <a:pt x="1807" y="6763"/>
                  </a:cubicBezTo>
                  <a:lnTo>
                    <a:pt x="1800" y="6763"/>
                  </a:lnTo>
                  <a:cubicBezTo>
                    <a:pt x="1800" y="6908"/>
                    <a:pt x="1682" y="7004"/>
                    <a:pt x="1557" y="7004"/>
                  </a:cubicBezTo>
                  <a:cubicBezTo>
                    <a:pt x="1497" y="7004"/>
                    <a:pt x="1436" y="6982"/>
                    <a:pt x="1386" y="6934"/>
                  </a:cubicBezTo>
                  <a:cubicBezTo>
                    <a:pt x="1236" y="6784"/>
                    <a:pt x="1343" y="6527"/>
                    <a:pt x="1557" y="6527"/>
                  </a:cubicBezTo>
                  <a:cubicBezTo>
                    <a:pt x="1561" y="6527"/>
                    <a:pt x="1566" y="6527"/>
                    <a:pt x="1570" y="6527"/>
                  </a:cubicBezTo>
                  <a:close/>
                  <a:moveTo>
                    <a:pt x="4756" y="6527"/>
                  </a:moveTo>
                  <a:cubicBezTo>
                    <a:pt x="4885" y="6527"/>
                    <a:pt x="4992" y="6627"/>
                    <a:pt x="4992" y="6763"/>
                  </a:cubicBezTo>
                  <a:cubicBezTo>
                    <a:pt x="4992" y="6908"/>
                    <a:pt x="4874" y="7004"/>
                    <a:pt x="4751" y="7004"/>
                  </a:cubicBezTo>
                  <a:cubicBezTo>
                    <a:pt x="4692" y="7004"/>
                    <a:pt x="4633" y="6982"/>
                    <a:pt x="4585" y="6934"/>
                  </a:cubicBezTo>
                  <a:cubicBezTo>
                    <a:pt x="4435" y="6784"/>
                    <a:pt x="4542" y="6527"/>
                    <a:pt x="4756" y="6527"/>
                  </a:cubicBezTo>
                  <a:close/>
                  <a:moveTo>
                    <a:pt x="5556" y="6527"/>
                  </a:moveTo>
                  <a:cubicBezTo>
                    <a:pt x="5685" y="6527"/>
                    <a:pt x="5792" y="6627"/>
                    <a:pt x="5792" y="6763"/>
                  </a:cubicBezTo>
                  <a:cubicBezTo>
                    <a:pt x="5792" y="6908"/>
                    <a:pt x="5673" y="7004"/>
                    <a:pt x="5551" y="7004"/>
                  </a:cubicBezTo>
                  <a:cubicBezTo>
                    <a:pt x="5492" y="7004"/>
                    <a:pt x="5433" y="6982"/>
                    <a:pt x="5385" y="6934"/>
                  </a:cubicBezTo>
                  <a:cubicBezTo>
                    <a:pt x="5235" y="6784"/>
                    <a:pt x="5342" y="6527"/>
                    <a:pt x="5556" y="6527"/>
                  </a:cubicBezTo>
                  <a:close/>
                  <a:moveTo>
                    <a:pt x="8741" y="6527"/>
                  </a:moveTo>
                  <a:cubicBezTo>
                    <a:pt x="8876" y="6527"/>
                    <a:pt x="8984" y="6627"/>
                    <a:pt x="8984" y="6763"/>
                  </a:cubicBezTo>
                  <a:cubicBezTo>
                    <a:pt x="8984" y="6908"/>
                    <a:pt x="8865" y="7004"/>
                    <a:pt x="8743" y="7004"/>
                  </a:cubicBezTo>
                  <a:cubicBezTo>
                    <a:pt x="8684" y="7004"/>
                    <a:pt x="8625" y="6982"/>
                    <a:pt x="8577" y="6934"/>
                  </a:cubicBezTo>
                  <a:cubicBezTo>
                    <a:pt x="8427" y="6784"/>
                    <a:pt x="8534" y="6527"/>
                    <a:pt x="8741" y="6527"/>
                  </a:cubicBezTo>
                  <a:close/>
                  <a:moveTo>
                    <a:pt x="3157" y="6527"/>
                  </a:moveTo>
                  <a:cubicBezTo>
                    <a:pt x="3285" y="6527"/>
                    <a:pt x="3392" y="6627"/>
                    <a:pt x="3399" y="6763"/>
                  </a:cubicBezTo>
                  <a:lnTo>
                    <a:pt x="3399" y="6770"/>
                  </a:lnTo>
                  <a:cubicBezTo>
                    <a:pt x="3399" y="6910"/>
                    <a:pt x="3282" y="7004"/>
                    <a:pt x="3157" y="7004"/>
                  </a:cubicBezTo>
                  <a:cubicBezTo>
                    <a:pt x="3097" y="7004"/>
                    <a:pt x="3036" y="6983"/>
                    <a:pt x="2985" y="6934"/>
                  </a:cubicBezTo>
                  <a:cubicBezTo>
                    <a:pt x="2835" y="6784"/>
                    <a:pt x="2942" y="6527"/>
                    <a:pt x="3157" y="6527"/>
                  </a:cubicBezTo>
                  <a:close/>
                  <a:moveTo>
                    <a:pt x="3962" y="6529"/>
                  </a:moveTo>
                  <a:cubicBezTo>
                    <a:pt x="4020" y="6529"/>
                    <a:pt x="4080" y="6550"/>
                    <a:pt x="4128" y="6598"/>
                  </a:cubicBezTo>
                  <a:cubicBezTo>
                    <a:pt x="4278" y="6748"/>
                    <a:pt x="4171" y="7005"/>
                    <a:pt x="3956" y="7005"/>
                  </a:cubicBezTo>
                  <a:cubicBezTo>
                    <a:pt x="3821" y="7005"/>
                    <a:pt x="3714" y="6898"/>
                    <a:pt x="3721" y="6763"/>
                  </a:cubicBezTo>
                  <a:lnTo>
                    <a:pt x="3721" y="6763"/>
                  </a:lnTo>
                  <a:lnTo>
                    <a:pt x="3721" y="6770"/>
                  </a:lnTo>
                  <a:cubicBezTo>
                    <a:pt x="3721" y="6625"/>
                    <a:pt x="3839" y="6529"/>
                    <a:pt x="3962" y="6529"/>
                  </a:cubicBezTo>
                  <a:close/>
                  <a:moveTo>
                    <a:pt x="6353" y="6528"/>
                  </a:moveTo>
                  <a:cubicBezTo>
                    <a:pt x="6412" y="6528"/>
                    <a:pt x="6471" y="6550"/>
                    <a:pt x="6520" y="6598"/>
                  </a:cubicBezTo>
                  <a:cubicBezTo>
                    <a:pt x="6670" y="6748"/>
                    <a:pt x="6563" y="7005"/>
                    <a:pt x="6349" y="7005"/>
                  </a:cubicBezTo>
                  <a:cubicBezTo>
                    <a:pt x="6213" y="7005"/>
                    <a:pt x="6106" y="6891"/>
                    <a:pt x="6113" y="6763"/>
                  </a:cubicBezTo>
                  <a:cubicBezTo>
                    <a:pt x="6113" y="6623"/>
                    <a:pt x="6231" y="6528"/>
                    <a:pt x="6353" y="6528"/>
                  </a:cubicBezTo>
                  <a:close/>
                  <a:moveTo>
                    <a:pt x="7148" y="6528"/>
                  </a:moveTo>
                  <a:cubicBezTo>
                    <a:pt x="7208" y="6528"/>
                    <a:pt x="7269" y="6550"/>
                    <a:pt x="7320" y="6598"/>
                  </a:cubicBezTo>
                  <a:cubicBezTo>
                    <a:pt x="7470" y="6748"/>
                    <a:pt x="7363" y="7005"/>
                    <a:pt x="7148" y="7005"/>
                  </a:cubicBezTo>
                  <a:cubicBezTo>
                    <a:pt x="7013" y="7005"/>
                    <a:pt x="6906" y="6898"/>
                    <a:pt x="6906" y="6763"/>
                  </a:cubicBezTo>
                  <a:cubicBezTo>
                    <a:pt x="6906" y="6623"/>
                    <a:pt x="7023" y="6528"/>
                    <a:pt x="7148" y="6528"/>
                  </a:cubicBezTo>
                  <a:close/>
                  <a:moveTo>
                    <a:pt x="7945" y="6528"/>
                  </a:moveTo>
                  <a:cubicBezTo>
                    <a:pt x="8004" y="6528"/>
                    <a:pt x="8064" y="6550"/>
                    <a:pt x="8112" y="6598"/>
                  </a:cubicBezTo>
                  <a:cubicBezTo>
                    <a:pt x="8262" y="6748"/>
                    <a:pt x="8155" y="7005"/>
                    <a:pt x="7948" y="7005"/>
                  </a:cubicBezTo>
                  <a:cubicBezTo>
                    <a:pt x="7813" y="7005"/>
                    <a:pt x="7705" y="6898"/>
                    <a:pt x="7705" y="6763"/>
                  </a:cubicBezTo>
                  <a:cubicBezTo>
                    <a:pt x="7705" y="6623"/>
                    <a:pt x="7823" y="6528"/>
                    <a:pt x="7945" y="6528"/>
                  </a:cubicBezTo>
                  <a:close/>
                  <a:moveTo>
                    <a:pt x="9541" y="6528"/>
                  </a:moveTo>
                  <a:cubicBezTo>
                    <a:pt x="9666" y="6528"/>
                    <a:pt x="9783" y="6623"/>
                    <a:pt x="9783" y="6763"/>
                  </a:cubicBezTo>
                  <a:cubicBezTo>
                    <a:pt x="9783" y="6898"/>
                    <a:pt x="9676" y="7005"/>
                    <a:pt x="9541" y="7005"/>
                  </a:cubicBezTo>
                  <a:cubicBezTo>
                    <a:pt x="9326" y="7005"/>
                    <a:pt x="9219" y="6748"/>
                    <a:pt x="9369" y="6598"/>
                  </a:cubicBezTo>
                  <a:cubicBezTo>
                    <a:pt x="9420" y="6550"/>
                    <a:pt x="9481" y="6528"/>
                    <a:pt x="9541" y="6528"/>
                  </a:cubicBezTo>
                  <a:close/>
                  <a:moveTo>
                    <a:pt x="10339" y="6529"/>
                  </a:moveTo>
                  <a:cubicBezTo>
                    <a:pt x="10397" y="6529"/>
                    <a:pt x="10456" y="6550"/>
                    <a:pt x="10505" y="6598"/>
                  </a:cubicBezTo>
                  <a:cubicBezTo>
                    <a:pt x="10662" y="6748"/>
                    <a:pt x="10555" y="7005"/>
                    <a:pt x="10340" y="7005"/>
                  </a:cubicBezTo>
                  <a:cubicBezTo>
                    <a:pt x="10206" y="7005"/>
                    <a:pt x="10099" y="6900"/>
                    <a:pt x="10098" y="6766"/>
                  </a:cubicBezTo>
                  <a:lnTo>
                    <a:pt x="10098" y="6766"/>
                  </a:lnTo>
                  <a:cubicBezTo>
                    <a:pt x="10100" y="6623"/>
                    <a:pt x="10217" y="6529"/>
                    <a:pt x="10339" y="6529"/>
                  </a:cubicBezTo>
                  <a:close/>
                  <a:moveTo>
                    <a:pt x="11135" y="6529"/>
                  </a:moveTo>
                  <a:cubicBezTo>
                    <a:pt x="11258" y="6529"/>
                    <a:pt x="11376" y="6625"/>
                    <a:pt x="11376" y="6770"/>
                  </a:cubicBezTo>
                  <a:cubicBezTo>
                    <a:pt x="11376" y="6898"/>
                    <a:pt x="11269" y="7005"/>
                    <a:pt x="11140" y="7005"/>
                  </a:cubicBezTo>
                  <a:lnTo>
                    <a:pt x="11133" y="7005"/>
                  </a:lnTo>
                  <a:cubicBezTo>
                    <a:pt x="10926" y="7005"/>
                    <a:pt x="10819" y="6748"/>
                    <a:pt x="10969" y="6598"/>
                  </a:cubicBezTo>
                  <a:cubicBezTo>
                    <a:pt x="11017" y="6550"/>
                    <a:pt x="11076" y="6529"/>
                    <a:pt x="11135" y="6529"/>
                  </a:cubicBezTo>
                  <a:close/>
                  <a:moveTo>
                    <a:pt x="11938" y="6529"/>
                  </a:moveTo>
                  <a:cubicBezTo>
                    <a:pt x="11997" y="6529"/>
                    <a:pt x="12056" y="6550"/>
                    <a:pt x="12104" y="6598"/>
                  </a:cubicBezTo>
                  <a:cubicBezTo>
                    <a:pt x="12254" y="6748"/>
                    <a:pt x="12147" y="7005"/>
                    <a:pt x="11933" y="7005"/>
                  </a:cubicBezTo>
                  <a:cubicBezTo>
                    <a:pt x="11797" y="7005"/>
                    <a:pt x="11690" y="6898"/>
                    <a:pt x="11697" y="6763"/>
                  </a:cubicBezTo>
                  <a:lnTo>
                    <a:pt x="11697" y="6763"/>
                  </a:lnTo>
                  <a:lnTo>
                    <a:pt x="11697" y="6770"/>
                  </a:lnTo>
                  <a:cubicBezTo>
                    <a:pt x="11697" y="6625"/>
                    <a:pt x="11815" y="6529"/>
                    <a:pt x="11938" y="6529"/>
                  </a:cubicBezTo>
                  <a:close/>
                  <a:moveTo>
                    <a:pt x="12728" y="6528"/>
                  </a:moveTo>
                  <a:cubicBezTo>
                    <a:pt x="12851" y="6528"/>
                    <a:pt x="12968" y="6623"/>
                    <a:pt x="12968" y="6763"/>
                  </a:cubicBezTo>
                  <a:cubicBezTo>
                    <a:pt x="12968" y="6898"/>
                    <a:pt x="12861" y="6998"/>
                    <a:pt x="12733" y="7005"/>
                  </a:cubicBezTo>
                  <a:lnTo>
                    <a:pt x="12725" y="7005"/>
                  </a:lnTo>
                  <a:cubicBezTo>
                    <a:pt x="12518" y="7005"/>
                    <a:pt x="12411" y="6748"/>
                    <a:pt x="12561" y="6598"/>
                  </a:cubicBezTo>
                  <a:cubicBezTo>
                    <a:pt x="12610" y="6550"/>
                    <a:pt x="12669" y="6528"/>
                    <a:pt x="12728" y="6528"/>
                  </a:cubicBezTo>
                  <a:close/>
                  <a:moveTo>
                    <a:pt x="13524" y="6521"/>
                  </a:moveTo>
                  <a:cubicBezTo>
                    <a:pt x="13582" y="6521"/>
                    <a:pt x="13641" y="6543"/>
                    <a:pt x="13689" y="6591"/>
                  </a:cubicBezTo>
                  <a:cubicBezTo>
                    <a:pt x="13839" y="6741"/>
                    <a:pt x="13732" y="7005"/>
                    <a:pt x="13525" y="7005"/>
                  </a:cubicBezTo>
                  <a:cubicBezTo>
                    <a:pt x="13390" y="6998"/>
                    <a:pt x="13290" y="6891"/>
                    <a:pt x="13290" y="6763"/>
                  </a:cubicBezTo>
                  <a:lnTo>
                    <a:pt x="13282" y="6763"/>
                  </a:lnTo>
                  <a:cubicBezTo>
                    <a:pt x="13282" y="6617"/>
                    <a:pt x="13401" y="6521"/>
                    <a:pt x="13524" y="6521"/>
                  </a:cubicBezTo>
                  <a:close/>
                  <a:moveTo>
                    <a:pt x="2357" y="6527"/>
                  </a:moveTo>
                  <a:cubicBezTo>
                    <a:pt x="2493" y="6527"/>
                    <a:pt x="2600" y="6634"/>
                    <a:pt x="2600" y="6763"/>
                  </a:cubicBezTo>
                  <a:lnTo>
                    <a:pt x="2600" y="6770"/>
                  </a:lnTo>
                  <a:cubicBezTo>
                    <a:pt x="2600" y="6915"/>
                    <a:pt x="2481" y="7011"/>
                    <a:pt x="2359" y="7011"/>
                  </a:cubicBezTo>
                  <a:cubicBezTo>
                    <a:pt x="2300" y="7011"/>
                    <a:pt x="2241" y="6989"/>
                    <a:pt x="2193" y="6941"/>
                  </a:cubicBezTo>
                  <a:cubicBezTo>
                    <a:pt x="2043" y="6784"/>
                    <a:pt x="2150" y="6527"/>
                    <a:pt x="2357" y="6527"/>
                  </a:cubicBezTo>
                  <a:close/>
                  <a:moveTo>
                    <a:pt x="13939" y="6916"/>
                  </a:moveTo>
                  <a:cubicBezTo>
                    <a:pt x="13950" y="6916"/>
                    <a:pt x="13962" y="6917"/>
                    <a:pt x="13975" y="6920"/>
                  </a:cubicBezTo>
                  <a:cubicBezTo>
                    <a:pt x="14089" y="6948"/>
                    <a:pt x="14168" y="7041"/>
                    <a:pt x="14168" y="7155"/>
                  </a:cubicBezTo>
                  <a:lnTo>
                    <a:pt x="14168" y="7163"/>
                  </a:lnTo>
                  <a:cubicBezTo>
                    <a:pt x="14168" y="7213"/>
                    <a:pt x="14154" y="7255"/>
                    <a:pt x="14125" y="7298"/>
                  </a:cubicBezTo>
                  <a:lnTo>
                    <a:pt x="14111" y="7313"/>
                  </a:lnTo>
                  <a:cubicBezTo>
                    <a:pt x="14111" y="7320"/>
                    <a:pt x="14104" y="7327"/>
                    <a:pt x="14096" y="7327"/>
                  </a:cubicBezTo>
                  <a:lnTo>
                    <a:pt x="14082" y="7341"/>
                  </a:lnTo>
                  <a:lnTo>
                    <a:pt x="14075" y="7348"/>
                  </a:lnTo>
                  <a:cubicBezTo>
                    <a:pt x="14068" y="7355"/>
                    <a:pt x="14054" y="7370"/>
                    <a:pt x="14039" y="7377"/>
                  </a:cubicBezTo>
                  <a:lnTo>
                    <a:pt x="14025" y="7377"/>
                  </a:lnTo>
                  <a:cubicBezTo>
                    <a:pt x="14011" y="7384"/>
                    <a:pt x="13997" y="7384"/>
                    <a:pt x="13975" y="7391"/>
                  </a:cubicBezTo>
                  <a:cubicBezTo>
                    <a:pt x="13962" y="7394"/>
                    <a:pt x="13950" y="7395"/>
                    <a:pt x="13939" y="7395"/>
                  </a:cubicBezTo>
                  <a:cubicBezTo>
                    <a:pt x="13716" y="7395"/>
                    <a:pt x="13716" y="6916"/>
                    <a:pt x="13939" y="6916"/>
                  </a:cubicBezTo>
                  <a:close/>
                  <a:moveTo>
                    <a:pt x="1171" y="6923"/>
                  </a:moveTo>
                  <a:cubicBezTo>
                    <a:pt x="1182" y="6923"/>
                    <a:pt x="1194" y="6924"/>
                    <a:pt x="1207" y="6927"/>
                  </a:cubicBezTo>
                  <a:cubicBezTo>
                    <a:pt x="1321" y="6948"/>
                    <a:pt x="1400" y="7048"/>
                    <a:pt x="1400" y="7163"/>
                  </a:cubicBezTo>
                  <a:cubicBezTo>
                    <a:pt x="1400" y="7213"/>
                    <a:pt x="1386" y="7255"/>
                    <a:pt x="1357" y="7298"/>
                  </a:cubicBezTo>
                  <a:lnTo>
                    <a:pt x="1350" y="7313"/>
                  </a:lnTo>
                  <a:cubicBezTo>
                    <a:pt x="1343" y="7320"/>
                    <a:pt x="1336" y="7327"/>
                    <a:pt x="1336" y="7334"/>
                  </a:cubicBezTo>
                  <a:lnTo>
                    <a:pt x="1321" y="7341"/>
                  </a:lnTo>
                  <a:lnTo>
                    <a:pt x="1314" y="7348"/>
                  </a:lnTo>
                  <a:cubicBezTo>
                    <a:pt x="1300" y="7363"/>
                    <a:pt x="1286" y="7370"/>
                    <a:pt x="1271" y="7377"/>
                  </a:cubicBezTo>
                  <a:lnTo>
                    <a:pt x="1264" y="7377"/>
                  </a:lnTo>
                  <a:cubicBezTo>
                    <a:pt x="1243" y="7384"/>
                    <a:pt x="1229" y="7391"/>
                    <a:pt x="1207" y="7391"/>
                  </a:cubicBezTo>
                  <a:cubicBezTo>
                    <a:pt x="1194" y="7394"/>
                    <a:pt x="1182" y="7395"/>
                    <a:pt x="1171" y="7395"/>
                  </a:cubicBezTo>
                  <a:cubicBezTo>
                    <a:pt x="948" y="7395"/>
                    <a:pt x="948" y="6923"/>
                    <a:pt x="1171" y="6923"/>
                  </a:cubicBezTo>
                  <a:close/>
                  <a:moveTo>
                    <a:pt x="10747" y="6923"/>
                  </a:moveTo>
                  <a:cubicBezTo>
                    <a:pt x="10758" y="6923"/>
                    <a:pt x="10770" y="6924"/>
                    <a:pt x="10783" y="6927"/>
                  </a:cubicBezTo>
                  <a:cubicBezTo>
                    <a:pt x="10954" y="6963"/>
                    <a:pt x="11033" y="7155"/>
                    <a:pt x="10933" y="7291"/>
                  </a:cubicBezTo>
                  <a:lnTo>
                    <a:pt x="10933" y="7298"/>
                  </a:lnTo>
                  <a:lnTo>
                    <a:pt x="10926" y="7313"/>
                  </a:lnTo>
                  <a:cubicBezTo>
                    <a:pt x="10919" y="7320"/>
                    <a:pt x="10919" y="7327"/>
                    <a:pt x="10912" y="7327"/>
                  </a:cubicBezTo>
                  <a:lnTo>
                    <a:pt x="10897" y="7341"/>
                  </a:lnTo>
                  <a:lnTo>
                    <a:pt x="10890" y="7348"/>
                  </a:lnTo>
                  <a:cubicBezTo>
                    <a:pt x="10876" y="7363"/>
                    <a:pt x="10862" y="7370"/>
                    <a:pt x="10847" y="7377"/>
                  </a:cubicBezTo>
                  <a:lnTo>
                    <a:pt x="10833" y="7377"/>
                  </a:lnTo>
                  <a:cubicBezTo>
                    <a:pt x="10819" y="7384"/>
                    <a:pt x="10805" y="7391"/>
                    <a:pt x="10783" y="7391"/>
                  </a:cubicBezTo>
                  <a:cubicBezTo>
                    <a:pt x="10770" y="7394"/>
                    <a:pt x="10758" y="7395"/>
                    <a:pt x="10747" y="7395"/>
                  </a:cubicBezTo>
                  <a:cubicBezTo>
                    <a:pt x="10524" y="7395"/>
                    <a:pt x="10524" y="6923"/>
                    <a:pt x="10747" y="6923"/>
                  </a:cubicBezTo>
                  <a:close/>
                  <a:moveTo>
                    <a:pt x="370" y="6916"/>
                  </a:moveTo>
                  <a:cubicBezTo>
                    <a:pt x="413" y="6916"/>
                    <a:pt x="457" y="6928"/>
                    <a:pt x="500" y="6956"/>
                  </a:cubicBezTo>
                  <a:cubicBezTo>
                    <a:pt x="700" y="7091"/>
                    <a:pt x="607" y="7398"/>
                    <a:pt x="365" y="7398"/>
                  </a:cubicBezTo>
                  <a:cubicBezTo>
                    <a:pt x="272" y="7398"/>
                    <a:pt x="186" y="7341"/>
                    <a:pt x="143" y="7255"/>
                  </a:cubicBezTo>
                  <a:lnTo>
                    <a:pt x="150" y="7248"/>
                  </a:lnTo>
                  <a:cubicBezTo>
                    <a:pt x="77" y="7080"/>
                    <a:pt x="212" y="6916"/>
                    <a:pt x="370" y="6916"/>
                  </a:cubicBezTo>
                  <a:close/>
                  <a:moveTo>
                    <a:pt x="2768" y="6916"/>
                  </a:moveTo>
                  <a:cubicBezTo>
                    <a:pt x="2891" y="6916"/>
                    <a:pt x="3007" y="7012"/>
                    <a:pt x="3007" y="7155"/>
                  </a:cubicBezTo>
                  <a:lnTo>
                    <a:pt x="3000" y="7170"/>
                  </a:lnTo>
                  <a:cubicBezTo>
                    <a:pt x="3000" y="7213"/>
                    <a:pt x="2985" y="7255"/>
                    <a:pt x="2957" y="7298"/>
                  </a:cubicBezTo>
                  <a:lnTo>
                    <a:pt x="2957" y="7305"/>
                  </a:lnTo>
                  <a:cubicBezTo>
                    <a:pt x="2950" y="7313"/>
                    <a:pt x="2942" y="7320"/>
                    <a:pt x="2935" y="7327"/>
                  </a:cubicBezTo>
                  <a:lnTo>
                    <a:pt x="2928" y="7334"/>
                  </a:lnTo>
                  <a:cubicBezTo>
                    <a:pt x="2892" y="7370"/>
                    <a:pt x="2850" y="7391"/>
                    <a:pt x="2800" y="7398"/>
                  </a:cubicBezTo>
                  <a:lnTo>
                    <a:pt x="2764" y="7398"/>
                  </a:lnTo>
                  <a:cubicBezTo>
                    <a:pt x="2550" y="7398"/>
                    <a:pt x="2443" y="7141"/>
                    <a:pt x="2593" y="6991"/>
                  </a:cubicBezTo>
                  <a:cubicBezTo>
                    <a:pt x="2644" y="6939"/>
                    <a:pt x="2707" y="6916"/>
                    <a:pt x="2768" y="6916"/>
                  </a:cubicBezTo>
                  <a:close/>
                  <a:moveTo>
                    <a:pt x="7541" y="6925"/>
                  </a:moveTo>
                  <a:cubicBezTo>
                    <a:pt x="7550" y="6925"/>
                    <a:pt x="7560" y="6926"/>
                    <a:pt x="7570" y="6927"/>
                  </a:cubicBezTo>
                  <a:cubicBezTo>
                    <a:pt x="7748" y="6941"/>
                    <a:pt x="7848" y="7141"/>
                    <a:pt x="7748" y="7291"/>
                  </a:cubicBezTo>
                  <a:lnTo>
                    <a:pt x="7741" y="7305"/>
                  </a:lnTo>
                  <a:cubicBezTo>
                    <a:pt x="7734" y="7313"/>
                    <a:pt x="7727" y="7320"/>
                    <a:pt x="7720" y="7327"/>
                  </a:cubicBezTo>
                  <a:lnTo>
                    <a:pt x="7720" y="7334"/>
                  </a:lnTo>
                  <a:cubicBezTo>
                    <a:pt x="7684" y="7370"/>
                    <a:pt x="7634" y="7391"/>
                    <a:pt x="7584" y="7398"/>
                  </a:cubicBezTo>
                  <a:lnTo>
                    <a:pt x="7548" y="7398"/>
                  </a:lnTo>
                  <a:cubicBezTo>
                    <a:pt x="7455" y="7398"/>
                    <a:pt x="7363" y="7348"/>
                    <a:pt x="7327" y="7255"/>
                  </a:cubicBezTo>
                  <a:cubicBezTo>
                    <a:pt x="7259" y="7100"/>
                    <a:pt x="7371" y="6925"/>
                    <a:pt x="7541" y="6925"/>
                  </a:cubicBezTo>
                  <a:close/>
                  <a:moveTo>
                    <a:pt x="5962" y="6923"/>
                  </a:moveTo>
                  <a:cubicBezTo>
                    <a:pt x="5973" y="6923"/>
                    <a:pt x="5986" y="6924"/>
                    <a:pt x="5999" y="6927"/>
                  </a:cubicBezTo>
                  <a:cubicBezTo>
                    <a:pt x="6113" y="6948"/>
                    <a:pt x="6192" y="7048"/>
                    <a:pt x="6192" y="7163"/>
                  </a:cubicBezTo>
                  <a:cubicBezTo>
                    <a:pt x="6192" y="7213"/>
                    <a:pt x="6177" y="7263"/>
                    <a:pt x="6149" y="7305"/>
                  </a:cubicBezTo>
                  <a:lnTo>
                    <a:pt x="6134" y="7320"/>
                  </a:lnTo>
                  <a:cubicBezTo>
                    <a:pt x="6127" y="7327"/>
                    <a:pt x="6127" y="7327"/>
                    <a:pt x="6120" y="7334"/>
                  </a:cubicBezTo>
                  <a:lnTo>
                    <a:pt x="6106" y="7348"/>
                  </a:lnTo>
                  <a:lnTo>
                    <a:pt x="6099" y="7355"/>
                  </a:lnTo>
                  <a:cubicBezTo>
                    <a:pt x="6084" y="7363"/>
                    <a:pt x="6070" y="7370"/>
                    <a:pt x="6056" y="7377"/>
                  </a:cubicBezTo>
                  <a:lnTo>
                    <a:pt x="6049" y="7377"/>
                  </a:lnTo>
                  <a:cubicBezTo>
                    <a:pt x="6034" y="7384"/>
                    <a:pt x="6013" y="7391"/>
                    <a:pt x="5999" y="7398"/>
                  </a:cubicBezTo>
                  <a:cubicBezTo>
                    <a:pt x="5986" y="7401"/>
                    <a:pt x="5973" y="7402"/>
                    <a:pt x="5962" y="7402"/>
                  </a:cubicBezTo>
                  <a:cubicBezTo>
                    <a:pt x="5733" y="7402"/>
                    <a:pt x="5733" y="6923"/>
                    <a:pt x="5962" y="6923"/>
                  </a:cubicBezTo>
                  <a:close/>
                  <a:moveTo>
                    <a:pt x="4356" y="6925"/>
                  </a:moveTo>
                  <a:cubicBezTo>
                    <a:pt x="4365" y="6925"/>
                    <a:pt x="4375" y="6926"/>
                    <a:pt x="4385" y="6927"/>
                  </a:cubicBezTo>
                  <a:cubicBezTo>
                    <a:pt x="4563" y="6941"/>
                    <a:pt x="4656" y="7155"/>
                    <a:pt x="4549" y="7305"/>
                  </a:cubicBezTo>
                  <a:lnTo>
                    <a:pt x="4542" y="7320"/>
                  </a:lnTo>
                  <a:cubicBezTo>
                    <a:pt x="4535" y="7320"/>
                    <a:pt x="4528" y="7327"/>
                    <a:pt x="4528" y="7334"/>
                  </a:cubicBezTo>
                  <a:lnTo>
                    <a:pt x="4513" y="7348"/>
                  </a:lnTo>
                  <a:lnTo>
                    <a:pt x="4506" y="7355"/>
                  </a:lnTo>
                  <a:cubicBezTo>
                    <a:pt x="4492" y="7363"/>
                    <a:pt x="4478" y="7370"/>
                    <a:pt x="4463" y="7377"/>
                  </a:cubicBezTo>
                  <a:lnTo>
                    <a:pt x="4456" y="7377"/>
                  </a:lnTo>
                  <a:cubicBezTo>
                    <a:pt x="4442" y="7384"/>
                    <a:pt x="4421" y="7391"/>
                    <a:pt x="4406" y="7398"/>
                  </a:cubicBezTo>
                  <a:cubicBezTo>
                    <a:pt x="4391" y="7401"/>
                    <a:pt x="4377" y="7402"/>
                    <a:pt x="4362" y="7402"/>
                  </a:cubicBezTo>
                  <a:cubicBezTo>
                    <a:pt x="4265" y="7402"/>
                    <a:pt x="4178" y="7342"/>
                    <a:pt x="4135" y="7255"/>
                  </a:cubicBezTo>
                  <a:cubicBezTo>
                    <a:pt x="4067" y="7100"/>
                    <a:pt x="4185" y="6925"/>
                    <a:pt x="4356" y="6925"/>
                  </a:cubicBezTo>
                  <a:close/>
                  <a:moveTo>
                    <a:pt x="9143" y="6922"/>
                  </a:moveTo>
                  <a:cubicBezTo>
                    <a:pt x="9168" y="6922"/>
                    <a:pt x="9194" y="6926"/>
                    <a:pt x="9219" y="6934"/>
                  </a:cubicBezTo>
                  <a:cubicBezTo>
                    <a:pt x="9369" y="6984"/>
                    <a:pt x="9433" y="7170"/>
                    <a:pt x="9341" y="7305"/>
                  </a:cubicBezTo>
                  <a:lnTo>
                    <a:pt x="9326" y="7320"/>
                  </a:lnTo>
                  <a:cubicBezTo>
                    <a:pt x="9319" y="7320"/>
                    <a:pt x="9319" y="7327"/>
                    <a:pt x="9312" y="7334"/>
                  </a:cubicBezTo>
                  <a:lnTo>
                    <a:pt x="9298" y="7348"/>
                  </a:lnTo>
                  <a:lnTo>
                    <a:pt x="9291" y="7348"/>
                  </a:lnTo>
                  <a:cubicBezTo>
                    <a:pt x="9276" y="7363"/>
                    <a:pt x="9262" y="7370"/>
                    <a:pt x="9248" y="7377"/>
                  </a:cubicBezTo>
                  <a:lnTo>
                    <a:pt x="9241" y="7377"/>
                  </a:lnTo>
                  <a:cubicBezTo>
                    <a:pt x="9226" y="7384"/>
                    <a:pt x="9205" y="7391"/>
                    <a:pt x="9191" y="7398"/>
                  </a:cubicBezTo>
                  <a:cubicBezTo>
                    <a:pt x="9175" y="7401"/>
                    <a:pt x="9160" y="7403"/>
                    <a:pt x="9144" y="7403"/>
                  </a:cubicBezTo>
                  <a:cubicBezTo>
                    <a:pt x="9014" y="7403"/>
                    <a:pt x="8905" y="7297"/>
                    <a:pt x="8905" y="7163"/>
                  </a:cubicBezTo>
                  <a:cubicBezTo>
                    <a:pt x="8899" y="7025"/>
                    <a:pt x="9014" y="6922"/>
                    <a:pt x="9143" y="6922"/>
                  </a:cubicBezTo>
                  <a:close/>
                  <a:moveTo>
                    <a:pt x="3557" y="6927"/>
                  </a:moveTo>
                  <a:cubicBezTo>
                    <a:pt x="3692" y="6927"/>
                    <a:pt x="3799" y="7034"/>
                    <a:pt x="3799" y="7163"/>
                  </a:cubicBezTo>
                  <a:cubicBezTo>
                    <a:pt x="3799" y="7308"/>
                    <a:pt x="3681" y="7404"/>
                    <a:pt x="3556" y="7404"/>
                  </a:cubicBezTo>
                  <a:cubicBezTo>
                    <a:pt x="3497" y="7404"/>
                    <a:pt x="3436" y="7382"/>
                    <a:pt x="3385" y="7334"/>
                  </a:cubicBezTo>
                  <a:cubicBezTo>
                    <a:pt x="3235" y="7184"/>
                    <a:pt x="3342" y="6927"/>
                    <a:pt x="3557" y="6927"/>
                  </a:cubicBezTo>
                  <a:close/>
                  <a:moveTo>
                    <a:pt x="5156" y="6927"/>
                  </a:moveTo>
                  <a:cubicBezTo>
                    <a:pt x="5285" y="6927"/>
                    <a:pt x="5392" y="7034"/>
                    <a:pt x="5392" y="7163"/>
                  </a:cubicBezTo>
                  <a:cubicBezTo>
                    <a:pt x="5392" y="7308"/>
                    <a:pt x="5274" y="7404"/>
                    <a:pt x="5151" y="7404"/>
                  </a:cubicBezTo>
                  <a:cubicBezTo>
                    <a:pt x="5092" y="7404"/>
                    <a:pt x="5033" y="7382"/>
                    <a:pt x="4985" y="7334"/>
                  </a:cubicBezTo>
                  <a:cubicBezTo>
                    <a:pt x="4835" y="7184"/>
                    <a:pt x="4942" y="6927"/>
                    <a:pt x="5156" y="6927"/>
                  </a:cubicBezTo>
                  <a:close/>
                  <a:moveTo>
                    <a:pt x="9940" y="6927"/>
                  </a:moveTo>
                  <a:cubicBezTo>
                    <a:pt x="10069" y="6927"/>
                    <a:pt x="10176" y="7034"/>
                    <a:pt x="10176" y="7163"/>
                  </a:cubicBezTo>
                  <a:cubicBezTo>
                    <a:pt x="10176" y="7308"/>
                    <a:pt x="10058" y="7404"/>
                    <a:pt x="9935" y="7404"/>
                  </a:cubicBezTo>
                  <a:cubicBezTo>
                    <a:pt x="9877" y="7404"/>
                    <a:pt x="9817" y="7382"/>
                    <a:pt x="9769" y="7334"/>
                  </a:cubicBezTo>
                  <a:cubicBezTo>
                    <a:pt x="9619" y="7184"/>
                    <a:pt x="9726" y="6927"/>
                    <a:pt x="9940" y="6927"/>
                  </a:cubicBezTo>
                  <a:close/>
                  <a:moveTo>
                    <a:pt x="1957" y="6927"/>
                  </a:moveTo>
                  <a:cubicBezTo>
                    <a:pt x="2093" y="6927"/>
                    <a:pt x="2200" y="7027"/>
                    <a:pt x="2200" y="7163"/>
                  </a:cubicBezTo>
                  <a:lnTo>
                    <a:pt x="2200" y="7170"/>
                  </a:lnTo>
                  <a:cubicBezTo>
                    <a:pt x="2200" y="7310"/>
                    <a:pt x="2079" y="7404"/>
                    <a:pt x="1954" y="7404"/>
                  </a:cubicBezTo>
                  <a:cubicBezTo>
                    <a:pt x="1895" y="7404"/>
                    <a:pt x="1834" y="7383"/>
                    <a:pt x="1786" y="7334"/>
                  </a:cubicBezTo>
                  <a:cubicBezTo>
                    <a:pt x="1636" y="7184"/>
                    <a:pt x="1743" y="6927"/>
                    <a:pt x="1957" y="6927"/>
                  </a:cubicBezTo>
                  <a:close/>
                  <a:moveTo>
                    <a:pt x="6753" y="6923"/>
                  </a:moveTo>
                  <a:cubicBezTo>
                    <a:pt x="6796" y="6923"/>
                    <a:pt x="6841" y="6935"/>
                    <a:pt x="6884" y="6963"/>
                  </a:cubicBezTo>
                  <a:cubicBezTo>
                    <a:pt x="7077" y="7098"/>
                    <a:pt x="6984" y="7405"/>
                    <a:pt x="6749" y="7405"/>
                  </a:cubicBezTo>
                  <a:cubicBezTo>
                    <a:pt x="6649" y="7405"/>
                    <a:pt x="6563" y="7348"/>
                    <a:pt x="6527" y="7255"/>
                  </a:cubicBezTo>
                  <a:cubicBezTo>
                    <a:pt x="6454" y="7087"/>
                    <a:pt x="6593" y="6923"/>
                    <a:pt x="6753" y="6923"/>
                  </a:cubicBezTo>
                  <a:close/>
                  <a:moveTo>
                    <a:pt x="8346" y="6923"/>
                  </a:moveTo>
                  <a:cubicBezTo>
                    <a:pt x="8389" y="6923"/>
                    <a:pt x="8434" y="6935"/>
                    <a:pt x="8477" y="6963"/>
                  </a:cubicBezTo>
                  <a:cubicBezTo>
                    <a:pt x="8677" y="7098"/>
                    <a:pt x="8584" y="7405"/>
                    <a:pt x="8348" y="7405"/>
                  </a:cubicBezTo>
                  <a:cubicBezTo>
                    <a:pt x="8248" y="7405"/>
                    <a:pt x="8162" y="7348"/>
                    <a:pt x="8127" y="7255"/>
                  </a:cubicBezTo>
                  <a:cubicBezTo>
                    <a:pt x="8054" y="7087"/>
                    <a:pt x="8188" y="6923"/>
                    <a:pt x="8346" y="6923"/>
                  </a:cubicBezTo>
                  <a:close/>
                  <a:moveTo>
                    <a:pt x="11538" y="6923"/>
                  </a:moveTo>
                  <a:cubicBezTo>
                    <a:pt x="11581" y="6923"/>
                    <a:pt x="11626" y="6935"/>
                    <a:pt x="11669" y="6963"/>
                  </a:cubicBezTo>
                  <a:cubicBezTo>
                    <a:pt x="11869" y="7098"/>
                    <a:pt x="11776" y="7405"/>
                    <a:pt x="11533" y="7405"/>
                  </a:cubicBezTo>
                  <a:cubicBezTo>
                    <a:pt x="11440" y="7405"/>
                    <a:pt x="11354" y="7348"/>
                    <a:pt x="11319" y="7255"/>
                  </a:cubicBezTo>
                  <a:lnTo>
                    <a:pt x="11312" y="7255"/>
                  </a:lnTo>
                  <a:cubicBezTo>
                    <a:pt x="11244" y="7087"/>
                    <a:pt x="11380" y="6923"/>
                    <a:pt x="11538" y="6923"/>
                  </a:cubicBezTo>
                  <a:close/>
                  <a:moveTo>
                    <a:pt x="12329" y="6910"/>
                  </a:moveTo>
                  <a:cubicBezTo>
                    <a:pt x="12505" y="6910"/>
                    <a:pt x="12644" y="7115"/>
                    <a:pt x="12533" y="7291"/>
                  </a:cubicBezTo>
                  <a:lnTo>
                    <a:pt x="12525" y="7291"/>
                  </a:lnTo>
                  <a:cubicBezTo>
                    <a:pt x="12518" y="7305"/>
                    <a:pt x="12511" y="7313"/>
                    <a:pt x="12504" y="7320"/>
                  </a:cubicBezTo>
                  <a:lnTo>
                    <a:pt x="12504" y="7327"/>
                  </a:lnTo>
                  <a:cubicBezTo>
                    <a:pt x="12468" y="7363"/>
                    <a:pt x="12418" y="7384"/>
                    <a:pt x="12368" y="7391"/>
                  </a:cubicBezTo>
                  <a:cubicBezTo>
                    <a:pt x="12361" y="7398"/>
                    <a:pt x="12347" y="7398"/>
                    <a:pt x="12333" y="7405"/>
                  </a:cubicBezTo>
                  <a:lnTo>
                    <a:pt x="12326" y="7398"/>
                  </a:lnTo>
                  <a:cubicBezTo>
                    <a:pt x="12076" y="7398"/>
                    <a:pt x="11990" y="7063"/>
                    <a:pt x="12211" y="6941"/>
                  </a:cubicBezTo>
                  <a:cubicBezTo>
                    <a:pt x="12251" y="6920"/>
                    <a:pt x="12291" y="6910"/>
                    <a:pt x="12329" y="6910"/>
                  </a:cubicBezTo>
                  <a:close/>
                  <a:moveTo>
                    <a:pt x="13130" y="6923"/>
                  </a:moveTo>
                  <a:cubicBezTo>
                    <a:pt x="13173" y="6923"/>
                    <a:pt x="13218" y="6935"/>
                    <a:pt x="13261" y="6963"/>
                  </a:cubicBezTo>
                  <a:cubicBezTo>
                    <a:pt x="13454" y="7098"/>
                    <a:pt x="13361" y="7405"/>
                    <a:pt x="13125" y="7405"/>
                  </a:cubicBezTo>
                  <a:cubicBezTo>
                    <a:pt x="13032" y="7405"/>
                    <a:pt x="12947" y="7348"/>
                    <a:pt x="12911" y="7255"/>
                  </a:cubicBezTo>
                  <a:lnTo>
                    <a:pt x="12904" y="7255"/>
                  </a:lnTo>
                  <a:cubicBezTo>
                    <a:pt x="12831" y="7087"/>
                    <a:pt x="12970" y="6923"/>
                    <a:pt x="13130" y="6923"/>
                  </a:cubicBezTo>
                  <a:close/>
                  <a:moveTo>
                    <a:pt x="764" y="7320"/>
                  </a:moveTo>
                  <a:cubicBezTo>
                    <a:pt x="900" y="7320"/>
                    <a:pt x="1007" y="7427"/>
                    <a:pt x="1007" y="7562"/>
                  </a:cubicBezTo>
                  <a:cubicBezTo>
                    <a:pt x="1007" y="7703"/>
                    <a:pt x="890" y="7797"/>
                    <a:pt x="765" y="7797"/>
                  </a:cubicBezTo>
                  <a:cubicBezTo>
                    <a:pt x="705" y="7797"/>
                    <a:pt x="644" y="7775"/>
                    <a:pt x="593" y="7727"/>
                  </a:cubicBezTo>
                  <a:cubicBezTo>
                    <a:pt x="443" y="7577"/>
                    <a:pt x="550" y="7320"/>
                    <a:pt x="764" y="7320"/>
                  </a:cubicBezTo>
                  <a:close/>
                  <a:moveTo>
                    <a:pt x="13524" y="7321"/>
                  </a:moveTo>
                  <a:cubicBezTo>
                    <a:pt x="13582" y="7321"/>
                    <a:pt x="13641" y="7343"/>
                    <a:pt x="13689" y="7391"/>
                  </a:cubicBezTo>
                  <a:cubicBezTo>
                    <a:pt x="13839" y="7541"/>
                    <a:pt x="13732" y="7798"/>
                    <a:pt x="13525" y="7798"/>
                  </a:cubicBezTo>
                  <a:cubicBezTo>
                    <a:pt x="13397" y="7798"/>
                    <a:pt x="13290" y="7691"/>
                    <a:pt x="13290" y="7562"/>
                  </a:cubicBezTo>
                  <a:lnTo>
                    <a:pt x="13282" y="7562"/>
                  </a:lnTo>
                  <a:cubicBezTo>
                    <a:pt x="13282" y="7417"/>
                    <a:pt x="13401" y="7321"/>
                    <a:pt x="13524" y="7321"/>
                  </a:cubicBezTo>
                  <a:close/>
                  <a:moveTo>
                    <a:pt x="5554" y="7321"/>
                  </a:moveTo>
                  <a:cubicBezTo>
                    <a:pt x="5613" y="7321"/>
                    <a:pt x="5672" y="7343"/>
                    <a:pt x="5720" y="7391"/>
                  </a:cubicBezTo>
                  <a:cubicBezTo>
                    <a:pt x="5870" y="7541"/>
                    <a:pt x="5763" y="7798"/>
                    <a:pt x="5556" y="7798"/>
                  </a:cubicBezTo>
                  <a:cubicBezTo>
                    <a:pt x="5552" y="7798"/>
                    <a:pt x="5547" y="7798"/>
                    <a:pt x="5543" y="7798"/>
                  </a:cubicBezTo>
                  <a:cubicBezTo>
                    <a:pt x="5414" y="7798"/>
                    <a:pt x="5313" y="7694"/>
                    <a:pt x="5313" y="7562"/>
                  </a:cubicBezTo>
                  <a:cubicBezTo>
                    <a:pt x="5313" y="7417"/>
                    <a:pt x="5431" y="7321"/>
                    <a:pt x="5554" y="7321"/>
                  </a:cubicBezTo>
                  <a:close/>
                  <a:moveTo>
                    <a:pt x="1561" y="7320"/>
                  </a:moveTo>
                  <a:lnTo>
                    <a:pt x="1561" y="7320"/>
                  </a:lnTo>
                  <a:cubicBezTo>
                    <a:pt x="1773" y="7323"/>
                    <a:pt x="1878" y="7578"/>
                    <a:pt x="1728" y="7727"/>
                  </a:cubicBezTo>
                  <a:cubicBezTo>
                    <a:pt x="1679" y="7778"/>
                    <a:pt x="1618" y="7802"/>
                    <a:pt x="1558" y="7802"/>
                  </a:cubicBezTo>
                  <a:cubicBezTo>
                    <a:pt x="1437" y="7802"/>
                    <a:pt x="1321" y="7706"/>
                    <a:pt x="1321" y="7562"/>
                  </a:cubicBezTo>
                  <a:cubicBezTo>
                    <a:pt x="1321" y="7428"/>
                    <a:pt x="1427" y="7322"/>
                    <a:pt x="1561" y="7320"/>
                  </a:cubicBezTo>
                  <a:close/>
                  <a:moveTo>
                    <a:pt x="3157" y="7320"/>
                  </a:moveTo>
                  <a:lnTo>
                    <a:pt x="3157" y="7327"/>
                  </a:lnTo>
                  <a:cubicBezTo>
                    <a:pt x="3371" y="7327"/>
                    <a:pt x="3478" y="7584"/>
                    <a:pt x="3328" y="7734"/>
                  </a:cubicBezTo>
                  <a:cubicBezTo>
                    <a:pt x="3280" y="7782"/>
                    <a:pt x="3220" y="7804"/>
                    <a:pt x="3162" y="7804"/>
                  </a:cubicBezTo>
                  <a:cubicBezTo>
                    <a:pt x="3039" y="7804"/>
                    <a:pt x="2921" y="7708"/>
                    <a:pt x="2921" y="7562"/>
                  </a:cubicBezTo>
                  <a:cubicBezTo>
                    <a:pt x="2914" y="7434"/>
                    <a:pt x="3028" y="7320"/>
                    <a:pt x="3157" y="7320"/>
                  </a:cubicBezTo>
                  <a:close/>
                  <a:moveTo>
                    <a:pt x="3956" y="7327"/>
                  </a:moveTo>
                  <a:cubicBezTo>
                    <a:pt x="4092" y="7327"/>
                    <a:pt x="4199" y="7434"/>
                    <a:pt x="4199" y="7562"/>
                  </a:cubicBezTo>
                  <a:cubicBezTo>
                    <a:pt x="4199" y="7708"/>
                    <a:pt x="4081" y="7804"/>
                    <a:pt x="3956" y="7804"/>
                  </a:cubicBezTo>
                  <a:cubicBezTo>
                    <a:pt x="3897" y="7804"/>
                    <a:pt x="3836" y="7782"/>
                    <a:pt x="3785" y="7734"/>
                  </a:cubicBezTo>
                  <a:cubicBezTo>
                    <a:pt x="3635" y="7584"/>
                    <a:pt x="3742" y="7327"/>
                    <a:pt x="3956" y="7327"/>
                  </a:cubicBezTo>
                  <a:close/>
                  <a:moveTo>
                    <a:pt x="4756" y="7320"/>
                  </a:moveTo>
                  <a:cubicBezTo>
                    <a:pt x="4970" y="7320"/>
                    <a:pt x="5078" y="7584"/>
                    <a:pt x="4920" y="7734"/>
                  </a:cubicBezTo>
                  <a:cubicBezTo>
                    <a:pt x="4872" y="7782"/>
                    <a:pt x="4813" y="7804"/>
                    <a:pt x="4754" y="7804"/>
                  </a:cubicBezTo>
                  <a:cubicBezTo>
                    <a:pt x="4632" y="7804"/>
                    <a:pt x="4513" y="7708"/>
                    <a:pt x="4513" y="7562"/>
                  </a:cubicBezTo>
                  <a:cubicBezTo>
                    <a:pt x="4513" y="7427"/>
                    <a:pt x="4621" y="7320"/>
                    <a:pt x="4756" y="7320"/>
                  </a:cubicBezTo>
                  <a:close/>
                  <a:moveTo>
                    <a:pt x="6349" y="7320"/>
                  </a:moveTo>
                  <a:lnTo>
                    <a:pt x="6349" y="7327"/>
                  </a:lnTo>
                  <a:cubicBezTo>
                    <a:pt x="6563" y="7327"/>
                    <a:pt x="6670" y="7584"/>
                    <a:pt x="6520" y="7734"/>
                  </a:cubicBezTo>
                  <a:cubicBezTo>
                    <a:pt x="6472" y="7782"/>
                    <a:pt x="6412" y="7804"/>
                    <a:pt x="6354" y="7804"/>
                  </a:cubicBezTo>
                  <a:cubicBezTo>
                    <a:pt x="6231" y="7804"/>
                    <a:pt x="6113" y="7708"/>
                    <a:pt x="6113" y="7562"/>
                  </a:cubicBezTo>
                  <a:cubicBezTo>
                    <a:pt x="6106" y="7427"/>
                    <a:pt x="6220" y="7320"/>
                    <a:pt x="6349" y="7320"/>
                  </a:cubicBezTo>
                  <a:close/>
                  <a:moveTo>
                    <a:pt x="7148" y="7320"/>
                  </a:moveTo>
                  <a:lnTo>
                    <a:pt x="7148" y="7327"/>
                  </a:lnTo>
                  <a:cubicBezTo>
                    <a:pt x="7363" y="7327"/>
                    <a:pt x="7470" y="7584"/>
                    <a:pt x="7320" y="7734"/>
                  </a:cubicBezTo>
                  <a:cubicBezTo>
                    <a:pt x="7269" y="7782"/>
                    <a:pt x="7208" y="7804"/>
                    <a:pt x="7149" y="7804"/>
                  </a:cubicBezTo>
                  <a:cubicBezTo>
                    <a:pt x="7024" y="7804"/>
                    <a:pt x="6906" y="7708"/>
                    <a:pt x="6906" y="7562"/>
                  </a:cubicBezTo>
                  <a:cubicBezTo>
                    <a:pt x="6906" y="7434"/>
                    <a:pt x="7013" y="7320"/>
                    <a:pt x="7148" y="7320"/>
                  </a:cubicBezTo>
                  <a:close/>
                  <a:moveTo>
                    <a:pt x="7948" y="7320"/>
                  </a:moveTo>
                  <a:lnTo>
                    <a:pt x="7948" y="7327"/>
                  </a:lnTo>
                  <a:cubicBezTo>
                    <a:pt x="8155" y="7327"/>
                    <a:pt x="8262" y="7584"/>
                    <a:pt x="8112" y="7734"/>
                  </a:cubicBezTo>
                  <a:cubicBezTo>
                    <a:pt x="8064" y="7782"/>
                    <a:pt x="8005" y="7804"/>
                    <a:pt x="7946" y="7804"/>
                  </a:cubicBezTo>
                  <a:cubicBezTo>
                    <a:pt x="7824" y="7804"/>
                    <a:pt x="7705" y="7708"/>
                    <a:pt x="7705" y="7562"/>
                  </a:cubicBezTo>
                  <a:cubicBezTo>
                    <a:pt x="7705" y="7434"/>
                    <a:pt x="7813" y="7320"/>
                    <a:pt x="7948" y="7320"/>
                  </a:cubicBezTo>
                  <a:close/>
                  <a:moveTo>
                    <a:pt x="8741" y="7320"/>
                  </a:moveTo>
                  <a:lnTo>
                    <a:pt x="8741" y="7327"/>
                  </a:lnTo>
                  <a:cubicBezTo>
                    <a:pt x="8955" y="7327"/>
                    <a:pt x="9062" y="7584"/>
                    <a:pt x="8912" y="7734"/>
                  </a:cubicBezTo>
                  <a:cubicBezTo>
                    <a:pt x="8864" y="7782"/>
                    <a:pt x="8805" y="7804"/>
                    <a:pt x="8746" y="7804"/>
                  </a:cubicBezTo>
                  <a:cubicBezTo>
                    <a:pt x="8623" y="7804"/>
                    <a:pt x="8505" y="7708"/>
                    <a:pt x="8505" y="7562"/>
                  </a:cubicBezTo>
                  <a:cubicBezTo>
                    <a:pt x="8505" y="7434"/>
                    <a:pt x="8612" y="7320"/>
                    <a:pt x="8741" y="7320"/>
                  </a:cubicBezTo>
                  <a:close/>
                  <a:moveTo>
                    <a:pt x="10340" y="7327"/>
                  </a:moveTo>
                  <a:cubicBezTo>
                    <a:pt x="10469" y="7327"/>
                    <a:pt x="10576" y="7434"/>
                    <a:pt x="10576" y="7562"/>
                  </a:cubicBezTo>
                  <a:cubicBezTo>
                    <a:pt x="10576" y="7708"/>
                    <a:pt x="10458" y="7804"/>
                    <a:pt x="10335" y="7804"/>
                  </a:cubicBezTo>
                  <a:cubicBezTo>
                    <a:pt x="10277" y="7804"/>
                    <a:pt x="10217" y="7782"/>
                    <a:pt x="10169" y="7734"/>
                  </a:cubicBezTo>
                  <a:cubicBezTo>
                    <a:pt x="10019" y="7584"/>
                    <a:pt x="10126" y="7327"/>
                    <a:pt x="10340" y="7327"/>
                  </a:cubicBezTo>
                  <a:close/>
                  <a:moveTo>
                    <a:pt x="2357" y="7327"/>
                  </a:moveTo>
                  <a:cubicBezTo>
                    <a:pt x="2493" y="7327"/>
                    <a:pt x="2600" y="7434"/>
                    <a:pt x="2600" y="7562"/>
                  </a:cubicBezTo>
                  <a:lnTo>
                    <a:pt x="2600" y="7570"/>
                  </a:lnTo>
                  <a:cubicBezTo>
                    <a:pt x="2600" y="7710"/>
                    <a:pt x="2482" y="7804"/>
                    <a:pt x="2360" y="7804"/>
                  </a:cubicBezTo>
                  <a:cubicBezTo>
                    <a:pt x="2301" y="7804"/>
                    <a:pt x="2241" y="7782"/>
                    <a:pt x="2193" y="7734"/>
                  </a:cubicBezTo>
                  <a:cubicBezTo>
                    <a:pt x="2043" y="7584"/>
                    <a:pt x="2150" y="7327"/>
                    <a:pt x="2357" y="7327"/>
                  </a:cubicBezTo>
                  <a:close/>
                  <a:moveTo>
                    <a:pt x="9546" y="7321"/>
                  </a:moveTo>
                  <a:cubicBezTo>
                    <a:pt x="9604" y="7321"/>
                    <a:pt x="9664" y="7343"/>
                    <a:pt x="9712" y="7391"/>
                  </a:cubicBezTo>
                  <a:cubicBezTo>
                    <a:pt x="9862" y="7548"/>
                    <a:pt x="9755" y="7805"/>
                    <a:pt x="9541" y="7805"/>
                  </a:cubicBezTo>
                  <a:cubicBezTo>
                    <a:pt x="9412" y="7805"/>
                    <a:pt x="9305" y="7698"/>
                    <a:pt x="9305" y="7562"/>
                  </a:cubicBezTo>
                  <a:cubicBezTo>
                    <a:pt x="9305" y="7417"/>
                    <a:pt x="9423" y="7321"/>
                    <a:pt x="9546" y="7321"/>
                  </a:cubicBezTo>
                  <a:close/>
                  <a:moveTo>
                    <a:pt x="11138" y="7321"/>
                  </a:moveTo>
                  <a:cubicBezTo>
                    <a:pt x="11197" y="7321"/>
                    <a:pt x="11256" y="7343"/>
                    <a:pt x="11304" y="7391"/>
                  </a:cubicBezTo>
                  <a:cubicBezTo>
                    <a:pt x="11454" y="7548"/>
                    <a:pt x="11347" y="7805"/>
                    <a:pt x="11133" y="7805"/>
                  </a:cubicBezTo>
                  <a:cubicBezTo>
                    <a:pt x="11004" y="7805"/>
                    <a:pt x="10897" y="7698"/>
                    <a:pt x="10897" y="7562"/>
                  </a:cubicBezTo>
                  <a:cubicBezTo>
                    <a:pt x="10897" y="7417"/>
                    <a:pt x="11016" y="7321"/>
                    <a:pt x="11138" y="7321"/>
                  </a:cubicBezTo>
                  <a:close/>
                  <a:moveTo>
                    <a:pt x="11937" y="7328"/>
                  </a:moveTo>
                  <a:cubicBezTo>
                    <a:pt x="11996" y="7328"/>
                    <a:pt x="12056" y="7350"/>
                    <a:pt x="12104" y="7398"/>
                  </a:cubicBezTo>
                  <a:cubicBezTo>
                    <a:pt x="12254" y="7548"/>
                    <a:pt x="12147" y="7805"/>
                    <a:pt x="11933" y="7805"/>
                  </a:cubicBezTo>
                  <a:cubicBezTo>
                    <a:pt x="11804" y="7805"/>
                    <a:pt x="11697" y="7698"/>
                    <a:pt x="11697" y="7562"/>
                  </a:cubicBezTo>
                  <a:cubicBezTo>
                    <a:pt x="11697" y="7422"/>
                    <a:pt x="11815" y="7328"/>
                    <a:pt x="11937" y="7328"/>
                  </a:cubicBezTo>
                  <a:close/>
                  <a:moveTo>
                    <a:pt x="12731" y="7321"/>
                  </a:moveTo>
                  <a:cubicBezTo>
                    <a:pt x="12789" y="7321"/>
                    <a:pt x="12849" y="7343"/>
                    <a:pt x="12897" y="7391"/>
                  </a:cubicBezTo>
                  <a:cubicBezTo>
                    <a:pt x="13047" y="7548"/>
                    <a:pt x="12940" y="7805"/>
                    <a:pt x="12725" y="7805"/>
                  </a:cubicBezTo>
                  <a:cubicBezTo>
                    <a:pt x="12597" y="7798"/>
                    <a:pt x="12490" y="7698"/>
                    <a:pt x="12490" y="7562"/>
                  </a:cubicBezTo>
                  <a:cubicBezTo>
                    <a:pt x="12490" y="7417"/>
                    <a:pt x="12608" y="7321"/>
                    <a:pt x="12731" y="7321"/>
                  </a:cubicBezTo>
                  <a:close/>
                  <a:moveTo>
                    <a:pt x="370" y="7714"/>
                  </a:moveTo>
                  <a:cubicBezTo>
                    <a:pt x="428" y="7714"/>
                    <a:pt x="488" y="7736"/>
                    <a:pt x="536" y="7784"/>
                  </a:cubicBezTo>
                  <a:cubicBezTo>
                    <a:pt x="686" y="7934"/>
                    <a:pt x="579" y="8191"/>
                    <a:pt x="365" y="8191"/>
                  </a:cubicBezTo>
                  <a:cubicBezTo>
                    <a:pt x="236" y="8191"/>
                    <a:pt x="129" y="8091"/>
                    <a:pt x="129" y="7962"/>
                  </a:cubicBezTo>
                  <a:lnTo>
                    <a:pt x="129" y="7955"/>
                  </a:lnTo>
                  <a:cubicBezTo>
                    <a:pt x="129" y="7810"/>
                    <a:pt x="247" y="7714"/>
                    <a:pt x="370" y="7714"/>
                  </a:cubicBezTo>
                  <a:close/>
                  <a:moveTo>
                    <a:pt x="1164" y="7720"/>
                  </a:moveTo>
                  <a:cubicBezTo>
                    <a:pt x="1379" y="7720"/>
                    <a:pt x="1486" y="7977"/>
                    <a:pt x="1336" y="8127"/>
                  </a:cubicBezTo>
                  <a:cubicBezTo>
                    <a:pt x="1287" y="8175"/>
                    <a:pt x="1227" y="8197"/>
                    <a:pt x="1169" y="8197"/>
                  </a:cubicBezTo>
                  <a:cubicBezTo>
                    <a:pt x="1046" y="8197"/>
                    <a:pt x="929" y="8102"/>
                    <a:pt x="929" y="7962"/>
                  </a:cubicBezTo>
                  <a:cubicBezTo>
                    <a:pt x="929" y="7827"/>
                    <a:pt x="1036" y="7720"/>
                    <a:pt x="1164" y="7720"/>
                  </a:cubicBezTo>
                  <a:close/>
                  <a:moveTo>
                    <a:pt x="13928" y="7717"/>
                  </a:moveTo>
                  <a:cubicBezTo>
                    <a:pt x="13957" y="7717"/>
                    <a:pt x="13987" y="7722"/>
                    <a:pt x="14018" y="7734"/>
                  </a:cubicBezTo>
                  <a:cubicBezTo>
                    <a:pt x="14110" y="7769"/>
                    <a:pt x="14167" y="7860"/>
                    <a:pt x="14168" y="7959"/>
                  </a:cubicBezTo>
                  <a:lnTo>
                    <a:pt x="14168" y="7959"/>
                  </a:lnTo>
                  <a:cubicBezTo>
                    <a:pt x="14166" y="8105"/>
                    <a:pt x="14048" y="8198"/>
                    <a:pt x="13927" y="8198"/>
                  </a:cubicBezTo>
                  <a:cubicBezTo>
                    <a:pt x="13856" y="8198"/>
                    <a:pt x="13783" y="8165"/>
                    <a:pt x="13732" y="8091"/>
                  </a:cubicBezTo>
                  <a:cubicBezTo>
                    <a:pt x="13615" y="7925"/>
                    <a:pt x="13747" y="7717"/>
                    <a:pt x="13928" y="7717"/>
                  </a:cubicBezTo>
                  <a:close/>
                  <a:moveTo>
                    <a:pt x="6754" y="7721"/>
                  </a:moveTo>
                  <a:cubicBezTo>
                    <a:pt x="6812" y="7721"/>
                    <a:pt x="6872" y="7743"/>
                    <a:pt x="6920" y="7791"/>
                  </a:cubicBezTo>
                  <a:cubicBezTo>
                    <a:pt x="7070" y="7941"/>
                    <a:pt x="6963" y="8198"/>
                    <a:pt x="6749" y="8198"/>
                  </a:cubicBezTo>
                  <a:cubicBezTo>
                    <a:pt x="6613" y="8198"/>
                    <a:pt x="6513" y="8091"/>
                    <a:pt x="6513" y="7962"/>
                  </a:cubicBezTo>
                  <a:cubicBezTo>
                    <a:pt x="6513" y="7817"/>
                    <a:pt x="6631" y="7721"/>
                    <a:pt x="6754" y="7721"/>
                  </a:cubicBezTo>
                  <a:close/>
                  <a:moveTo>
                    <a:pt x="7547" y="7721"/>
                  </a:moveTo>
                  <a:cubicBezTo>
                    <a:pt x="7605" y="7721"/>
                    <a:pt x="7664" y="7743"/>
                    <a:pt x="7713" y="7791"/>
                  </a:cubicBezTo>
                  <a:cubicBezTo>
                    <a:pt x="7870" y="7941"/>
                    <a:pt x="7763" y="8198"/>
                    <a:pt x="7548" y="8198"/>
                  </a:cubicBezTo>
                  <a:cubicBezTo>
                    <a:pt x="7413" y="8198"/>
                    <a:pt x="7306" y="8091"/>
                    <a:pt x="7306" y="7962"/>
                  </a:cubicBezTo>
                  <a:cubicBezTo>
                    <a:pt x="7306" y="7817"/>
                    <a:pt x="7424" y="7721"/>
                    <a:pt x="7547" y="7721"/>
                  </a:cubicBezTo>
                  <a:close/>
                  <a:moveTo>
                    <a:pt x="8346" y="7721"/>
                  </a:moveTo>
                  <a:cubicBezTo>
                    <a:pt x="8405" y="7721"/>
                    <a:pt x="8464" y="7743"/>
                    <a:pt x="8512" y="7791"/>
                  </a:cubicBezTo>
                  <a:cubicBezTo>
                    <a:pt x="8662" y="7941"/>
                    <a:pt x="8555" y="8198"/>
                    <a:pt x="8348" y="8198"/>
                  </a:cubicBezTo>
                  <a:cubicBezTo>
                    <a:pt x="8212" y="8198"/>
                    <a:pt x="8105" y="8091"/>
                    <a:pt x="8105" y="7962"/>
                  </a:cubicBezTo>
                  <a:cubicBezTo>
                    <a:pt x="8105" y="7817"/>
                    <a:pt x="8223" y="7721"/>
                    <a:pt x="8346" y="7721"/>
                  </a:cubicBezTo>
                  <a:close/>
                  <a:moveTo>
                    <a:pt x="9946" y="7721"/>
                  </a:moveTo>
                  <a:cubicBezTo>
                    <a:pt x="10004" y="7721"/>
                    <a:pt x="10064" y="7743"/>
                    <a:pt x="10112" y="7791"/>
                  </a:cubicBezTo>
                  <a:cubicBezTo>
                    <a:pt x="10262" y="7941"/>
                    <a:pt x="10155" y="8198"/>
                    <a:pt x="9940" y="8198"/>
                  </a:cubicBezTo>
                  <a:cubicBezTo>
                    <a:pt x="9805" y="8198"/>
                    <a:pt x="9698" y="8091"/>
                    <a:pt x="9698" y="7962"/>
                  </a:cubicBezTo>
                  <a:lnTo>
                    <a:pt x="9705" y="7962"/>
                  </a:lnTo>
                  <a:cubicBezTo>
                    <a:pt x="9705" y="7817"/>
                    <a:pt x="9823" y="7721"/>
                    <a:pt x="9946" y="7721"/>
                  </a:cubicBezTo>
                  <a:close/>
                  <a:moveTo>
                    <a:pt x="12327" y="7716"/>
                  </a:moveTo>
                  <a:cubicBezTo>
                    <a:pt x="12386" y="7716"/>
                    <a:pt x="12448" y="7739"/>
                    <a:pt x="12497" y="7791"/>
                  </a:cubicBezTo>
                  <a:cubicBezTo>
                    <a:pt x="12647" y="7941"/>
                    <a:pt x="12540" y="8198"/>
                    <a:pt x="12326" y="8198"/>
                  </a:cubicBezTo>
                  <a:cubicBezTo>
                    <a:pt x="12197" y="8191"/>
                    <a:pt x="12097" y="8091"/>
                    <a:pt x="12097" y="7962"/>
                  </a:cubicBezTo>
                  <a:lnTo>
                    <a:pt x="12090" y="7955"/>
                  </a:lnTo>
                  <a:cubicBezTo>
                    <a:pt x="12090" y="7812"/>
                    <a:pt x="12205" y="7716"/>
                    <a:pt x="12327" y="7716"/>
                  </a:cubicBezTo>
                  <a:close/>
                  <a:moveTo>
                    <a:pt x="13124" y="7721"/>
                  </a:moveTo>
                  <a:cubicBezTo>
                    <a:pt x="13182" y="7721"/>
                    <a:pt x="13241" y="7743"/>
                    <a:pt x="13290" y="7791"/>
                  </a:cubicBezTo>
                  <a:cubicBezTo>
                    <a:pt x="13447" y="7941"/>
                    <a:pt x="13340" y="8198"/>
                    <a:pt x="13125" y="8198"/>
                  </a:cubicBezTo>
                  <a:cubicBezTo>
                    <a:pt x="12997" y="8198"/>
                    <a:pt x="12890" y="8091"/>
                    <a:pt x="12890" y="7962"/>
                  </a:cubicBezTo>
                  <a:lnTo>
                    <a:pt x="12883" y="7962"/>
                  </a:lnTo>
                  <a:cubicBezTo>
                    <a:pt x="12883" y="7817"/>
                    <a:pt x="13001" y="7721"/>
                    <a:pt x="13124" y="7721"/>
                  </a:cubicBezTo>
                  <a:close/>
                  <a:moveTo>
                    <a:pt x="10737" y="7721"/>
                  </a:moveTo>
                  <a:cubicBezTo>
                    <a:pt x="10780" y="7721"/>
                    <a:pt x="10825" y="7733"/>
                    <a:pt x="10869" y="7762"/>
                  </a:cubicBezTo>
                  <a:cubicBezTo>
                    <a:pt x="11081" y="7906"/>
                    <a:pt x="10955" y="8203"/>
                    <a:pt x="10743" y="8203"/>
                  </a:cubicBezTo>
                  <a:cubicBezTo>
                    <a:pt x="10712" y="8203"/>
                    <a:pt x="10680" y="8197"/>
                    <a:pt x="10647" y="8184"/>
                  </a:cubicBezTo>
                  <a:cubicBezTo>
                    <a:pt x="10619" y="8169"/>
                    <a:pt x="10590" y="8155"/>
                    <a:pt x="10569" y="8134"/>
                  </a:cubicBezTo>
                  <a:lnTo>
                    <a:pt x="10569" y="8127"/>
                  </a:lnTo>
                  <a:cubicBezTo>
                    <a:pt x="10400" y="7964"/>
                    <a:pt x="10549" y="7721"/>
                    <a:pt x="10737" y="7721"/>
                  </a:cubicBezTo>
                  <a:close/>
                  <a:moveTo>
                    <a:pt x="1970" y="7726"/>
                  </a:moveTo>
                  <a:cubicBezTo>
                    <a:pt x="2099" y="7726"/>
                    <a:pt x="2200" y="7831"/>
                    <a:pt x="2200" y="7962"/>
                  </a:cubicBezTo>
                  <a:cubicBezTo>
                    <a:pt x="2200" y="8108"/>
                    <a:pt x="2078" y="8204"/>
                    <a:pt x="1953" y="8204"/>
                  </a:cubicBezTo>
                  <a:cubicBezTo>
                    <a:pt x="1894" y="8204"/>
                    <a:pt x="1834" y="8182"/>
                    <a:pt x="1786" y="8134"/>
                  </a:cubicBezTo>
                  <a:cubicBezTo>
                    <a:pt x="1636" y="7984"/>
                    <a:pt x="1743" y="7727"/>
                    <a:pt x="1957" y="7727"/>
                  </a:cubicBezTo>
                  <a:cubicBezTo>
                    <a:pt x="1961" y="7726"/>
                    <a:pt x="1966" y="7726"/>
                    <a:pt x="1970" y="7726"/>
                  </a:cubicBezTo>
                  <a:close/>
                  <a:moveTo>
                    <a:pt x="3557" y="7720"/>
                  </a:moveTo>
                  <a:cubicBezTo>
                    <a:pt x="3692" y="7720"/>
                    <a:pt x="3799" y="7827"/>
                    <a:pt x="3799" y="7962"/>
                  </a:cubicBezTo>
                  <a:cubicBezTo>
                    <a:pt x="3799" y="8108"/>
                    <a:pt x="3681" y="8204"/>
                    <a:pt x="3556" y="8204"/>
                  </a:cubicBezTo>
                  <a:cubicBezTo>
                    <a:pt x="3497" y="8204"/>
                    <a:pt x="3436" y="8182"/>
                    <a:pt x="3385" y="8134"/>
                  </a:cubicBezTo>
                  <a:cubicBezTo>
                    <a:pt x="3235" y="7984"/>
                    <a:pt x="3342" y="7720"/>
                    <a:pt x="3557" y="7720"/>
                  </a:cubicBezTo>
                  <a:close/>
                  <a:moveTo>
                    <a:pt x="5156" y="7720"/>
                  </a:moveTo>
                  <a:cubicBezTo>
                    <a:pt x="5363" y="7720"/>
                    <a:pt x="5470" y="7977"/>
                    <a:pt x="5320" y="8134"/>
                  </a:cubicBezTo>
                  <a:cubicBezTo>
                    <a:pt x="5272" y="8182"/>
                    <a:pt x="5213" y="8204"/>
                    <a:pt x="5154" y="8204"/>
                  </a:cubicBezTo>
                  <a:cubicBezTo>
                    <a:pt x="5032" y="8204"/>
                    <a:pt x="4913" y="8108"/>
                    <a:pt x="4913" y="7962"/>
                  </a:cubicBezTo>
                  <a:cubicBezTo>
                    <a:pt x="4913" y="7827"/>
                    <a:pt x="5020" y="7720"/>
                    <a:pt x="5156" y="7720"/>
                  </a:cubicBezTo>
                  <a:close/>
                  <a:moveTo>
                    <a:pt x="9141" y="7720"/>
                  </a:moveTo>
                  <a:cubicBezTo>
                    <a:pt x="9355" y="7720"/>
                    <a:pt x="9462" y="7984"/>
                    <a:pt x="9312" y="8134"/>
                  </a:cubicBezTo>
                  <a:cubicBezTo>
                    <a:pt x="9264" y="8182"/>
                    <a:pt x="9204" y="8204"/>
                    <a:pt x="9146" y="8204"/>
                  </a:cubicBezTo>
                  <a:cubicBezTo>
                    <a:pt x="9023" y="8204"/>
                    <a:pt x="8905" y="8108"/>
                    <a:pt x="8905" y="7962"/>
                  </a:cubicBezTo>
                  <a:cubicBezTo>
                    <a:pt x="8905" y="7827"/>
                    <a:pt x="9012" y="7720"/>
                    <a:pt x="9141" y="7720"/>
                  </a:cubicBezTo>
                  <a:close/>
                  <a:moveTo>
                    <a:pt x="5949" y="7719"/>
                  </a:moveTo>
                  <a:cubicBezTo>
                    <a:pt x="6103" y="7719"/>
                    <a:pt x="6243" y="7878"/>
                    <a:pt x="6170" y="8055"/>
                  </a:cubicBezTo>
                  <a:cubicBezTo>
                    <a:pt x="6128" y="8157"/>
                    <a:pt x="6041" y="8204"/>
                    <a:pt x="5953" y="8204"/>
                  </a:cubicBezTo>
                  <a:cubicBezTo>
                    <a:pt x="5833" y="8204"/>
                    <a:pt x="5713" y="8115"/>
                    <a:pt x="5713" y="7962"/>
                  </a:cubicBezTo>
                  <a:cubicBezTo>
                    <a:pt x="5713" y="7898"/>
                    <a:pt x="5735" y="7834"/>
                    <a:pt x="5784" y="7791"/>
                  </a:cubicBezTo>
                  <a:cubicBezTo>
                    <a:pt x="5834" y="7741"/>
                    <a:pt x="5893" y="7719"/>
                    <a:pt x="5949" y="7719"/>
                  </a:cubicBezTo>
                  <a:close/>
                  <a:moveTo>
                    <a:pt x="2764" y="7720"/>
                  </a:moveTo>
                  <a:lnTo>
                    <a:pt x="2757" y="7727"/>
                  </a:lnTo>
                  <a:cubicBezTo>
                    <a:pt x="2971" y="7727"/>
                    <a:pt x="3078" y="7984"/>
                    <a:pt x="2928" y="8134"/>
                  </a:cubicBezTo>
                  <a:cubicBezTo>
                    <a:pt x="2880" y="8182"/>
                    <a:pt x="2820" y="8204"/>
                    <a:pt x="2761" y="8204"/>
                  </a:cubicBezTo>
                  <a:cubicBezTo>
                    <a:pt x="2639" y="8204"/>
                    <a:pt x="2521" y="8110"/>
                    <a:pt x="2521" y="7970"/>
                  </a:cubicBezTo>
                  <a:cubicBezTo>
                    <a:pt x="2514" y="7834"/>
                    <a:pt x="2628" y="7720"/>
                    <a:pt x="2764" y="7720"/>
                  </a:cubicBezTo>
                  <a:close/>
                  <a:moveTo>
                    <a:pt x="4357" y="7721"/>
                  </a:moveTo>
                  <a:cubicBezTo>
                    <a:pt x="4416" y="7721"/>
                    <a:pt x="4477" y="7743"/>
                    <a:pt x="4528" y="7791"/>
                  </a:cubicBezTo>
                  <a:cubicBezTo>
                    <a:pt x="4678" y="7941"/>
                    <a:pt x="4571" y="8205"/>
                    <a:pt x="4356" y="8205"/>
                  </a:cubicBezTo>
                  <a:cubicBezTo>
                    <a:pt x="4221" y="8205"/>
                    <a:pt x="4114" y="8091"/>
                    <a:pt x="4114" y="7962"/>
                  </a:cubicBezTo>
                  <a:cubicBezTo>
                    <a:pt x="4114" y="7817"/>
                    <a:pt x="4232" y="7721"/>
                    <a:pt x="4357" y="7721"/>
                  </a:cubicBezTo>
                  <a:close/>
                  <a:moveTo>
                    <a:pt x="11534" y="7723"/>
                  </a:moveTo>
                  <a:cubicBezTo>
                    <a:pt x="11594" y="7723"/>
                    <a:pt x="11655" y="7746"/>
                    <a:pt x="11704" y="7798"/>
                  </a:cubicBezTo>
                  <a:cubicBezTo>
                    <a:pt x="11854" y="7948"/>
                    <a:pt x="11747" y="8205"/>
                    <a:pt x="11533" y="8205"/>
                  </a:cubicBezTo>
                  <a:cubicBezTo>
                    <a:pt x="11404" y="8205"/>
                    <a:pt x="11297" y="8091"/>
                    <a:pt x="11297" y="7962"/>
                  </a:cubicBezTo>
                  <a:cubicBezTo>
                    <a:pt x="11297" y="7819"/>
                    <a:pt x="11413" y="7723"/>
                    <a:pt x="11534" y="7723"/>
                  </a:cubicBezTo>
                  <a:close/>
                  <a:moveTo>
                    <a:pt x="770" y="8114"/>
                  </a:moveTo>
                  <a:cubicBezTo>
                    <a:pt x="828" y="8114"/>
                    <a:pt x="888" y="8135"/>
                    <a:pt x="936" y="8184"/>
                  </a:cubicBezTo>
                  <a:cubicBezTo>
                    <a:pt x="1086" y="8334"/>
                    <a:pt x="979" y="8591"/>
                    <a:pt x="764" y="8591"/>
                  </a:cubicBezTo>
                  <a:cubicBezTo>
                    <a:pt x="636" y="8591"/>
                    <a:pt x="529" y="8491"/>
                    <a:pt x="529" y="8362"/>
                  </a:cubicBezTo>
                  <a:lnTo>
                    <a:pt x="529" y="8355"/>
                  </a:lnTo>
                  <a:cubicBezTo>
                    <a:pt x="529" y="8210"/>
                    <a:pt x="647" y="8114"/>
                    <a:pt x="770" y="8114"/>
                  </a:cubicBezTo>
                  <a:close/>
                  <a:moveTo>
                    <a:pt x="1557" y="8119"/>
                  </a:moveTo>
                  <a:cubicBezTo>
                    <a:pt x="1693" y="8119"/>
                    <a:pt x="1807" y="8227"/>
                    <a:pt x="1807" y="8362"/>
                  </a:cubicBezTo>
                  <a:lnTo>
                    <a:pt x="1800" y="8362"/>
                  </a:lnTo>
                  <a:cubicBezTo>
                    <a:pt x="1800" y="8502"/>
                    <a:pt x="1682" y="8597"/>
                    <a:pt x="1558" y="8597"/>
                  </a:cubicBezTo>
                  <a:cubicBezTo>
                    <a:pt x="1498" y="8597"/>
                    <a:pt x="1437" y="8575"/>
                    <a:pt x="1386" y="8526"/>
                  </a:cubicBezTo>
                  <a:cubicBezTo>
                    <a:pt x="1236" y="8377"/>
                    <a:pt x="1343" y="8119"/>
                    <a:pt x="1557" y="8119"/>
                  </a:cubicBezTo>
                  <a:close/>
                  <a:moveTo>
                    <a:pt x="6349" y="8119"/>
                  </a:moveTo>
                  <a:cubicBezTo>
                    <a:pt x="6563" y="8119"/>
                    <a:pt x="6670" y="8377"/>
                    <a:pt x="6520" y="8526"/>
                  </a:cubicBezTo>
                  <a:cubicBezTo>
                    <a:pt x="6471" y="8575"/>
                    <a:pt x="6412" y="8597"/>
                    <a:pt x="6353" y="8597"/>
                  </a:cubicBezTo>
                  <a:cubicBezTo>
                    <a:pt x="6231" y="8597"/>
                    <a:pt x="6113" y="8502"/>
                    <a:pt x="6113" y="8362"/>
                  </a:cubicBezTo>
                  <a:cubicBezTo>
                    <a:pt x="6113" y="8227"/>
                    <a:pt x="6220" y="8119"/>
                    <a:pt x="6349" y="8119"/>
                  </a:cubicBezTo>
                  <a:close/>
                  <a:moveTo>
                    <a:pt x="7148" y="8119"/>
                  </a:moveTo>
                  <a:cubicBezTo>
                    <a:pt x="7363" y="8119"/>
                    <a:pt x="7470" y="8377"/>
                    <a:pt x="7320" y="8526"/>
                  </a:cubicBezTo>
                  <a:cubicBezTo>
                    <a:pt x="7269" y="8575"/>
                    <a:pt x="7208" y="8597"/>
                    <a:pt x="7148" y="8597"/>
                  </a:cubicBezTo>
                  <a:cubicBezTo>
                    <a:pt x="7023" y="8597"/>
                    <a:pt x="6906" y="8502"/>
                    <a:pt x="6906" y="8362"/>
                  </a:cubicBezTo>
                  <a:cubicBezTo>
                    <a:pt x="6906" y="8227"/>
                    <a:pt x="7013" y="8119"/>
                    <a:pt x="7148" y="8119"/>
                  </a:cubicBezTo>
                  <a:close/>
                  <a:moveTo>
                    <a:pt x="7948" y="8119"/>
                  </a:moveTo>
                  <a:cubicBezTo>
                    <a:pt x="8155" y="8119"/>
                    <a:pt x="8262" y="8377"/>
                    <a:pt x="8112" y="8526"/>
                  </a:cubicBezTo>
                  <a:cubicBezTo>
                    <a:pt x="8064" y="8575"/>
                    <a:pt x="8004" y="8597"/>
                    <a:pt x="7945" y="8597"/>
                  </a:cubicBezTo>
                  <a:cubicBezTo>
                    <a:pt x="7823" y="8597"/>
                    <a:pt x="7705" y="8502"/>
                    <a:pt x="7705" y="8362"/>
                  </a:cubicBezTo>
                  <a:cubicBezTo>
                    <a:pt x="7705" y="8227"/>
                    <a:pt x="7813" y="8119"/>
                    <a:pt x="7948" y="8119"/>
                  </a:cubicBezTo>
                  <a:close/>
                  <a:moveTo>
                    <a:pt x="8741" y="8119"/>
                  </a:moveTo>
                  <a:cubicBezTo>
                    <a:pt x="8955" y="8119"/>
                    <a:pt x="9062" y="8377"/>
                    <a:pt x="8912" y="8526"/>
                  </a:cubicBezTo>
                  <a:cubicBezTo>
                    <a:pt x="8864" y="8575"/>
                    <a:pt x="8804" y="8597"/>
                    <a:pt x="8745" y="8597"/>
                  </a:cubicBezTo>
                  <a:cubicBezTo>
                    <a:pt x="8623" y="8597"/>
                    <a:pt x="8505" y="8502"/>
                    <a:pt x="8505" y="8362"/>
                  </a:cubicBezTo>
                  <a:cubicBezTo>
                    <a:pt x="8505" y="8227"/>
                    <a:pt x="8612" y="8119"/>
                    <a:pt x="8741" y="8119"/>
                  </a:cubicBezTo>
                  <a:close/>
                  <a:moveTo>
                    <a:pt x="10340" y="8119"/>
                  </a:moveTo>
                  <a:cubicBezTo>
                    <a:pt x="10555" y="8119"/>
                    <a:pt x="10662" y="8377"/>
                    <a:pt x="10512" y="8526"/>
                  </a:cubicBezTo>
                  <a:cubicBezTo>
                    <a:pt x="10461" y="8575"/>
                    <a:pt x="10400" y="8597"/>
                    <a:pt x="10340" y="8597"/>
                  </a:cubicBezTo>
                  <a:cubicBezTo>
                    <a:pt x="10215" y="8597"/>
                    <a:pt x="10098" y="8502"/>
                    <a:pt x="10098" y="8362"/>
                  </a:cubicBezTo>
                  <a:cubicBezTo>
                    <a:pt x="10098" y="8227"/>
                    <a:pt x="10205" y="8119"/>
                    <a:pt x="10333" y="8119"/>
                  </a:cubicBezTo>
                  <a:close/>
                  <a:moveTo>
                    <a:pt x="5554" y="8121"/>
                  </a:moveTo>
                  <a:cubicBezTo>
                    <a:pt x="5613" y="8121"/>
                    <a:pt x="5672" y="8143"/>
                    <a:pt x="5720" y="8191"/>
                  </a:cubicBezTo>
                  <a:cubicBezTo>
                    <a:pt x="5870" y="8341"/>
                    <a:pt x="5763" y="8598"/>
                    <a:pt x="5556" y="8598"/>
                  </a:cubicBezTo>
                  <a:cubicBezTo>
                    <a:pt x="5420" y="8598"/>
                    <a:pt x="5313" y="8491"/>
                    <a:pt x="5313" y="8362"/>
                  </a:cubicBezTo>
                  <a:cubicBezTo>
                    <a:pt x="5313" y="8217"/>
                    <a:pt x="5431" y="8121"/>
                    <a:pt x="5554" y="8121"/>
                  </a:cubicBezTo>
                  <a:close/>
                  <a:moveTo>
                    <a:pt x="9546" y="8121"/>
                  </a:moveTo>
                  <a:cubicBezTo>
                    <a:pt x="9604" y="8121"/>
                    <a:pt x="9664" y="8143"/>
                    <a:pt x="9712" y="8191"/>
                  </a:cubicBezTo>
                  <a:cubicBezTo>
                    <a:pt x="9862" y="8341"/>
                    <a:pt x="9755" y="8598"/>
                    <a:pt x="9541" y="8598"/>
                  </a:cubicBezTo>
                  <a:cubicBezTo>
                    <a:pt x="9412" y="8598"/>
                    <a:pt x="9298" y="8491"/>
                    <a:pt x="9305" y="8362"/>
                  </a:cubicBezTo>
                  <a:cubicBezTo>
                    <a:pt x="9305" y="8217"/>
                    <a:pt x="9423" y="8121"/>
                    <a:pt x="9546" y="8121"/>
                  </a:cubicBezTo>
                  <a:close/>
                  <a:moveTo>
                    <a:pt x="11138" y="8121"/>
                  </a:moveTo>
                  <a:cubicBezTo>
                    <a:pt x="11197" y="8121"/>
                    <a:pt x="11256" y="8143"/>
                    <a:pt x="11304" y="8191"/>
                  </a:cubicBezTo>
                  <a:cubicBezTo>
                    <a:pt x="11454" y="8341"/>
                    <a:pt x="11347" y="8598"/>
                    <a:pt x="11133" y="8598"/>
                  </a:cubicBezTo>
                  <a:cubicBezTo>
                    <a:pt x="11004" y="8598"/>
                    <a:pt x="10897" y="8491"/>
                    <a:pt x="10897" y="8362"/>
                  </a:cubicBezTo>
                  <a:cubicBezTo>
                    <a:pt x="10897" y="8217"/>
                    <a:pt x="11016" y="8121"/>
                    <a:pt x="11138" y="8121"/>
                  </a:cubicBezTo>
                  <a:close/>
                  <a:moveTo>
                    <a:pt x="11931" y="8114"/>
                  </a:moveTo>
                  <a:cubicBezTo>
                    <a:pt x="11989" y="8114"/>
                    <a:pt x="12049" y="8135"/>
                    <a:pt x="12097" y="8184"/>
                  </a:cubicBezTo>
                  <a:cubicBezTo>
                    <a:pt x="12247" y="8341"/>
                    <a:pt x="12140" y="8598"/>
                    <a:pt x="11933" y="8598"/>
                  </a:cubicBezTo>
                  <a:cubicBezTo>
                    <a:pt x="11804" y="8591"/>
                    <a:pt x="11697" y="8491"/>
                    <a:pt x="11697" y="8362"/>
                  </a:cubicBezTo>
                  <a:lnTo>
                    <a:pt x="11690" y="8355"/>
                  </a:lnTo>
                  <a:cubicBezTo>
                    <a:pt x="11690" y="8210"/>
                    <a:pt x="11808" y="8114"/>
                    <a:pt x="11931" y="8114"/>
                  </a:cubicBezTo>
                  <a:close/>
                  <a:moveTo>
                    <a:pt x="12731" y="8121"/>
                  </a:moveTo>
                  <a:cubicBezTo>
                    <a:pt x="12789" y="8121"/>
                    <a:pt x="12849" y="8143"/>
                    <a:pt x="12897" y="8191"/>
                  </a:cubicBezTo>
                  <a:cubicBezTo>
                    <a:pt x="13047" y="8341"/>
                    <a:pt x="12940" y="8598"/>
                    <a:pt x="12725" y="8598"/>
                  </a:cubicBezTo>
                  <a:cubicBezTo>
                    <a:pt x="12597" y="8598"/>
                    <a:pt x="12490" y="8491"/>
                    <a:pt x="12490" y="8362"/>
                  </a:cubicBezTo>
                  <a:cubicBezTo>
                    <a:pt x="12490" y="8217"/>
                    <a:pt x="12608" y="8121"/>
                    <a:pt x="12731" y="8121"/>
                  </a:cubicBezTo>
                  <a:close/>
                  <a:moveTo>
                    <a:pt x="13531" y="8116"/>
                  </a:moveTo>
                  <a:cubicBezTo>
                    <a:pt x="13652" y="8116"/>
                    <a:pt x="13768" y="8211"/>
                    <a:pt x="13768" y="8355"/>
                  </a:cubicBezTo>
                  <a:cubicBezTo>
                    <a:pt x="13768" y="8491"/>
                    <a:pt x="13661" y="8598"/>
                    <a:pt x="13532" y="8598"/>
                  </a:cubicBezTo>
                  <a:cubicBezTo>
                    <a:pt x="13318" y="8598"/>
                    <a:pt x="13211" y="8341"/>
                    <a:pt x="13361" y="8191"/>
                  </a:cubicBezTo>
                  <a:cubicBezTo>
                    <a:pt x="13410" y="8139"/>
                    <a:pt x="13471" y="8116"/>
                    <a:pt x="13531" y="8116"/>
                  </a:cubicBezTo>
                  <a:close/>
                  <a:moveTo>
                    <a:pt x="2364" y="8119"/>
                  </a:moveTo>
                  <a:lnTo>
                    <a:pt x="2357" y="8127"/>
                  </a:lnTo>
                  <a:cubicBezTo>
                    <a:pt x="2571" y="8127"/>
                    <a:pt x="2678" y="8384"/>
                    <a:pt x="2528" y="8534"/>
                  </a:cubicBezTo>
                  <a:cubicBezTo>
                    <a:pt x="2478" y="8582"/>
                    <a:pt x="2417" y="8604"/>
                    <a:pt x="2357" y="8604"/>
                  </a:cubicBezTo>
                  <a:cubicBezTo>
                    <a:pt x="2232" y="8604"/>
                    <a:pt x="2114" y="8508"/>
                    <a:pt x="2114" y="8362"/>
                  </a:cubicBezTo>
                  <a:cubicBezTo>
                    <a:pt x="2114" y="8227"/>
                    <a:pt x="2228" y="8119"/>
                    <a:pt x="2364" y="8119"/>
                  </a:cubicBezTo>
                  <a:close/>
                  <a:moveTo>
                    <a:pt x="3169" y="8126"/>
                  </a:moveTo>
                  <a:cubicBezTo>
                    <a:pt x="3299" y="8126"/>
                    <a:pt x="3399" y="8231"/>
                    <a:pt x="3399" y="8362"/>
                  </a:cubicBezTo>
                  <a:cubicBezTo>
                    <a:pt x="3399" y="8508"/>
                    <a:pt x="3281" y="8604"/>
                    <a:pt x="3156" y="8604"/>
                  </a:cubicBezTo>
                  <a:cubicBezTo>
                    <a:pt x="3097" y="8604"/>
                    <a:pt x="3036" y="8582"/>
                    <a:pt x="2985" y="8534"/>
                  </a:cubicBezTo>
                  <a:cubicBezTo>
                    <a:pt x="2835" y="8384"/>
                    <a:pt x="2942" y="8127"/>
                    <a:pt x="3157" y="8127"/>
                  </a:cubicBezTo>
                  <a:cubicBezTo>
                    <a:pt x="3161" y="8126"/>
                    <a:pt x="3165" y="8126"/>
                    <a:pt x="3169" y="8126"/>
                  </a:cubicBezTo>
                  <a:close/>
                  <a:moveTo>
                    <a:pt x="3956" y="8119"/>
                  </a:moveTo>
                  <a:cubicBezTo>
                    <a:pt x="4171" y="8119"/>
                    <a:pt x="4278" y="8377"/>
                    <a:pt x="4128" y="8534"/>
                  </a:cubicBezTo>
                  <a:cubicBezTo>
                    <a:pt x="4080" y="8582"/>
                    <a:pt x="4020" y="8604"/>
                    <a:pt x="3962" y="8604"/>
                  </a:cubicBezTo>
                  <a:cubicBezTo>
                    <a:pt x="3839" y="8604"/>
                    <a:pt x="3721" y="8508"/>
                    <a:pt x="3721" y="8362"/>
                  </a:cubicBezTo>
                  <a:cubicBezTo>
                    <a:pt x="3714" y="8227"/>
                    <a:pt x="3821" y="8119"/>
                    <a:pt x="3956" y="8119"/>
                  </a:cubicBezTo>
                  <a:close/>
                  <a:moveTo>
                    <a:pt x="4756" y="8119"/>
                  </a:moveTo>
                  <a:cubicBezTo>
                    <a:pt x="4970" y="8119"/>
                    <a:pt x="5078" y="8377"/>
                    <a:pt x="4920" y="8534"/>
                  </a:cubicBezTo>
                  <a:cubicBezTo>
                    <a:pt x="4872" y="8582"/>
                    <a:pt x="4813" y="8604"/>
                    <a:pt x="4754" y="8604"/>
                  </a:cubicBezTo>
                  <a:cubicBezTo>
                    <a:pt x="4632" y="8604"/>
                    <a:pt x="4513" y="8508"/>
                    <a:pt x="4513" y="8362"/>
                  </a:cubicBezTo>
                  <a:cubicBezTo>
                    <a:pt x="4513" y="8227"/>
                    <a:pt x="4621" y="8119"/>
                    <a:pt x="4756" y="8119"/>
                  </a:cubicBezTo>
                  <a:close/>
                  <a:moveTo>
                    <a:pt x="1177" y="8523"/>
                  </a:moveTo>
                  <a:cubicBezTo>
                    <a:pt x="1189" y="8523"/>
                    <a:pt x="1201" y="8524"/>
                    <a:pt x="1214" y="8526"/>
                  </a:cubicBezTo>
                  <a:cubicBezTo>
                    <a:pt x="1464" y="8576"/>
                    <a:pt x="1464" y="8941"/>
                    <a:pt x="1214" y="8991"/>
                  </a:cubicBezTo>
                  <a:cubicBezTo>
                    <a:pt x="1201" y="8993"/>
                    <a:pt x="1189" y="8995"/>
                    <a:pt x="1177" y="8995"/>
                  </a:cubicBezTo>
                  <a:cubicBezTo>
                    <a:pt x="948" y="8995"/>
                    <a:pt x="948" y="8523"/>
                    <a:pt x="1177" y="8523"/>
                  </a:cubicBezTo>
                  <a:close/>
                  <a:moveTo>
                    <a:pt x="1961" y="8519"/>
                  </a:moveTo>
                  <a:lnTo>
                    <a:pt x="1961" y="8519"/>
                  </a:lnTo>
                  <a:cubicBezTo>
                    <a:pt x="2172" y="8522"/>
                    <a:pt x="2277" y="8777"/>
                    <a:pt x="2128" y="8926"/>
                  </a:cubicBezTo>
                  <a:cubicBezTo>
                    <a:pt x="2080" y="8975"/>
                    <a:pt x="2021" y="8996"/>
                    <a:pt x="1962" y="8996"/>
                  </a:cubicBezTo>
                  <a:cubicBezTo>
                    <a:pt x="1840" y="8996"/>
                    <a:pt x="1721" y="8900"/>
                    <a:pt x="1721" y="8755"/>
                  </a:cubicBezTo>
                  <a:cubicBezTo>
                    <a:pt x="1721" y="8628"/>
                    <a:pt x="1827" y="8521"/>
                    <a:pt x="1961" y="8519"/>
                  </a:cubicBezTo>
                  <a:close/>
                  <a:moveTo>
                    <a:pt x="9141" y="8519"/>
                  </a:moveTo>
                  <a:cubicBezTo>
                    <a:pt x="9355" y="8519"/>
                    <a:pt x="9462" y="8776"/>
                    <a:pt x="9312" y="8926"/>
                  </a:cubicBezTo>
                  <a:cubicBezTo>
                    <a:pt x="9264" y="8975"/>
                    <a:pt x="9204" y="8997"/>
                    <a:pt x="9145" y="8997"/>
                  </a:cubicBezTo>
                  <a:cubicBezTo>
                    <a:pt x="9023" y="8997"/>
                    <a:pt x="8905" y="8902"/>
                    <a:pt x="8905" y="8762"/>
                  </a:cubicBezTo>
                  <a:cubicBezTo>
                    <a:pt x="8905" y="8626"/>
                    <a:pt x="9012" y="8519"/>
                    <a:pt x="9141" y="8519"/>
                  </a:cubicBezTo>
                  <a:close/>
                  <a:moveTo>
                    <a:pt x="6754" y="8521"/>
                  </a:moveTo>
                  <a:cubicBezTo>
                    <a:pt x="6812" y="8521"/>
                    <a:pt x="6872" y="8542"/>
                    <a:pt x="6920" y="8591"/>
                  </a:cubicBezTo>
                  <a:cubicBezTo>
                    <a:pt x="7070" y="8741"/>
                    <a:pt x="6963" y="8998"/>
                    <a:pt x="6749" y="8998"/>
                  </a:cubicBezTo>
                  <a:cubicBezTo>
                    <a:pt x="6613" y="8998"/>
                    <a:pt x="6506" y="8891"/>
                    <a:pt x="6513" y="8762"/>
                  </a:cubicBezTo>
                  <a:cubicBezTo>
                    <a:pt x="6513" y="8617"/>
                    <a:pt x="6631" y="8521"/>
                    <a:pt x="6754" y="8521"/>
                  </a:cubicBezTo>
                  <a:close/>
                  <a:moveTo>
                    <a:pt x="7547" y="8521"/>
                  </a:moveTo>
                  <a:cubicBezTo>
                    <a:pt x="7605" y="8521"/>
                    <a:pt x="7664" y="8542"/>
                    <a:pt x="7713" y="8591"/>
                  </a:cubicBezTo>
                  <a:cubicBezTo>
                    <a:pt x="7870" y="8741"/>
                    <a:pt x="7763" y="8998"/>
                    <a:pt x="7548" y="8998"/>
                  </a:cubicBezTo>
                  <a:cubicBezTo>
                    <a:pt x="7413" y="8998"/>
                    <a:pt x="7306" y="8891"/>
                    <a:pt x="7306" y="8762"/>
                  </a:cubicBezTo>
                  <a:cubicBezTo>
                    <a:pt x="7306" y="8617"/>
                    <a:pt x="7424" y="8521"/>
                    <a:pt x="7547" y="8521"/>
                  </a:cubicBezTo>
                  <a:close/>
                  <a:moveTo>
                    <a:pt x="8346" y="8521"/>
                  </a:moveTo>
                  <a:cubicBezTo>
                    <a:pt x="8405" y="8521"/>
                    <a:pt x="8464" y="8542"/>
                    <a:pt x="8512" y="8591"/>
                  </a:cubicBezTo>
                  <a:cubicBezTo>
                    <a:pt x="8662" y="8741"/>
                    <a:pt x="8555" y="8998"/>
                    <a:pt x="8348" y="8998"/>
                  </a:cubicBezTo>
                  <a:cubicBezTo>
                    <a:pt x="8212" y="8998"/>
                    <a:pt x="8105" y="8891"/>
                    <a:pt x="8105" y="8762"/>
                  </a:cubicBezTo>
                  <a:cubicBezTo>
                    <a:pt x="8105" y="8617"/>
                    <a:pt x="8223" y="8521"/>
                    <a:pt x="8346" y="8521"/>
                  </a:cubicBezTo>
                  <a:close/>
                  <a:moveTo>
                    <a:pt x="9946" y="8521"/>
                  </a:moveTo>
                  <a:cubicBezTo>
                    <a:pt x="10004" y="8521"/>
                    <a:pt x="10064" y="8542"/>
                    <a:pt x="10112" y="8591"/>
                  </a:cubicBezTo>
                  <a:cubicBezTo>
                    <a:pt x="10262" y="8741"/>
                    <a:pt x="10155" y="8998"/>
                    <a:pt x="9940" y="8998"/>
                  </a:cubicBezTo>
                  <a:cubicBezTo>
                    <a:pt x="9805" y="8998"/>
                    <a:pt x="9698" y="8891"/>
                    <a:pt x="9698" y="8762"/>
                  </a:cubicBezTo>
                  <a:lnTo>
                    <a:pt x="9705" y="8762"/>
                  </a:lnTo>
                  <a:cubicBezTo>
                    <a:pt x="9705" y="8617"/>
                    <a:pt x="9823" y="8521"/>
                    <a:pt x="9946" y="8521"/>
                  </a:cubicBezTo>
                  <a:close/>
                  <a:moveTo>
                    <a:pt x="12331" y="8521"/>
                  </a:moveTo>
                  <a:cubicBezTo>
                    <a:pt x="12389" y="8521"/>
                    <a:pt x="12449" y="8542"/>
                    <a:pt x="12497" y="8591"/>
                  </a:cubicBezTo>
                  <a:cubicBezTo>
                    <a:pt x="12647" y="8741"/>
                    <a:pt x="12540" y="8998"/>
                    <a:pt x="12326" y="8998"/>
                  </a:cubicBezTo>
                  <a:cubicBezTo>
                    <a:pt x="12197" y="8998"/>
                    <a:pt x="12090" y="8891"/>
                    <a:pt x="12097" y="8762"/>
                  </a:cubicBezTo>
                  <a:lnTo>
                    <a:pt x="12090" y="8762"/>
                  </a:lnTo>
                  <a:cubicBezTo>
                    <a:pt x="12090" y="8617"/>
                    <a:pt x="12208" y="8521"/>
                    <a:pt x="12331" y="8521"/>
                  </a:cubicBezTo>
                  <a:close/>
                  <a:moveTo>
                    <a:pt x="13123" y="8521"/>
                  </a:moveTo>
                  <a:cubicBezTo>
                    <a:pt x="13181" y="8521"/>
                    <a:pt x="13241" y="8542"/>
                    <a:pt x="13290" y="8591"/>
                  </a:cubicBezTo>
                  <a:cubicBezTo>
                    <a:pt x="13447" y="8741"/>
                    <a:pt x="13340" y="8998"/>
                    <a:pt x="13125" y="8998"/>
                  </a:cubicBezTo>
                  <a:cubicBezTo>
                    <a:pt x="12997" y="8991"/>
                    <a:pt x="12890" y="8891"/>
                    <a:pt x="12890" y="8762"/>
                  </a:cubicBezTo>
                  <a:lnTo>
                    <a:pt x="12883" y="8755"/>
                  </a:lnTo>
                  <a:cubicBezTo>
                    <a:pt x="12883" y="8615"/>
                    <a:pt x="13000" y="8521"/>
                    <a:pt x="13123" y="8521"/>
                  </a:cubicBezTo>
                  <a:close/>
                  <a:moveTo>
                    <a:pt x="10737" y="8520"/>
                  </a:moveTo>
                  <a:cubicBezTo>
                    <a:pt x="10780" y="8520"/>
                    <a:pt x="10825" y="8533"/>
                    <a:pt x="10869" y="8562"/>
                  </a:cubicBezTo>
                  <a:cubicBezTo>
                    <a:pt x="11080" y="8699"/>
                    <a:pt x="10956" y="8998"/>
                    <a:pt x="10746" y="8998"/>
                  </a:cubicBezTo>
                  <a:cubicBezTo>
                    <a:pt x="10715" y="8998"/>
                    <a:pt x="10682" y="8991"/>
                    <a:pt x="10647" y="8976"/>
                  </a:cubicBezTo>
                  <a:cubicBezTo>
                    <a:pt x="10619" y="8969"/>
                    <a:pt x="10590" y="8948"/>
                    <a:pt x="10569" y="8926"/>
                  </a:cubicBezTo>
                  <a:cubicBezTo>
                    <a:pt x="10400" y="8764"/>
                    <a:pt x="10549" y="8520"/>
                    <a:pt x="10737" y="8520"/>
                  </a:cubicBezTo>
                  <a:close/>
                  <a:moveTo>
                    <a:pt x="5156" y="8519"/>
                  </a:moveTo>
                  <a:cubicBezTo>
                    <a:pt x="5363" y="8519"/>
                    <a:pt x="5470" y="8776"/>
                    <a:pt x="5320" y="8926"/>
                  </a:cubicBezTo>
                  <a:cubicBezTo>
                    <a:pt x="5271" y="8978"/>
                    <a:pt x="5210" y="9001"/>
                    <a:pt x="5150" y="9001"/>
                  </a:cubicBezTo>
                  <a:cubicBezTo>
                    <a:pt x="5029" y="9001"/>
                    <a:pt x="4913" y="8906"/>
                    <a:pt x="4913" y="8762"/>
                  </a:cubicBezTo>
                  <a:cubicBezTo>
                    <a:pt x="4913" y="8626"/>
                    <a:pt x="5020" y="8519"/>
                    <a:pt x="5156" y="8519"/>
                  </a:cubicBezTo>
                  <a:close/>
                  <a:moveTo>
                    <a:pt x="4356" y="8521"/>
                  </a:moveTo>
                  <a:cubicBezTo>
                    <a:pt x="4402" y="8521"/>
                    <a:pt x="4449" y="8534"/>
                    <a:pt x="4492" y="8562"/>
                  </a:cubicBezTo>
                  <a:cubicBezTo>
                    <a:pt x="4649" y="8676"/>
                    <a:pt x="4621" y="8912"/>
                    <a:pt x="4442" y="8984"/>
                  </a:cubicBezTo>
                  <a:cubicBezTo>
                    <a:pt x="4428" y="8991"/>
                    <a:pt x="4413" y="8991"/>
                    <a:pt x="4406" y="8998"/>
                  </a:cubicBezTo>
                  <a:cubicBezTo>
                    <a:pt x="4391" y="9001"/>
                    <a:pt x="4375" y="9002"/>
                    <a:pt x="4360" y="9002"/>
                  </a:cubicBezTo>
                  <a:cubicBezTo>
                    <a:pt x="4228" y="9002"/>
                    <a:pt x="4114" y="8896"/>
                    <a:pt x="4114" y="8762"/>
                  </a:cubicBezTo>
                  <a:cubicBezTo>
                    <a:pt x="4114" y="8620"/>
                    <a:pt x="4229" y="8521"/>
                    <a:pt x="4356" y="8521"/>
                  </a:cubicBezTo>
                  <a:close/>
                  <a:moveTo>
                    <a:pt x="5891" y="8543"/>
                  </a:moveTo>
                  <a:cubicBezTo>
                    <a:pt x="6074" y="8543"/>
                    <a:pt x="6256" y="8894"/>
                    <a:pt x="6042" y="8984"/>
                  </a:cubicBezTo>
                  <a:cubicBezTo>
                    <a:pt x="6027" y="8991"/>
                    <a:pt x="6013" y="8991"/>
                    <a:pt x="5999" y="8998"/>
                  </a:cubicBezTo>
                  <a:cubicBezTo>
                    <a:pt x="5983" y="9001"/>
                    <a:pt x="5967" y="9002"/>
                    <a:pt x="5952" y="9002"/>
                  </a:cubicBezTo>
                  <a:cubicBezTo>
                    <a:pt x="5750" y="9002"/>
                    <a:pt x="5625" y="8750"/>
                    <a:pt x="5784" y="8591"/>
                  </a:cubicBezTo>
                  <a:cubicBezTo>
                    <a:pt x="5818" y="8557"/>
                    <a:pt x="5855" y="8543"/>
                    <a:pt x="5891" y="8543"/>
                  </a:cubicBezTo>
                  <a:close/>
                  <a:moveTo>
                    <a:pt x="2757" y="8526"/>
                  </a:moveTo>
                  <a:cubicBezTo>
                    <a:pt x="2892" y="8526"/>
                    <a:pt x="3000" y="8626"/>
                    <a:pt x="3000" y="8762"/>
                  </a:cubicBezTo>
                  <a:cubicBezTo>
                    <a:pt x="3000" y="8907"/>
                    <a:pt x="2881" y="9003"/>
                    <a:pt x="2758" y="9003"/>
                  </a:cubicBezTo>
                  <a:cubicBezTo>
                    <a:pt x="2700" y="9003"/>
                    <a:pt x="2641" y="8982"/>
                    <a:pt x="2593" y="8934"/>
                  </a:cubicBezTo>
                  <a:cubicBezTo>
                    <a:pt x="2435" y="8784"/>
                    <a:pt x="2543" y="8526"/>
                    <a:pt x="2757" y="8526"/>
                  </a:cubicBezTo>
                  <a:close/>
                  <a:moveTo>
                    <a:pt x="3557" y="8519"/>
                  </a:moveTo>
                  <a:lnTo>
                    <a:pt x="3557" y="8526"/>
                  </a:lnTo>
                  <a:cubicBezTo>
                    <a:pt x="3771" y="8526"/>
                    <a:pt x="3878" y="8784"/>
                    <a:pt x="3728" y="8934"/>
                  </a:cubicBezTo>
                  <a:cubicBezTo>
                    <a:pt x="3680" y="8982"/>
                    <a:pt x="3620" y="9003"/>
                    <a:pt x="3562" y="9003"/>
                  </a:cubicBezTo>
                  <a:cubicBezTo>
                    <a:pt x="3439" y="9003"/>
                    <a:pt x="3321" y="8907"/>
                    <a:pt x="3321" y="8762"/>
                  </a:cubicBezTo>
                  <a:cubicBezTo>
                    <a:pt x="3314" y="8626"/>
                    <a:pt x="3421" y="8519"/>
                    <a:pt x="3557" y="8519"/>
                  </a:cubicBezTo>
                  <a:close/>
                  <a:moveTo>
                    <a:pt x="11538" y="8521"/>
                  </a:moveTo>
                  <a:cubicBezTo>
                    <a:pt x="11597" y="8521"/>
                    <a:pt x="11656" y="8542"/>
                    <a:pt x="11704" y="8591"/>
                  </a:cubicBezTo>
                  <a:cubicBezTo>
                    <a:pt x="11854" y="8741"/>
                    <a:pt x="11747" y="9005"/>
                    <a:pt x="11533" y="9005"/>
                  </a:cubicBezTo>
                  <a:cubicBezTo>
                    <a:pt x="11404" y="8998"/>
                    <a:pt x="11297" y="8891"/>
                    <a:pt x="11297" y="8762"/>
                  </a:cubicBezTo>
                  <a:cubicBezTo>
                    <a:pt x="11297" y="8617"/>
                    <a:pt x="11415" y="8521"/>
                    <a:pt x="11538" y="8521"/>
                  </a:cubicBezTo>
                  <a:close/>
                  <a:moveTo>
                    <a:pt x="769" y="8913"/>
                  </a:moveTo>
                  <a:cubicBezTo>
                    <a:pt x="828" y="8913"/>
                    <a:pt x="887" y="8935"/>
                    <a:pt x="936" y="8984"/>
                  </a:cubicBezTo>
                  <a:cubicBezTo>
                    <a:pt x="1086" y="9133"/>
                    <a:pt x="979" y="9391"/>
                    <a:pt x="764" y="9391"/>
                  </a:cubicBezTo>
                  <a:cubicBezTo>
                    <a:pt x="636" y="9391"/>
                    <a:pt x="529" y="9283"/>
                    <a:pt x="529" y="9155"/>
                  </a:cubicBezTo>
                  <a:lnTo>
                    <a:pt x="529" y="9148"/>
                  </a:lnTo>
                  <a:cubicBezTo>
                    <a:pt x="529" y="9008"/>
                    <a:pt x="646" y="8913"/>
                    <a:pt x="769" y="8913"/>
                  </a:cubicBezTo>
                  <a:close/>
                  <a:moveTo>
                    <a:pt x="11931" y="8914"/>
                  </a:moveTo>
                  <a:cubicBezTo>
                    <a:pt x="11989" y="8914"/>
                    <a:pt x="12049" y="8935"/>
                    <a:pt x="12097" y="8984"/>
                  </a:cubicBezTo>
                  <a:cubicBezTo>
                    <a:pt x="12247" y="9133"/>
                    <a:pt x="12140" y="9391"/>
                    <a:pt x="11933" y="9391"/>
                  </a:cubicBezTo>
                  <a:cubicBezTo>
                    <a:pt x="11804" y="9391"/>
                    <a:pt x="11697" y="9283"/>
                    <a:pt x="11697" y="9155"/>
                  </a:cubicBezTo>
                  <a:lnTo>
                    <a:pt x="11690" y="9155"/>
                  </a:lnTo>
                  <a:cubicBezTo>
                    <a:pt x="11690" y="9010"/>
                    <a:pt x="11808" y="8914"/>
                    <a:pt x="11931" y="8914"/>
                  </a:cubicBezTo>
                  <a:close/>
                  <a:moveTo>
                    <a:pt x="1564" y="8919"/>
                  </a:moveTo>
                  <a:cubicBezTo>
                    <a:pt x="1778" y="8919"/>
                    <a:pt x="1886" y="9176"/>
                    <a:pt x="1736" y="9326"/>
                  </a:cubicBezTo>
                  <a:cubicBezTo>
                    <a:pt x="1685" y="9375"/>
                    <a:pt x="1624" y="9396"/>
                    <a:pt x="1565" y="9396"/>
                  </a:cubicBezTo>
                  <a:cubicBezTo>
                    <a:pt x="1440" y="9396"/>
                    <a:pt x="1321" y="9300"/>
                    <a:pt x="1321" y="9155"/>
                  </a:cubicBezTo>
                  <a:cubicBezTo>
                    <a:pt x="1329" y="9026"/>
                    <a:pt x="1436" y="8919"/>
                    <a:pt x="1564" y="8919"/>
                  </a:cubicBezTo>
                  <a:close/>
                  <a:moveTo>
                    <a:pt x="13532" y="8919"/>
                  </a:moveTo>
                  <a:cubicBezTo>
                    <a:pt x="13661" y="8919"/>
                    <a:pt x="13768" y="9026"/>
                    <a:pt x="13768" y="9155"/>
                  </a:cubicBezTo>
                  <a:cubicBezTo>
                    <a:pt x="13768" y="9300"/>
                    <a:pt x="13650" y="9396"/>
                    <a:pt x="13527" y="9396"/>
                  </a:cubicBezTo>
                  <a:cubicBezTo>
                    <a:pt x="13469" y="9396"/>
                    <a:pt x="13409" y="9375"/>
                    <a:pt x="13361" y="9326"/>
                  </a:cubicBezTo>
                  <a:cubicBezTo>
                    <a:pt x="13211" y="9176"/>
                    <a:pt x="13318" y="8919"/>
                    <a:pt x="13532" y="8919"/>
                  </a:cubicBezTo>
                  <a:close/>
                  <a:moveTo>
                    <a:pt x="6349" y="8919"/>
                  </a:moveTo>
                  <a:cubicBezTo>
                    <a:pt x="6563" y="8919"/>
                    <a:pt x="6670" y="9176"/>
                    <a:pt x="6520" y="9326"/>
                  </a:cubicBezTo>
                  <a:cubicBezTo>
                    <a:pt x="6471" y="9375"/>
                    <a:pt x="6412" y="9396"/>
                    <a:pt x="6353" y="9396"/>
                  </a:cubicBezTo>
                  <a:cubicBezTo>
                    <a:pt x="6231" y="9396"/>
                    <a:pt x="6113" y="9302"/>
                    <a:pt x="6113" y="9162"/>
                  </a:cubicBezTo>
                  <a:cubicBezTo>
                    <a:pt x="6113" y="9026"/>
                    <a:pt x="6220" y="8919"/>
                    <a:pt x="6349" y="8919"/>
                  </a:cubicBezTo>
                  <a:close/>
                  <a:moveTo>
                    <a:pt x="7148" y="8919"/>
                  </a:moveTo>
                  <a:cubicBezTo>
                    <a:pt x="7363" y="8919"/>
                    <a:pt x="7470" y="9176"/>
                    <a:pt x="7320" y="9326"/>
                  </a:cubicBezTo>
                  <a:cubicBezTo>
                    <a:pt x="7269" y="9375"/>
                    <a:pt x="7208" y="9396"/>
                    <a:pt x="7148" y="9396"/>
                  </a:cubicBezTo>
                  <a:cubicBezTo>
                    <a:pt x="7023" y="9396"/>
                    <a:pt x="6906" y="9302"/>
                    <a:pt x="6906" y="9162"/>
                  </a:cubicBezTo>
                  <a:cubicBezTo>
                    <a:pt x="6906" y="9026"/>
                    <a:pt x="7013" y="8919"/>
                    <a:pt x="7148" y="8919"/>
                  </a:cubicBezTo>
                  <a:close/>
                  <a:moveTo>
                    <a:pt x="7948" y="8919"/>
                  </a:moveTo>
                  <a:cubicBezTo>
                    <a:pt x="8155" y="8919"/>
                    <a:pt x="8262" y="9176"/>
                    <a:pt x="8112" y="9326"/>
                  </a:cubicBezTo>
                  <a:cubicBezTo>
                    <a:pt x="8064" y="9375"/>
                    <a:pt x="8004" y="9396"/>
                    <a:pt x="7945" y="9396"/>
                  </a:cubicBezTo>
                  <a:cubicBezTo>
                    <a:pt x="7823" y="9396"/>
                    <a:pt x="7705" y="9302"/>
                    <a:pt x="7705" y="9162"/>
                  </a:cubicBezTo>
                  <a:cubicBezTo>
                    <a:pt x="7705" y="9026"/>
                    <a:pt x="7813" y="8919"/>
                    <a:pt x="7948" y="8919"/>
                  </a:cubicBezTo>
                  <a:close/>
                  <a:moveTo>
                    <a:pt x="8741" y="8919"/>
                  </a:moveTo>
                  <a:cubicBezTo>
                    <a:pt x="8955" y="8919"/>
                    <a:pt x="9062" y="9176"/>
                    <a:pt x="8912" y="9326"/>
                  </a:cubicBezTo>
                  <a:cubicBezTo>
                    <a:pt x="8864" y="9375"/>
                    <a:pt x="8804" y="9396"/>
                    <a:pt x="8745" y="9396"/>
                  </a:cubicBezTo>
                  <a:cubicBezTo>
                    <a:pt x="8623" y="9396"/>
                    <a:pt x="8505" y="9302"/>
                    <a:pt x="8505" y="9162"/>
                  </a:cubicBezTo>
                  <a:cubicBezTo>
                    <a:pt x="8505" y="9026"/>
                    <a:pt x="8612" y="8919"/>
                    <a:pt x="8741" y="8919"/>
                  </a:cubicBezTo>
                  <a:close/>
                  <a:moveTo>
                    <a:pt x="10340" y="8919"/>
                  </a:moveTo>
                  <a:cubicBezTo>
                    <a:pt x="10555" y="8919"/>
                    <a:pt x="10662" y="9176"/>
                    <a:pt x="10512" y="9326"/>
                  </a:cubicBezTo>
                  <a:cubicBezTo>
                    <a:pt x="10461" y="9375"/>
                    <a:pt x="10400" y="9396"/>
                    <a:pt x="10340" y="9396"/>
                  </a:cubicBezTo>
                  <a:cubicBezTo>
                    <a:pt x="10215" y="9396"/>
                    <a:pt x="10098" y="9302"/>
                    <a:pt x="10098" y="9162"/>
                  </a:cubicBezTo>
                  <a:cubicBezTo>
                    <a:pt x="10098" y="9026"/>
                    <a:pt x="10205" y="8919"/>
                    <a:pt x="10333" y="8919"/>
                  </a:cubicBezTo>
                  <a:close/>
                  <a:moveTo>
                    <a:pt x="5554" y="8921"/>
                  </a:moveTo>
                  <a:cubicBezTo>
                    <a:pt x="5613" y="8921"/>
                    <a:pt x="5672" y="8942"/>
                    <a:pt x="5720" y="8991"/>
                  </a:cubicBezTo>
                  <a:cubicBezTo>
                    <a:pt x="5870" y="9141"/>
                    <a:pt x="5763" y="9398"/>
                    <a:pt x="5549" y="9398"/>
                  </a:cubicBezTo>
                  <a:cubicBezTo>
                    <a:pt x="5421" y="9398"/>
                    <a:pt x="5315" y="9292"/>
                    <a:pt x="5313" y="9158"/>
                  </a:cubicBezTo>
                  <a:lnTo>
                    <a:pt x="5313" y="9158"/>
                  </a:lnTo>
                  <a:cubicBezTo>
                    <a:pt x="5315" y="9015"/>
                    <a:pt x="5432" y="8921"/>
                    <a:pt x="5554" y="8921"/>
                  </a:cubicBezTo>
                  <a:close/>
                  <a:moveTo>
                    <a:pt x="9546" y="8921"/>
                  </a:moveTo>
                  <a:cubicBezTo>
                    <a:pt x="9604" y="8921"/>
                    <a:pt x="9664" y="8942"/>
                    <a:pt x="9712" y="8991"/>
                  </a:cubicBezTo>
                  <a:cubicBezTo>
                    <a:pt x="9862" y="9141"/>
                    <a:pt x="9755" y="9398"/>
                    <a:pt x="9541" y="9398"/>
                  </a:cubicBezTo>
                  <a:cubicBezTo>
                    <a:pt x="9412" y="9398"/>
                    <a:pt x="9298" y="9291"/>
                    <a:pt x="9305" y="9155"/>
                  </a:cubicBezTo>
                  <a:lnTo>
                    <a:pt x="9305" y="9155"/>
                  </a:lnTo>
                  <a:lnTo>
                    <a:pt x="9305" y="9162"/>
                  </a:lnTo>
                  <a:cubicBezTo>
                    <a:pt x="9305" y="9017"/>
                    <a:pt x="9423" y="8921"/>
                    <a:pt x="9546" y="8921"/>
                  </a:cubicBezTo>
                  <a:close/>
                  <a:moveTo>
                    <a:pt x="11138" y="8921"/>
                  </a:moveTo>
                  <a:cubicBezTo>
                    <a:pt x="11197" y="8921"/>
                    <a:pt x="11256" y="8942"/>
                    <a:pt x="11304" y="8991"/>
                  </a:cubicBezTo>
                  <a:cubicBezTo>
                    <a:pt x="11454" y="9141"/>
                    <a:pt x="11347" y="9398"/>
                    <a:pt x="11133" y="9398"/>
                  </a:cubicBezTo>
                  <a:cubicBezTo>
                    <a:pt x="11006" y="9398"/>
                    <a:pt x="10899" y="9292"/>
                    <a:pt x="10897" y="9158"/>
                  </a:cubicBezTo>
                  <a:lnTo>
                    <a:pt x="10897" y="9158"/>
                  </a:lnTo>
                  <a:cubicBezTo>
                    <a:pt x="10899" y="9015"/>
                    <a:pt x="11017" y="8921"/>
                    <a:pt x="11138" y="8921"/>
                  </a:cubicBezTo>
                  <a:close/>
                  <a:moveTo>
                    <a:pt x="12722" y="8916"/>
                  </a:moveTo>
                  <a:cubicBezTo>
                    <a:pt x="12782" y="8916"/>
                    <a:pt x="12845" y="8939"/>
                    <a:pt x="12897" y="8991"/>
                  </a:cubicBezTo>
                  <a:cubicBezTo>
                    <a:pt x="13047" y="9141"/>
                    <a:pt x="12940" y="9398"/>
                    <a:pt x="12725" y="9398"/>
                  </a:cubicBezTo>
                  <a:cubicBezTo>
                    <a:pt x="12597" y="9391"/>
                    <a:pt x="12490" y="9283"/>
                    <a:pt x="12490" y="9155"/>
                  </a:cubicBezTo>
                  <a:lnTo>
                    <a:pt x="12483" y="9155"/>
                  </a:lnTo>
                  <a:cubicBezTo>
                    <a:pt x="12483" y="9011"/>
                    <a:pt x="12598" y="8916"/>
                    <a:pt x="12722" y="8916"/>
                  </a:cubicBezTo>
                  <a:close/>
                  <a:moveTo>
                    <a:pt x="2357" y="8919"/>
                  </a:moveTo>
                  <a:cubicBezTo>
                    <a:pt x="2485" y="8919"/>
                    <a:pt x="2600" y="9026"/>
                    <a:pt x="2600" y="9155"/>
                  </a:cubicBezTo>
                  <a:lnTo>
                    <a:pt x="2593" y="9162"/>
                  </a:lnTo>
                  <a:cubicBezTo>
                    <a:pt x="2593" y="9307"/>
                    <a:pt x="2474" y="9403"/>
                    <a:pt x="2351" y="9403"/>
                  </a:cubicBezTo>
                  <a:cubicBezTo>
                    <a:pt x="2293" y="9403"/>
                    <a:pt x="2234" y="9382"/>
                    <a:pt x="2185" y="9333"/>
                  </a:cubicBezTo>
                  <a:cubicBezTo>
                    <a:pt x="2036" y="9183"/>
                    <a:pt x="2143" y="8919"/>
                    <a:pt x="2357" y="8919"/>
                  </a:cubicBezTo>
                  <a:close/>
                  <a:moveTo>
                    <a:pt x="3157" y="8919"/>
                  </a:moveTo>
                  <a:lnTo>
                    <a:pt x="3157" y="8926"/>
                  </a:lnTo>
                  <a:cubicBezTo>
                    <a:pt x="3371" y="8926"/>
                    <a:pt x="3478" y="9183"/>
                    <a:pt x="3328" y="9333"/>
                  </a:cubicBezTo>
                  <a:cubicBezTo>
                    <a:pt x="3280" y="9382"/>
                    <a:pt x="3220" y="9403"/>
                    <a:pt x="3162" y="9403"/>
                  </a:cubicBezTo>
                  <a:cubicBezTo>
                    <a:pt x="3039" y="9403"/>
                    <a:pt x="2921" y="9307"/>
                    <a:pt x="2921" y="9162"/>
                  </a:cubicBezTo>
                  <a:cubicBezTo>
                    <a:pt x="2914" y="9026"/>
                    <a:pt x="3021" y="8919"/>
                    <a:pt x="3157" y="8919"/>
                  </a:cubicBezTo>
                  <a:close/>
                  <a:moveTo>
                    <a:pt x="3956" y="8919"/>
                  </a:moveTo>
                  <a:cubicBezTo>
                    <a:pt x="4171" y="8919"/>
                    <a:pt x="4278" y="9176"/>
                    <a:pt x="4128" y="9333"/>
                  </a:cubicBezTo>
                  <a:cubicBezTo>
                    <a:pt x="4077" y="9382"/>
                    <a:pt x="4016" y="9403"/>
                    <a:pt x="3957" y="9403"/>
                  </a:cubicBezTo>
                  <a:cubicBezTo>
                    <a:pt x="3832" y="9403"/>
                    <a:pt x="3714" y="9307"/>
                    <a:pt x="3714" y="9162"/>
                  </a:cubicBezTo>
                  <a:cubicBezTo>
                    <a:pt x="3714" y="9026"/>
                    <a:pt x="3821" y="8919"/>
                    <a:pt x="3956" y="8919"/>
                  </a:cubicBezTo>
                  <a:close/>
                  <a:moveTo>
                    <a:pt x="4756" y="8919"/>
                  </a:moveTo>
                  <a:cubicBezTo>
                    <a:pt x="4963" y="8919"/>
                    <a:pt x="5070" y="9176"/>
                    <a:pt x="4920" y="9333"/>
                  </a:cubicBezTo>
                  <a:cubicBezTo>
                    <a:pt x="4872" y="9382"/>
                    <a:pt x="4813" y="9403"/>
                    <a:pt x="4754" y="9403"/>
                  </a:cubicBezTo>
                  <a:cubicBezTo>
                    <a:pt x="4632" y="9403"/>
                    <a:pt x="4513" y="9307"/>
                    <a:pt x="4513" y="9162"/>
                  </a:cubicBezTo>
                  <a:cubicBezTo>
                    <a:pt x="4513" y="9026"/>
                    <a:pt x="4621" y="8919"/>
                    <a:pt x="4756" y="8919"/>
                  </a:cubicBezTo>
                  <a:close/>
                  <a:moveTo>
                    <a:pt x="1166" y="9309"/>
                  </a:moveTo>
                  <a:cubicBezTo>
                    <a:pt x="1225" y="9309"/>
                    <a:pt x="1286" y="9332"/>
                    <a:pt x="1336" y="9383"/>
                  </a:cubicBezTo>
                  <a:cubicBezTo>
                    <a:pt x="1486" y="9533"/>
                    <a:pt x="1379" y="9790"/>
                    <a:pt x="1164" y="9790"/>
                  </a:cubicBezTo>
                  <a:cubicBezTo>
                    <a:pt x="1036" y="9790"/>
                    <a:pt x="929" y="9683"/>
                    <a:pt x="929" y="9555"/>
                  </a:cubicBezTo>
                  <a:lnTo>
                    <a:pt x="929" y="9548"/>
                  </a:lnTo>
                  <a:cubicBezTo>
                    <a:pt x="929" y="9404"/>
                    <a:pt x="1044" y="9309"/>
                    <a:pt x="1166" y="9309"/>
                  </a:cubicBezTo>
                  <a:close/>
                  <a:moveTo>
                    <a:pt x="11531" y="9313"/>
                  </a:moveTo>
                  <a:cubicBezTo>
                    <a:pt x="11590" y="9313"/>
                    <a:pt x="11649" y="9335"/>
                    <a:pt x="11697" y="9383"/>
                  </a:cubicBezTo>
                  <a:cubicBezTo>
                    <a:pt x="11854" y="9533"/>
                    <a:pt x="11747" y="9790"/>
                    <a:pt x="11533" y="9790"/>
                  </a:cubicBezTo>
                  <a:cubicBezTo>
                    <a:pt x="11404" y="9790"/>
                    <a:pt x="11297" y="9683"/>
                    <a:pt x="11297" y="9555"/>
                  </a:cubicBezTo>
                  <a:lnTo>
                    <a:pt x="11290" y="9555"/>
                  </a:lnTo>
                  <a:cubicBezTo>
                    <a:pt x="11290" y="9410"/>
                    <a:pt x="11408" y="9313"/>
                    <a:pt x="11531" y="9313"/>
                  </a:cubicBezTo>
                  <a:close/>
                  <a:moveTo>
                    <a:pt x="1970" y="9319"/>
                  </a:moveTo>
                  <a:cubicBezTo>
                    <a:pt x="2099" y="9319"/>
                    <a:pt x="2200" y="9423"/>
                    <a:pt x="2200" y="9555"/>
                  </a:cubicBezTo>
                  <a:cubicBezTo>
                    <a:pt x="2200" y="9700"/>
                    <a:pt x="2078" y="9796"/>
                    <a:pt x="1953" y="9796"/>
                  </a:cubicBezTo>
                  <a:cubicBezTo>
                    <a:pt x="1894" y="9796"/>
                    <a:pt x="1834" y="9774"/>
                    <a:pt x="1786" y="9726"/>
                  </a:cubicBezTo>
                  <a:cubicBezTo>
                    <a:pt x="1636" y="9576"/>
                    <a:pt x="1743" y="9319"/>
                    <a:pt x="1957" y="9319"/>
                  </a:cubicBezTo>
                  <a:cubicBezTo>
                    <a:pt x="1961" y="9319"/>
                    <a:pt x="1966" y="9319"/>
                    <a:pt x="1970" y="9319"/>
                  </a:cubicBezTo>
                  <a:close/>
                  <a:moveTo>
                    <a:pt x="9141" y="9319"/>
                  </a:moveTo>
                  <a:cubicBezTo>
                    <a:pt x="9355" y="9319"/>
                    <a:pt x="9462" y="9576"/>
                    <a:pt x="9312" y="9726"/>
                  </a:cubicBezTo>
                  <a:cubicBezTo>
                    <a:pt x="9264" y="9774"/>
                    <a:pt x="9204" y="9796"/>
                    <a:pt x="9146" y="9796"/>
                  </a:cubicBezTo>
                  <a:cubicBezTo>
                    <a:pt x="9023" y="9796"/>
                    <a:pt x="8905" y="9700"/>
                    <a:pt x="8905" y="9555"/>
                  </a:cubicBezTo>
                  <a:cubicBezTo>
                    <a:pt x="8905" y="9426"/>
                    <a:pt x="9012" y="9319"/>
                    <a:pt x="9141" y="9319"/>
                  </a:cubicBezTo>
                  <a:close/>
                  <a:moveTo>
                    <a:pt x="6749" y="9321"/>
                  </a:moveTo>
                  <a:cubicBezTo>
                    <a:pt x="6808" y="9321"/>
                    <a:pt x="6869" y="9342"/>
                    <a:pt x="6920" y="9391"/>
                  </a:cubicBezTo>
                  <a:cubicBezTo>
                    <a:pt x="7070" y="9541"/>
                    <a:pt x="6963" y="9798"/>
                    <a:pt x="6749" y="9798"/>
                  </a:cubicBezTo>
                  <a:cubicBezTo>
                    <a:pt x="6613" y="9798"/>
                    <a:pt x="6506" y="9690"/>
                    <a:pt x="6513" y="9555"/>
                  </a:cubicBezTo>
                  <a:lnTo>
                    <a:pt x="6513" y="9555"/>
                  </a:lnTo>
                  <a:lnTo>
                    <a:pt x="6506" y="9562"/>
                  </a:lnTo>
                  <a:cubicBezTo>
                    <a:pt x="6506" y="9417"/>
                    <a:pt x="6624" y="9321"/>
                    <a:pt x="6749" y="9321"/>
                  </a:cubicBezTo>
                  <a:close/>
                  <a:moveTo>
                    <a:pt x="7547" y="9321"/>
                  </a:moveTo>
                  <a:cubicBezTo>
                    <a:pt x="7605" y="9321"/>
                    <a:pt x="7664" y="9342"/>
                    <a:pt x="7713" y="9391"/>
                  </a:cubicBezTo>
                  <a:cubicBezTo>
                    <a:pt x="7862" y="9541"/>
                    <a:pt x="7755" y="9798"/>
                    <a:pt x="7548" y="9798"/>
                  </a:cubicBezTo>
                  <a:cubicBezTo>
                    <a:pt x="7414" y="9798"/>
                    <a:pt x="7307" y="9692"/>
                    <a:pt x="7306" y="9558"/>
                  </a:cubicBezTo>
                  <a:lnTo>
                    <a:pt x="7306" y="9558"/>
                  </a:lnTo>
                  <a:cubicBezTo>
                    <a:pt x="7307" y="9415"/>
                    <a:pt x="7425" y="9321"/>
                    <a:pt x="7547" y="9321"/>
                  </a:cubicBezTo>
                  <a:close/>
                  <a:moveTo>
                    <a:pt x="8346" y="9321"/>
                  </a:moveTo>
                  <a:cubicBezTo>
                    <a:pt x="8405" y="9321"/>
                    <a:pt x="8464" y="9342"/>
                    <a:pt x="8512" y="9391"/>
                  </a:cubicBezTo>
                  <a:cubicBezTo>
                    <a:pt x="8662" y="9541"/>
                    <a:pt x="8555" y="9798"/>
                    <a:pt x="8341" y="9798"/>
                  </a:cubicBezTo>
                  <a:cubicBezTo>
                    <a:pt x="8214" y="9798"/>
                    <a:pt x="8107" y="9692"/>
                    <a:pt x="8105" y="9558"/>
                  </a:cubicBezTo>
                  <a:lnTo>
                    <a:pt x="8105" y="9558"/>
                  </a:lnTo>
                  <a:cubicBezTo>
                    <a:pt x="8107" y="9415"/>
                    <a:pt x="8225" y="9321"/>
                    <a:pt x="8346" y="9321"/>
                  </a:cubicBezTo>
                  <a:close/>
                  <a:moveTo>
                    <a:pt x="9941" y="9321"/>
                  </a:moveTo>
                  <a:cubicBezTo>
                    <a:pt x="10000" y="9321"/>
                    <a:pt x="10061" y="9342"/>
                    <a:pt x="10112" y="9391"/>
                  </a:cubicBezTo>
                  <a:cubicBezTo>
                    <a:pt x="10262" y="9541"/>
                    <a:pt x="10155" y="9798"/>
                    <a:pt x="9940" y="9798"/>
                  </a:cubicBezTo>
                  <a:cubicBezTo>
                    <a:pt x="9806" y="9798"/>
                    <a:pt x="9700" y="9692"/>
                    <a:pt x="9698" y="9558"/>
                  </a:cubicBezTo>
                  <a:lnTo>
                    <a:pt x="9698" y="9558"/>
                  </a:lnTo>
                  <a:cubicBezTo>
                    <a:pt x="9700" y="9415"/>
                    <a:pt x="9817" y="9321"/>
                    <a:pt x="9941" y="9321"/>
                  </a:cubicBezTo>
                  <a:close/>
                  <a:moveTo>
                    <a:pt x="12330" y="9320"/>
                  </a:moveTo>
                  <a:cubicBezTo>
                    <a:pt x="12389" y="9320"/>
                    <a:pt x="12448" y="9342"/>
                    <a:pt x="12497" y="9391"/>
                  </a:cubicBezTo>
                  <a:cubicBezTo>
                    <a:pt x="12647" y="9541"/>
                    <a:pt x="12540" y="9798"/>
                    <a:pt x="12326" y="9798"/>
                  </a:cubicBezTo>
                  <a:cubicBezTo>
                    <a:pt x="12197" y="9798"/>
                    <a:pt x="12090" y="9690"/>
                    <a:pt x="12097" y="9555"/>
                  </a:cubicBezTo>
                  <a:lnTo>
                    <a:pt x="12090" y="9555"/>
                  </a:lnTo>
                  <a:cubicBezTo>
                    <a:pt x="12090" y="9415"/>
                    <a:pt x="12207" y="9320"/>
                    <a:pt x="12330" y="9320"/>
                  </a:cubicBezTo>
                  <a:close/>
                  <a:moveTo>
                    <a:pt x="13127" y="9313"/>
                  </a:moveTo>
                  <a:cubicBezTo>
                    <a:pt x="13250" y="9313"/>
                    <a:pt x="13368" y="9410"/>
                    <a:pt x="13368" y="9555"/>
                  </a:cubicBezTo>
                  <a:cubicBezTo>
                    <a:pt x="13375" y="9690"/>
                    <a:pt x="13261" y="9798"/>
                    <a:pt x="13132" y="9798"/>
                  </a:cubicBezTo>
                  <a:lnTo>
                    <a:pt x="13132" y="9790"/>
                  </a:lnTo>
                  <a:cubicBezTo>
                    <a:pt x="12918" y="9790"/>
                    <a:pt x="12811" y="9533"/>
                    <a:pt x="12961" y="9383"/>
                  </a:cubicBezTo>
                  <a:cubicBezTo>
                    <a:pt x="13009" y="9335"/>
                    <a:pt x="13069" y="9313"/>
                    <a:pt x="13127" y="9313"/>
                  </a:cubicBezTo>
                  <a:close/>
                  <a:moveTo>
                    <a:pt x="5144" y="9319"/>
                  </a:moveTo>
                  <a:cubicBezTo>
                    <a:pt x="5148" y="9319"/>
                    <a:pt x="5152" y="9319"/>
                    <a:pt x="5156" y="9319"/>
                  </a:cubicBezTo>
                  <a:cubicBezTo>
                    <a:pt x="5363" y="9319"/>
                    <a:pt x="5470" y="9576"/>
                    <a:pt x="5320" y="9726"/>
                  </a:cubicBezTo>
                  <a:cubicBezTo>
                    <a:pt x="5271" y="9778"/>
                    <a:pt x="5210" y="9801"/>
                    <a:pt x="5150" y="9801"/>
                  </a:cubicBezTo>
                  <a:cubicBezTo>
                    <a:pt x="5029" y="9801"/>
                    <a:pt x="4913" y="9706"/>
                    <a:pt x="4913" y="9562"/>
                  </a:cubicBezTo>
                  <a:cubicBezTo>
                    <a:pt x="4913" y="9430"/>
                    <a:pt x="5014" y="9319"/>
                    <a:pt x="5144" y="9319"/>
                  </a:cubicBezTo>
                  <a:close/>
                  <a:moveTo>
                    <a:pt x="4355" y="9322"/>
                  </a:moveTo>
                  <a:cubicBezTo>
                    <a:pt x="4369" y="9322"/>
                    <a:pt x="4384" y="9323"/>
                    <a:pt x="4399" y="9326"/>
                  </a:cubicBezTo>
                  <a:cubicBezTo>
                    <a:pt x="4413" y="9333"/>
                    <a:pt x="4428" y="9333"/>
                    <a:pt x="4442" y="9341"/>
                  </a:cubicBezTo>
                  <a:cubicBezTo>
                    <a:pt x="4649" y="9419"/>
                    <a:pt x="4649" y="9705"/>
                    <a:pt x="4442" y="9783"/>
                  </a:cubicBezTo>
                  <a:cubicBezTo>
                    <a:pt x="4428" y="9790"/>
                    <a:pt x="4413" y="9790"/>
                    <a:pt x="4399" y="9798"/>
                  </a:cubicBezTo>
                  <a:cubicBezTo>
                    <a:pt x="4384" y="9801"/>
                    <a:pt x="4369" y="9802"/>
                    <a:pt x="4355" y="9802"/>
                  </a:cubicBezTo>
                  <a:cubicBezTo>
                    <a:pt x="4228" y="9802"/>
                    <a:pt x="4114" y="9696"/>
                    <a:pt x="4114" y="9562"/>
                  </a:cubicBezTo>
                  <a:cubicBezTo>
                    <a:pt x="4114" y="9428"/>
                    <a:pt x="4228" y="9322"/>
                    <a:pt x="4355" y="9322"/>
                  </a:cubicBezTo>
                  <a:close/>
                  <a:moveTo>
                    <a:pt x="5951" y="9322"/>
                  </a:moveTo>
                  <a:cubicBezTo>
                    <a:pt x="5967" y="9322"/>
                    <a:pt x="5983" y="9323"/>
                    <a:pt x="5999" y="9326"/>
                  </a:cubicBezTo>
                  <a:cubicBezTo>
                    <a:pt x="6013" y="9326"/>
                    <a:pt x="6027" y="9333"/>
                    <a:pt x="6042" y="9341"/>
                  </a:cubicBezTo>
                  <a:cubicBezTo>
                    <a:pt x="6242" y="9419"/>
                    <a:pt x="6242" y="9705"/>
                    <a:pt x="6042" y="9783"/>
                  </a:cubicBezTo>
                  <a:cubicBezTo>
                    <a:pt x="6027" y="9790"/>
                    <a:pt x="6013" y="9790"/>
                    <a:pt x="5999" y="9798"/>
                  </a:cubicBezTo>
                  <a:cubicBezTo>
                    <a:pt x="5982" y="9801"/>
                    <a:pt x="5966" y="9802"/>
                    <a:pt x="5951" y="9802"/>
                  </a:cubicBezTo>
                  <a:cubicBezTo>
                    <a:pt x="5744" y="9802"/>
                    <a:pt x="5625" y="9550"/>
                    <a:pt x="5784" y="9391"/>
                  </a:cubicBezTo>
                  <a:cubicBezTo>
                    <a:pt x="5824" y="9345"/>
                    <a:pt x="5887" y="9322"/>
                    <a:pt x="5951" y="9322"/>
                  </a:cubicBezTo>
                  <a:close/>
                  <a:moveTo>
                    <a:pt x="10737" y="9320"/>
                  </a:moveTo>
                  <a:cubicBezTo>
                    <a:pt x="10780" y="9320"/>
                    <a:pt x="10825" y="9333"/>
                    <a:pt x="10869" y="9362"/>
                  </a:cubicBezTo>
                  <a:cubicBezTo>
                    <a:pt x="11076" y="9500"/>
                    <a:pt x="10953" y="9802"/>
                    <a:pt x="10741" y="9802"/>
                  </a:cubicBezTo>
                  <a:cubicBezTo>
                    <a:pt x="10711" y="9802"/>
                    <a:pt x="10680" y="9796"/>
                    <a:pt x="10647" y="9783"/>
                  </a:cubicBezTo>
                  <a:cubicBezTo>
                    <a:pt x="10612" y="9769"/>
                    <a:pt x="10590" y="9748"/>
                    <a:pt x="10569" y="9726"/>
                  </a:cubicBezTo>
                  <a:cubicBezTo>
                    <a:pt x="10400" y="9563"/>
                    <a:pt x="10549" y="9320"/>
                    <a:pt x="10737" y="9320"/>
                  </a:cubicBezTo>
                  <a:close/>
                  <a:moveTo>
                    <a:pt x="2751" y="9319"/>
                  </a:moveTo>
                  <a:cubicBezTo>
                    <a:pt x="2755" y="9319"/>
                    <a:pt x="2760" y="9319"/>
                    <a:pt x="2764" y="9319"/>
                  </a:cubicBezTo>
                  <a:lnTo>
                    <a:pt x="2757" y="9319"/>
                  </a:lnTo>
                  <a:cubicBezTo>
                    <a:pt x="2971" y="9319"/>
                    <a:pt x="3078" y="9576"/>
                    <a:pt x="2921" y="9733"/>
                  </a:cubicBezTo>
                  <a:cubicBezTo>
                    <a:pt x="2873" y="9782"/>
                    <a:pt x="2813" y="9803"/>
                    <a:pt x="2755" y="9803"/>
                  </a:cubicBezTo>
                  <a:cubicBezTo>
                    <a:pt x="2632" y="9803"/>
                    <a:pt x="2514" y="9707"/>
                    <a:pt x="2514" y="9562"/>
                  </a:cubicBezTo>
                  <a:cubicBezTo>
                    <a:pt x="2514" y="9430"/>
                    <a:pt x="2615" y="9319"/>
                    <a:pt x="2751" y="9319"/>
                  </a:cubicBezTo>
                  <a:close/>
                  <a:moveTo>
                    <a:pt x="3544" y="9319"/>
                  </a:moveTo>
                  <a:cubicBezTo>
                    <a:pt x="3548" y="9319"/>
                    <a:pt x="3552" y="9319"/>
                    <a:pt x="3557" y="9319"/>
                  </a:cubicBezTo>
                  <a:lnTo>
                    <a:pt x="3557" y="9326"/>
                  </a:lnTo>
                  <a:cubicBezTo>
                    <a:pt x="3771" y="9326"/>
                    <a:pt x="3878" y="9583"/>
                    <a:pt x="3728" y="9733"/>
                  </a:cubicBezTo>
                  <a:cubicBezTo>
                    <a:pt x="3680" y="9782"/>
                    <a:pt x="3620" y="9803"/>
                    <a:pt x="3560" y="9803"/>
                  </a:cubicBezTo>
                  <a:cubicBezTo>
                    <a:pt x="3435" y="9803"/>
                    <a:pt x="3314" y="9707"/>
                    <a:pt x="3314" y="9562"/>
                  </a:cubicBezTo>
                  <a:cubicBezTo>
                    <a:pt x="3314" y="9430"/>
                    <a:pt x="3415" y="9319"/>
                    <a:pt x="3544" y="9319"/>
                  </a:cubicBezTo>
                  <a:close/>
                  <a:moveTo>
                    <a:pt x="11134" y="9713"/>
                  </a:moveTo>
                  <a:cubicBezTo>
                    <a:pt x="11193" y="9713"/>
                    <a:pt x="11254" y="9735"/>
                    <a:pt x="11304" y="9783"/>
                  </a:cubicBezTo>
                  <a:cubicBezTo>
                    <a:pt x="11454" y="9933"/>
                    <a:pt x="11347" y="10190"/>
                    <a:pt x="11133" y="10190"/>
                  </a:cubicBezTo>
                  <a:cubicBezTo>
                    <a:pt x="11004" y="10190"/>
                    <a:pt x="10897" y="10083"/>
                    <a:pt x="10897" y="9955"/>
                  </a:cubicBezTo>
                  <a:lnTo>
                    <a:pt x="10890" y="9955"/>
                  </a:lnTo>
                  <a:cubicBezTo>
                    <a:pt x="10890" y="9809"/>
                    <a:pt x="11008" y="9713"/>
                    <a:pt x="11134" y="9713"/>
                  </a:cubicBezTo>
                  <a:close/>
                  <a:moveTo>
                    <a:pt x="1564" y="9712"/>
                  </a:moveTo>
                  <a:cubicBezTo>
                    <a:pt x="1693" y="9712"/>
                    <a:pt x="1807" y="9819"/>
                    <a:pt x="1807" y="9955"/>
                  </a:cubicBezTo>
                  <a:lnTo>
                    <a:pt x="1800" y="9955"/>
                  </a:lnTo>
                  <a:cubicBezTo>
                    <a:pt x="1800" y="10100"/>
                    <a:pt x="1682" y="10196"/>
                    <a:pt x="1559" y="10196"/>
                  </a:cubicBezTo>
                  <a:cubicBezTo>
                    <a:pt x="1500" y="10196"/>
                    <a:pt x="1441" y="10174"/>
                    <a:pt x="1393" y="10126"/>
                  </a:cubicBezTo>
                  <a:cubicBezTo>
                    <a:pt x="1243" y="9969"/>
                    <a:pt x="1350" y="9712"/>
                    <a:pt x="1564" y="9712"/>
                  </a:cubicBezTo>
                  <a:close/>
                  <a:moveTo>
                    <a:pt x="2351" y="9719"/>
                  </a:moveTo>
                  <a:cubicBezTo>
                    <a:pt x="2355" y="9719"/>
                    <a:pt x="2360" y="9719"/>
                    <a:pt x="2364" y="9719"/>
                  </a:cubicBezTo>
                  <a:lnTo>
                    <a:pt x="2357" y="9719"/>
                  </a:lnTo>
                  <a:cubicBezTo>
                    <a:pt x="2571" y="9719"/>
                    <a:pt x="2678" y="9976"/>
                    <a:pt x="2528" y="10126"/>
                  </a:cubicBezTo>
                  <a:cubicBezTo>
                    <a:pt x="2478" y="10174"/>
                    <a:pt x="2417" y="10196"/>
                    <a:pt x="2357" y="10196"/>
                  </a:cubicBezTo>
                  <a:cubicBezTo>
                    <a:pt x="2232" y="10196"/>
                    <a:pt x="2114" y="10100"/>
                    <a:pt x="2114" y="9955"/>
                  </a:cubicBezTo>
                  <a:cubicBezTo>
                    <a:pt x="2114" y="9823"/>
                    <a:pt x="2221" y="9719"/>
                    <a:pt x="2351" y="9719"/>
                  </a:cubicBezTo>
                  <a:close/>
                  <a:moveTo>
                    <a:pt x="6337" y="9719"/>
                  </a:moveTo>
                  <a:cubicBezTo>
                    <a:pt x="6341" y="9719"/>
                    <a:pt x="6345" y="9719"/>
                    <a:pt x="6349" y="9719"/>
                  </a:cubicBezTo>
                  <a:cubicBezTo>
                    <a:pt x="6563" y="9719"/>
                    <a:pt x="6670" y="9976"/>
                    <a:pt x="6520" y="10126"/>
                  </a:cubicBezTo>
                  <a:cubicBezTo>
                    <a:pt x="6471" y="10175"/>
                    <a:pt x="6412" y="10196"/>
                    <a:pt x="6353" y="10196"/>
                  </a:cubicBezTo>
                  <a:cubicBezTo>
                    <a:pt x="6231" y="10196"/>
                    <a:pt x="6113" y="10102"/>
                    <a:pt x="6113" y="9962"/>
                  </a:cubicBezTo>
                  <a:cubicBezTo>
                    <a:pt x="6106" y="9830"/>
                    <a:pt x="6207" y="9719"/>
                    <a:pt x="6337" y="9719"/>
                  </a:cubicBezTo>
                  <a:close/>
                  <a:moveTo>
                    <a:pt x="7136" y="9719"/>
                  </a:moveTo>
                  <a:cubicBezTo>
                    <a:pt x="7140" y="9719"/>
                    <a:pt x="7144" y="9719"/>
                    <a:pt x="7148" y="9719"/>
                  </a:cubicBezTo>
                  <a:cubicBezTo>
                    <a:pt x="7363" y="9719"/>
                    <a:pt x="7470" y="9976"/>
                    <a:pt x="7313" y="10126"/>
                  </a:cubicBezTo>
                  <a:cubicBezTo>
                    <a:pt x="7264" y="10175"/>
                    <a:pt x="7204" y="10196"/>
                    <a:pt x="7146" y="10196"/>
                  </a:cubicBezTo>
                  <a:cubicBezTo>
                    <a:pt x="7023" y="10196"/>
                    <a:pt x="6906" y="10102"/>
                    <a:pt x="6906" y="9962"/>
                  </a:cubicBezTo>
                  <a:cubicBezTo>
                    <a:pt x="6906" y="9830"/>
                    <a:pt x="7006" y="9719"/>
                    <a:pt x="7136" y="9719"/>
                  </a:cubicBezTo>
                  <a:close/>
                  <a:moveTo>
                    <a:pt x="7936" y="9719"/>
                  </a:moveTo>
                  <a:cubicBezTo>
                    <a:pt x="7940" y="9719"/>
                    <a:pt x="7944" y="9719"/>
                    <a:pt x="7948" y="9719"/>
                  </a:cubicBezTo>
                  <a:cubicBezTo>
                    <a:pt x="8155" y="9719"/>
                    <a:pt x="8262" y="9976"/>
                    <a:pt x="8112" y="10126"/>
                  </a:cubicBezTo>
                  <a:cubicBezTo>
                    <a:pt x="8064" y="10175"/>
                    <a:pt x="8004" y="10196"/>
                    <a:pt x="7945" y="10196"/>
                  </a:cubicBezTo>
                  <a:cubicBezTo>
                    <a:pt x="7823" y="10196"/>
                    <a:pt x="7705" y="10102"/>
                    <a:pt x="7705" y="9962"/>
                  </a:cubicBezTo>
                  <a:cubicBezTo>
                    <a:pt x="7705" y="9830"/>
                    <a:pt x="7806" y="9719"/>
                    <a:pt x="7936" y="9719"/>
                  </a:cubicBezTo>
                  <a:close/>
                  <a:moveTo>
                    <a:pt x="8729" y="9719"/>
                  </a:moveTo>
                  <a:cubicBezTo>
                    <a:pt x="8733" y="9719"/>
                    <a:pt x="8737" y="9719"/>
                    <a:pt x="8741" y="9719"/>
                  </a:cubicBezTo>
                  <a:cubicBezTo>
                    <a:pt x="8955" y="9719"/>
                    <a:pt x="9062" y="9976"/>
                    <a:pt x="8912" y="10126"/>
                  </a:cubicBezTo>
                  <a:cubicBezTo>
                    <a:pt x="8864" y="10175"/>
                    <a:pt x="8804" y="10196"/>
                    <a:pt x="8745" y="10196"/>
                  </a:cubicBezTo>
                  <a:cubicBezTo>
                    <a:pt x="8623" y="10196"/>
                    <a:pt x="8505" y="10102"/>
                    <a:pt x="8505" y="9962"/>
                  </a:cubicBezTo>
                  <a:cubicBezTo>
                    <a:pt x="8498" y="9830"/>
                    <a:pt x="8606" y="9719"/>
                    <a:pt x="8729" y="9719"/>
                  </a:cubicBezTo>
                  <a:close/>
                  <a:moveTo>
                    <a:pt x="10340" y="9719"/>
                  </a:moveTo>
                  <a:cubicBezTo>
                    <a:pt x="10555" y="9719"/>
                    <a:pt x="10662" y="9976"/>
                    <a:pt x="10505" y="10126"/>
                  </a:cubicBezTo>
                  <a:cubicBezTo>
                    <a:pt x="10456" y="10175"/>
                    <a:pt x="10396" y="10196"/>
                    <a:pt x="10338" y="10196"/>
                  </a:cubicBezTo>
                  <a:cubicBezTo>
                    <a:pt x="10215" y="10196"/>
                    <a:pt x="10098" y="10102"/>
                    <a:pt x="10098" y="9962"/>
                  </a:cubicBezTo>
                  <a:cubicBezTo>
                    <a:pt x="10098" y="9826"/>
                    <a:pt x="10205" y="9719"/>
                    <a:pt x="10333" y="9719"/>
                  </a:cubicBezTo>
                  <a:close/>
                  <a:moveTo>
                    <a:pt x="5554" y="9721"/>
                  </a:moveTo>
                  <a:cubicBezTo>
                    <a:pt x="5613" y="9721"/>
                    <a:pt x="5672" y="9742"/>
                    <a:pt x="5720" y="9790"/>
                  </a:cubicBezTo>
                  <a:cubicBezTo>
                    <a:pt x="5870" y="9940"/>
                    <a:pt x="5763" y="10197"/>
                    <a:pt x="5549" y="10197"/>
                  </a:cubicBezTo>
                  <a:cubicBezTo>
                    <a:pt x="5421" y="10197"/>
                    <a:pt x="5315" y="10092"/>
                    <a:pt x="5313" y="9958"/>
                  </a:cubicBezTo>
                  <a:lnTo>
                    <a:pt x="5313" y="9958"/>
                  </a:lnTo>
                  <a:cubicBezTo>
                    <a:pt x="5315" y="9815"/>
                    <a:pt x="5432" y="9721"/>
                    <a:pt x="5554" y="9721"/>
                  </a:cubicBezTo>
                  <a:close/>
                  <a:moveTo>
                    <a:pt x="9546" y="9721"/>
                  </a:moveTo>
                  <a:cubicBezTo>
                    <a:pt x="9604" y="9721"/>
                    <a:pt x="9664" y="9742"/>
                    <a:pt x="9712" y="9790"/>
                  </a:cubicBezTo>
                  <a:cubicBezTo>
                    <a:pt x="9862" y="9940"/>
                    <a:pt x="9755" y="10197"/>
                    <a:pt x="9541" y="10197"/>
                  </a:cubicBezTo>
                  <a:cubicBezTo>
                    <a:pt x="9405" y="10197"/>
                    <a:pt x="9298" y="10090"/>
                    <a:pt x="9305" y="9955"/>
                  </a:cubicBezTo>
                  <a:lnTo>
                    <a:pt x="9305" y="9955"/>
                  </a:lnTo>
                  <a:lnTo>
                    <a:pt x="9305" y="9962"/>
                  </a:lnTo>
                  <a:cubicBezTo>
                    <a:pt x="9305" y="9817"/>
                    <a:pt x="9423" y="9721"/>
                    <a:pt x="9546" y="9721"/>
                  </a:cubicBezTo>
                  <a:close/>
                  <a:moveTo>
                    <a:pt x="11930" y="9720"/>
                  </a:moveTo>
                  <a:cubicBezTo>
                    <a:pt x="11989" y="9720"/>
                    <a:pt x="12049" y="9742"/>
                    <a:pt x="12097" y="9790"/>
                  </a:cubicBezTo>
                  <a:cubicBezTo>
                    <a:pt x="12247" y="9940"/>
                    <a:pt x="12140" y="10197"/>
                    <a:pt x="11933" y="10197"/>
                  </a:cubicBezTo>
                  <a:cubicBezTo>
                    <a:pt x="11797" y="10197"/>
                    <a:pt x="11690" y="10083"/>
                    <a:pt x="11697" y="9955"/>
                  </a:cubicBezTo>
                  <a:lnTo>
                    <a:pt x="11690" y="9955"/>
                  </a:lnTo>
                  <a:cubicBezTo>
                    <a:pt x="11690" y="9815"/>
                    <a:pt x="11808" y="9720"/>
                    <a:pt x="11930" y="9720"/>
                  </a:cubicBezTo>
                  <a:close/>
                  <a:moveTo>
                    <a:pt x="12726" y="9713"/>
                  </a:moveTo>
                  <a:cubicBezTo>
                    <a:pt x="12785" y="9713"/>
                    <a:pt x="12846" y="9735"/>
                    <a:pt x="12897" y="9783"/>
                  </a:cubicBezTo>
                  <a:cubicBezTo>
                    <a:pt x="13047" y="9933"/>
                    <a:pt x="12940" y="10197"/>
                    <a:pt x="12725" y="10197"/>
                  </a:cubicBezTo>
                  <a:cubicBezTo>
                    <a:pt x="12597" y="10190"/>
                    <a:pt x="12490" y="10083"/>
                    <a:pt x="12490" y="9955"/>
                  </a:cubicBezTo>
                  <a:lnTo>
                    <a:pt x="12483" y="9955"/>
                  </a:lnTo>
                  <a:cubicBezTo>
                    <a:pt x="12483" y="9809"/>
                    <a:pt x="12601" y="9713"/>
                    <a:pt x="12726" y="9713"/>
                  </a:cubicBezTo>
                  <a:close/>
                  <a:moveTo>
                    <a:pt x="3145" y="9719"/>
                  </a:moveTo>
                  <a:cubicBezTo>
                    <a:pt x="3149" y="9719"/>
                    <a:pt x="3153" y="9719"/>
                    <a:pt x="3157" y="9719"/>
                  </a:cubicBezTo>
                  <a:cubicBezTo>
                    <a:pt x="3364" y="9719"/>
                    <a:pt x="3471" y="9976"/>
                    <a:pt x="3321" y="10126"/>
                  </a:cubicBezTo>
                  <a:cubicBezTo>
                    <a:pt x="3271" y="10178"/>
                    <a:pt x="3210" y="10201"/>
                    <a:pt x="3151" y="10201"/>
                  </a:cubicBezTo>
                  <a:cubicBezTo>
                    <a:pt x="3029" y="10201"/>
                    <a:pt x="2914" y="10105"/>
                    <a:pt x="2914" y="9962"/>
                  </a:cubicBezTo>
                  <a:cubicBezTo>
                    <a:pt x="2914" y="9830"/>
                    <a:pt x="3015" y="9719"/>
                    <a:pt x="3145" y="9719"/>
                  </a:cubicBezTo>
                  <a:close/>
                  <a:moveTo>
                    <a:pt x="3944" y="9719"/>
                  </a:moveTo>
                  <a:cubicBezTo>
                    <a:pt x="3948" y="9719"/>
                    <a:pt x="3952" y="9719"/>
                    <a:pt x="3956" y="9719"/>
                  </a:cubicBezTo>
                  <a:cubicBezTo>
                    <a:pt x="4171" y="9719"/>
                    <a:pt x="4278" y="9976"/>
                    <a:pt x="4128" y="10133"/>
                  </a:cubicBezTo>
                  <a:cubicBezTo>
                    <a:pt x="4077" y="10181"/>
                    <a:pt x="4016" y="10203"/>
                    <a:pt x="3957" y="10203"/>
                  </a:cubicBezTo>
                  <a:cubicBezTo>
                    <a:pt x="3832" y="10203"/>
                    <a:pt x="3714" y="10107"/>
                    <a:pt x="3714" y="9962"/>
                  </a:cubicBezTo>
                  <a:cubicBezTo>
                    <a:pt x="3714" y="9830"/>
                    <a:pt x="3814" y="9719"/>
                    <a:pt x="3944" y="9719"/>
                  </a:cubicBezTo>
                  <a:close/>
                  <a:moveTo>
                    <a:pt x="4744" y="9719"/>
                  </a:moveTo>
                  <a:cubicBezTo>
                    <a:pt x="4748" y="9719"/>
                    <a:pt x="4752" y="9719"/>
                    <a:pt x="4756" y="9719"/>
                  </a:cubicBezTo>
                  <a:cubicBezTo>
                    <a:pt x="4963" y="9719"/>
                    <a:pt x="5070" y="9976"/>
                    <a:pt x="4920" y="10133"/>
                  </a:cubicBezTo>
                  <a:cubicBezTo>
                    <a:pt x="4872" y="10181"/>
                    <a:pt x="4813" y="10203"/>
                    <a:pt x="4754" y="10203"/>
                  </a:cubicBezTo>
                  <a:cubicBezTo>
                    <a:pt x="4632" y="10203"/>
                    <a:pt x="4513" y="10107"/>
                    <a:pt x="4513" y="9962"/>
                  </a:cubicBezTo>
                  <a:cubicBezTo>
                    <a:pt x="4513" y="9830"/>
                    <a:pt x="4614" y="9719"/>
                    <a:pt x="4744" y="9719"/>
                  </a:cubicBezTo>
                  <a:close/>
                  <a:moveTo>
                    <a:pt x="1177" y="10108"/>
                  </a:moveTo>
                  <a:cubicBezTo>
                    <a:pt x="1189" y="10108"/>
                    <a:pt x="1201" y="10109"/>
                    <a:pt x="1214" y="10112"/>
                  </a:cubicBezTo>
                  <a:cubicBezTo>
                    <a:pt x="1429" y="10155"/>
                    <a:pt x="1479" y="10440"/>
                    <a:pt x="1293" y="10555"/>
                  </a:cubicBezTo>
                  <a:cubicBezTo>
                    <a:pt x="1264" y="10569"/>
                    <a:pt x="1243" y="10576"/>
                    <a:pt x="1214" y="10583"/>
                  </a:cubicBezTo>
                  <a:cubicBezTo>
                    <a:pt x="1201" y="10586"/>
                    <a:pt x="1189" y="10587"/>
                    <a:pt x="1177" y="10587"/>
                  </a:cubicBezTo>
                  <a:cubicBezTo>
                    <a:pt x="948" y="10587"/>
                    <a:pt x="948" y="10108"/>
                    <a:pt x="1177" y="10108"/>
                  </a:cubicBezTo>
                  <a:close/>
                  <a:moveTo>
                    <a:pt x="13132" y="10112"/>
                  </a:moveTo>
                  <a:cubicBezTo>
                    <a:pt x="13261" y="10112"/>
                    <a:pt x="13368" y="10219"/>
                    <a:pt x="13368" y="10355"/>
                  </a:cubicBezTo>
                  <a:cubicBezTo>
                    <a:pt x="13368" y="10495"/>
                    <a:pt x="13251" y="10589"/>
                    <a:pt x="13128" y="10589"/>
                  </a:cubicBezTo>
                  <a:cubicBezTo>
                    <a:pt x="13069" y="10589"/>
                    <a:pt x="13010" y="10567"/>
                    <a:pt x="12961" y="10519"/>
                  </a:cubicBezTo>
                  <a:cubicBezTo>
                    <a:pt x="12811" y="10369"/>
                    <a:pt x="12918" y="10112"/>
                    <a:pt x="13132" y="10112"/>
                  </a:cubicBezTo>
                  <a:close/>
                  <a:moveTo>
                    <a:pt x="12329" y="10113"/>
                  </a:moveTo>
                  <a:cubicBezTo>
                    <a:pt x="12389" y="10113"/>
                    <a:pt x="12449" y="10135"/>
                    <a:pt x="12497" y="10183"/>
                  </a:cubicBezTo>
                  <a:cubicBezTo>
                    <a:pt x="12647" y="10333"/>
                    <a:pt x="12540" y="10590"/>
                    <a:pt x="12326" y="10590"/>
                  </a:cubicBezTo>
                  <a:cubicBezTo>
                    <a:pt x="12197" y="10590"/>
                    <a:pt x="12090" y="10483"/>
                    <a:pt x="12097" y="10355"/>
                  </a:cubicBezTo>
                  <a:lnTo>
                    <a:pt x="12083" y="10355"/>
                  </a:lnTo>
                  <a:cubicBezTo>
                    <a:pt x="12083" y="10209"/>
                    <a:pt x="12204" y="10113"/>
                    <a:pt x="12329" y="10113"/>
                  </a:cubicBezTo>
                  <a:close/>
                  <a:moveTo>
                    <a:pt x="10732" y="10110"/>
                  </a:moveTo>
                  <a:cubicBezTo>
                    <a:pt x="10776" y="10110"/>
                    <a:pt x="10823" y="10124"/>
                    <a:pt x="10869" y="10155"/>
                  </a:cubicBezTo>
                  <a:cubicBezTo>
                    <a:pt x="11074" y="10291"/>
                    <a:pt x="10949" y="10590"/>
                    <a:pt x="10739" y="10590"/>
                  </a:cubicBezTo>
                  <a:cubicBezTo>
                    <a:pt x="10708" y="10590"/>
                    <a:pt x="10675" y="10584"/>
                    <a:pt x="10640" y="10569"/>
                  </a:cubicBezTo>
                  <a:cubicBezTo>
                    <a:pt x="10612" y="10562"/>
                    <a:pt x="10590" y="10540"/>
                    <a:pt x="10569" y="10526"/>
                  </a:cubicBezTo>
                  <a:lnTo>
                    <a:pt x="10562" y="10519"/>
                  </a:lnTo>
                  <a:cubicBezTo>
                    <a:pt x="10400" y="10357"/>
                    <a:pt x="10543" y="10110"/>
                    <a:pt x="10732" y="10110"/>
                  </a:cubicBezTo>
                  <a:close/>
                  <a:moveTo>
                    <a:pt x="1964" y="10112"/>
                  </a:moveTo>
                  <a:cubicBezTo>
                    <a:pt x="2178" y="10112"/>
                    <a:pt x="2285" y="10369"/>
                    <a:pt x="2128" y="10519"/>
                  </a:cubicBezTo>
                  <a:cubicBezTo>
                    <a:pt x="2079" y="10571"/>
                    <a:pt x="2018" y="10594"/>
                    <a:pt x="1958" y="10594"/>
                  </a:cubicBezTo>
                  <a:cubicBezTo>
                    <a:pt x="1837" y="10594"/>
                    <a:pt x="1721" y="10498"/>
                    <a:pt x="1721" y="10355"/>
                  </a:cubicBezTo>
                  <a:cubicBezTo>
                    <a:pt x="1721" y="10219"/>
                    <a:pt x="1828" y="10112"/>
                    <a:pt x="1964" y="10112"/>
                  </a:cubicBezTo>
                  <a:close/>
                  <a:moveTo>
                    <a:pt x="2760" y="10112"/>
                  </a:moveTo>
                  <a:cubicBezTo>
                    <a:pt x="2972" y="10115"/>
                    <a:pt x="3077" y="10370"/>
                    <a:pt x="2921" y="10526"/>
                  </a:cubicBezTo>
                  <a:cubicBezTo>
                    <a:pt x="2873" y="10574"/>
                    <a:pt x="2813" y="10596"/>
                    <a:pt x="2755" y="10596"/>
                  </a:cubicBezTo>
                  <a:cubicBezTo>
                    <a:pt x="2632" y="10596"/>
                    <a:pt x="2514" y="10500"/>
                    <a:pt x="2514" y="10355"/>
                  </a:cubicBezTo>
                  <a:cubicBezTo>
                    <a:pt x="2514" y="10220"/>
                    <a:pt x="2626" y="10114"/>
                    <a:pt x="2760" y="10112"/>
                  </a:cubicBezTo>
                  <a:close/>
                  <a:moveTo>
                    <a:pt x="9141" y="10112"/>
                  </a:moveTo>
                  <a:lnTo>
                    <a:pt x="9141" y="10119"/>
                  </a:lnTo>
                  <a:cubicBezTo>
                    <a:pt x="9355" y="10119"/>
                    <a:pt x="9462" y="10376"/>
                    <a:pt x="9312" y="10526"/>
                  </a:cubicBezTo>
                  <a:cubicBezTo>
                    <a:pt x="9264" y="10574"/>
                    <a:pt x="9204" y="10596"/>
                    <a:pt x="9146" y="10596"/>
                  </a:cubicBezTo>
                  <a:cubicBezTo>
                    <a:pt x="9023" y="10596"/>
                    <a:pt x="8905" y="10500"/>
                    <a:pt x="8905" y="10355"/>
                  </a:cubicBezTo>
                  <a:cubicBezTo>
                    <a:pt x="8898" y="10226"/>
                    <a:pt x="9012" y="10112"/>
                    <a:pt x="9141" y="10112"/>
                  </a:cubicBezTo>
                  <a:close/>
                  <a:moveTo>
                    <a:pt x="3557" y="10112"/>
                  </a:moveTo>
                  <a:lnTo>
                    <a:pt x="3557" y="10119"/>
                  </a:lnTo>
                  <a:cubicBezTo>
                    <a:pt x="3764" y="10119"/>
                    <a:pt x="3871" y="10376"/>
                    <a:pt x="3721" y="10526"/>
                  </a:cubicBezTo>
                  <a:cubicBezTo>
                    <a:pt x="3672" y="10574"/>
                    <a:pt x="3612" y="10596"/>
                    <a:pt x="3554" y="10596"/>
                  </a:cubicBezTo>
                  <a:cubicBezTo>
                    <a:pt x="3431" y="10596"/>
                    <a:pt x="3314" y="10502"/>
                    <a:pt x="3314" y="10362"/>
                  </a:cubicBezTo>
                  <a:cubicBezTo>
                    <a:pt x="3314" y="10226"/>
                    <a:pt x="3421" y="10112"/>
                    <a:pt x="3557" y="10112"/>
                  </a:cubicBezTo>
                  <a:close/>
                  <a:moveTo>
                    <a:pt x="4355" y="10120"/>
                  </a:moveTo>
                  <a:cubicBezTo>
                    <a:pt x="4413" y="10120"/>
                    <a:pt x="4472" y="10142"/>
                    <a:pt x="4521" y="10190"/>
                  </a:cubicBezTo>
                  <a:cubicBezTo>
                    <a:pt x="4671" y="10340"/>
                    <a:pt x="4563" y="10597"/>
                    <a:pt x="4349" y="10597"/>
                  </a:cubicBezTo>
                  <a:cubicBezTo>
                    <a:pt x="4222" y="10597"/>
                    <a:pt x="4115" y="10485"/>
                    <a:pt x="4114" y="10358"/>
                  </a:cubicBezTo>
                  <a:lnTo>
                    <a:pt x="4114" y="10358"/>
                  </a:lnTo>
                  <a:cubicBezTo>
                    <a:pt x="4116" y="10215"/>
                    <a:pt x="4233" y="10120"/>
                    <a:pt x="4355" y="10120"/>
                  </a:cubicBezTo>
                  <a:close/>
                  <a:moveTo>
                    <a:pt x="6749" y="10120"/>
                  </a:moveTo>
                  <a:cubicBezTo>
                    <a:pt x="6808" y="10120"/>
                    <a:pt x="6869" y="10142"/>
                    <a:pt x="6920" y="10190"/>
                  </a:cubicBezTo>
                  <a:cubicBezTo>
                    <a:pt x="7070" y="10340"/>
                    <a:pt x="6963" y="10597"/>
                    <a:pt x="6749" y="10597"/>
                  </a:cubicBezTo>
                  <a:cubicBezTo>
                    <a:pt x="6613" y="10597"/>
                    <a:pt x="6506" y="10490"/>
                    <a:pt x="6513" y="10355"/>
                  </a:cubicBezTo>
                  <a:lnTo>
                    <a:pt x="6513" y="10355"/>
                  </a:lnTo>
                  <a:lnTo>
                    <a:pt x="6506" y="10362"/>
                  </a:lnTo>
                  <a:cubicBezTo>
                    <a:pt x="6506" y="10216"/>
                    <a:pt x="6624" y="10120"/>
                    <a:pt x="6749" y="10120"/>
                  </a:cubicBezTo>
                  <a:close/>
                  <a:moveTo>
                    <a:pt x="7547" y="10120"/>
                  </a:moveTo>
                  <a:cubicBezTo>
                    <a:pt x="7605" y="10120"/>
                    <a:pt x="7664" y="10142"/>
                    <a:pt x="7713" y="10190"/>
                  </a:cubicBezTo>
                  <a:cubicBezTo>
                    <a:pt x="7862" y="10340"/>
                    <a:pt x="7755" y="10597"/>
                    <a:pt x="7548" y="10597"/>
                  </a:cubicBezTo>
                  <a:cubicBezTo>
                    <a:pt x="7414" y="10597"/>
                    <a:pt x="7307" y="10492"/>
                    <a:pt x="7306" y="10358"/>
                  </a:cubicBezTo>
                  <a:lnTo>
                    <a:pt x="7306" y="10358"/>
                  </a:lnTo>
                  <a:cubicBezTo>
                    <a:pt x="7307" y="10215"/>
                    <a:pt x="7425" y="10120"/>
                    <a:pt x="7547" y="10120"/>
                  </a:cubicBezTo>
                  <a:close/>
                  <a:moveTo>
                    <a:pt x="8346" y="10120"/>
                  </a:moveTo>
                  <a:cubicBezTo>
                    <a:pt x="8405" y="10120"/>
                    <a:pt x="8464" y="10142"/>
                    <a:pt x="8512" y="10190"/>
                  </a:cubicBezTo>
                  <a:cubicBezTo>
                    <a:pt x="8662" y="10340"/>
                    <a:pt x="8555" y="10597"/>
                    <a:pt x="8341" y="10597"/>
                  </a:cubicBezTo>
                  <a:cubicBezTo>
                    <a:pt x="8212" y="10597"/>
                    <a:pt x="8098" y="10490"/>
                    <a:pt x="8105" y="10355"/>
                  </a:cubicBezTo>
                  <a:lnTo>
                    <a:pt x="8105" y="10355"/>
                  </a:lnTo>
                  <a:lnTo>
                    <a:pt x="8105" y="10362"/>
                  </a:lnTo>
                  <a:cubicBezTo>
                    <a:pt x="8105" y="10216"/>
                    <a:pt x="8223" y="10120"/>
                    <a:pt x="8346" y="10120"/>
                  </a:cubicBezTo>
                  <a:close/>
                  <a:moveTo>
                    <a:pt x="9941" y="10120"/>
                  </a:moveTo>
                  <a:cubicBezTo>
                    <a:pt x="10000" y="10120"/>
                    <a:pt x="10061" y="10142"/>
                    <a:pt x="10112" y="10190"/>
                  </a:cubicBezTo>
                  <a:cubicBezTo>
                    <a:pt x="10262" y="10340"/>
                    <a:pt x="10155" y="10597"/>
                    <a:pt x="9940" y="10597"/>
                  </a:cubicBezTo>
                  <a:cubicBezTo>
                    <a:pt x="9806" y="10597"/>
                    <a:pt x="9700" y="10492"/>
                    <a:pt x="9698" y="10358"/>
                  </a:cubicBezTo>
                  <a:lnTo>
                    <a:pt x="9698" y="10358"/>
                  </a:lnTo>
                  <a:cubicBezTo>
                    <a:pt x="9700" y="10215"/>
                    <a:pt x="9817" y="10120"/>
                    <a:pt x="9941" y="10120"/>
                  </a:cubicBezTo>
                  <a:close/>
                  <a:moveTo>
                    <a:pt x="11527" y="10115"/>
                  </a:moveTo>
                  <a:cubicBezTo>
                    <a:pt x="11587" y="10115"/>
                    <a:pt x="11648" y="10139"/>
                    <a:pt x="11697" y="10190"/>
                  </a:cubicBezTo>
                  <a:cubicBezTo>
                    <a:pt x="11854" y="10340"/>
                    <a:pt x="11747" y="10597"/>
                    <a:pt x="11533" y="10597"/>
                  </a:cubicBezTo>
                  <a:cubicBezTo>
                    <a:pt x="11397" y="10590"/>
                    <a:pt x="11297" y="10483"/>
                    <a:pt x="11297" y="10355"/>
                  </a:cubicBezTo>
                  <a:lnTo>
                    <a:pt x="11290" y="10355"/>
                  </a:lnTo>
                  <a:cubicBezTo>
                    <a:pt x="11290" y="10211"/>
                    <a:pt x="11406" y="10115"/>
                    <a:pt x="11527" y="10115"/>
                  </a:cubicBezTo>
                  <a:close/>
                  <a:moveTo>
                    <a:pt x="5156" y="10112"/>
                  </a:moveTo>
                  <a:lnTo>
                    <a:pt x="5149" y="10119"/>
                  </a:lnTo>
                  <a:cubicBezTo>
                    <a:pt x="5363" y="10119"/>
                    <a:pt x="5470" y="10376"/>
                    <a:pt x="5320" y="10526"/>
                  </a:cubicBezTo>
                  <a:cubicBezTo>
                    <a:pt x="5271" y="10578"/>
                    <a:pt x="5210" y="10601"/>
                    <a:pt x="5150" y="10601"/>
                  </a:cubicBezTo>
                  <a:cubicBezTo>
                    <a:pt x="5029" y="10601"/>
                    <a:pt x="4913" y="10505"/>
                    <a:pt x="4913" y="10362"/>
                  </a:cubicBezTo>
                  <a:cubicBezTo>
                    <a:pt x="4906" y="10226"/>
                    <a:pt x="5020" y="10112"/>
                    <a:pt x="5156" y="10112"/>
                  </a:cubicBezTo>
                  <a:close/>
                  <a:moveTo>
                    <a:pt x="5951" y="10122"/>
                  </a:moveTo>
                  <a:cubicBezTo>
                    <a:pt x="5967" y="10122"/>
                    <a:pt x="5983" y="10123"/>
                    <a:pt x="5999" y="10126"/>
                  </a:cubicBezTo>
                  <a:cubicBezTo>
                    <a:pt x="6256" y="10176"/>
                    <a:pt x="6256" y="10540"/>
                    <a:pt x="5999" y="10597"/>
                  </a:cubicBezTo>
                  <a:cubicBezTo>
                    <a:pt x="5982" y="10600"/>
                    <a:pt x="5966" y="10602"/>
                    <a:pt x="5951" y="10602"/>
                  </a:cubicBezTo>
                  <a:cubicBezTo>
                    <a:pt x="5744" y="10602"/>
                    <a:pt x="5625" y="10350"/>
                    <a:pt x="5777" y="10190"/>
                  </a:cubicBezTo>
                  <a:cubicBezTo>
                    <a:pt x="5823" y="10145"/>
                    <a:pt x="5887" y="10122"/>
                    <a:pt x="5951" y="10122"/>
                  </a:cubicBezTo>
                  <a:close/>
                  <a:moveTo>
                    <a:pt x="1570" y="10506"/>
                  </a:moveTo>
                  <a:cubicBezTo>
                    <a:pt x="1628" y="10506"/>
                    <a:pt x="1687" y="10528"/>
                    <a:pt x="1736" y="10576"/>
                  </a:cubicBezTo>
                  <a:cubicBezTo>
                    <a:pt x="1886" y="10726"/>
                    <a:pt x="1778" y="10983"/>
                    <a:pt x="1564" y="10983"/>
                  </a:cubicBezTo>
                  <a:cubicBezTo>
                    <a:pt x="1436" y="10983"/>
                    <a:pt x="1329" y="10883"/>
                    <a:pt x="1329" y="10754"/>
                  </a:cubicBezTo>
                  <a:lnTo>
                    <a:pt x="1329" y="10747"/>
                  </a:lnTo>
                  <a:cubicBezTo>
                    <a:pt x="1329" y="10602"/>
                    <a:pt x="1447" y="10506"/>
                    <a:pt x="1570" y="10506"/>
                  </a:cubicBezTo>
                  <a:close/>
                  <a:moveTo>
                    <a:pt x="10333" y="10512"/>
                  </a:moveTo>
                  <a:cubicBezTo>
                    <a:pt x="10547" y="10512"/>
                    <a:pt x="10655" y="10769"/>
                    <a:pt x="10505" y="10919"/>
                  </a:cubicBezTo>
                  <a:cubicBezTo>
                    <a:pt x="10456" y="10967"/>
                    <a:pt x="10397" y="10989"/>
                    <a:pt x="10339" y="10989"/>
                  </a:cubicBezTo>
                  <a:cubicBezTo>
                    <a:pt x="10216" y="10989"/>
                    <a:pt x="10098" y="10893"/>
                    <a:pt x="10098" y="10747"/>
                  </a:cubicBezTo>
                  <a:cubicBezTo>
                    <a:pt x="10098" y="10619"/>
                    <a:pt x="10205" y="10512"/>
                    <a:pt x="10333" y="10512"/>
                  </a:cubicBezTo>
                  <a:close/>
                  <a:moveTo>
                    <a:pt x="2364" y="10512"/>
                  </a:moveTo>
                  <a:cubicBezTo>
                    <a:pt x="2571" y="10512"/>
                    <a:pt x="2678" y="10769"/>
                    <a:pt x="2528" y="10919"/>
                  </a:cubicBezTo>
                  <a:cubicBezTo>
                    <a:pt x="2480" y="10967"/>
                    <a:pt x="2420" y="10989"/>
                    <a:pt x="2361" y="10989"/>
                  </a:cubicBezTo>
                  <a:cubicBezTo>
                    <a:pt x="2239" y="10989"/>
                    <a:pt x="2121" y="10895"/>
                    <a:pt x="2121" y="10754"/>
                  </a:cubicBezTo>
                  <a:cubicBezTo>
                    <a:pt x="2121" y="10619"/>
                    <a:pt x="2228" y="10512"/>
                    <a:pt x="2364" y="10512"/>
                  </a:cubicBezTo>
                  <a:close/>
                  <a:moveTo>
                    <a:pt x="11931" y="10513"/>
                  </a:moveTo>
                  <a:cubicBezTo>
                    <a:pt x="11989" y="10513"/>
                    <a:pt x="12049" y="10535"/>
                    <a:pt x="12097" y="10583"/>
                  </a:cubicBezTo>
                  <a:cubicBezTo>
                    <a:pt x="12247" y="10733"/>
                    <a:pt x="12140" y="10990"/>
                    <a:pt x="11926" y="10990"/>
                  </a:cubicBezTo>
                  <a:cubicBezTo>
                    <a:pt x="11797" y="10990"/>
                    <a:pt x="11697" y="10883"/>
                    <a:pt x="11697" y="10754"/>
                  </a:cubicBezTo>
                  <a:lnTo>
                    <a:pt x="11690" y="10754"/>
                  </a:lnTo>
                  <a:cubicBezTo>
                    <a:pt x="11690" y="10609"/>
                    <a:pt x="11808" y="10513"/>
                    <a:pt x="11931" y="10513"/>
                  </a:cubicBezTo>
                  <a:close/>
                  <a:moveTo>
                    <a:pt x="12727" y="10513"/>
                  </a:moveTo>
                  <a:cubicBezTo>
                    <a:pt x="12850" y="10513"/>
                    <a:pt x="12968" y="10609"/>
                    <a:pt x="12968" y="10754"/>
                  </a:cubicBezTo>
                  <a:cubicBezTo>
                    <a:pt x="12975" y="10883"/>
                    <a:pt x="12868" y="10990"/>
                    <a:pt x="12733" y="10990"/>
                  </a:cubicBezTo>
                  <a:cubicBezTo>
                    <a:pt x="12518" y="10990"/>
                    <a:pt x="12411" y="10733"/>
                    <a:pt x="12561" y="10583"/>
                  </a:cubicBezTo>
                  <a:cubicBezTo>
                    <a:pt x="12609" y="10535"/>
                    <a:pt x="12669" y="10513"/>
                    <a:pt x="12727" y="10513"/>
                  </a:cubicBezTo>
                  <a:close/>
                  <a:moveTo>
                    <a:pt x="3145" y="10511"/>
                  </a:moveTo>
                  <a:cubicBezTo>
                    <a:pt x="3149" y="10511"/>
                    <a:pt x="3153" y="10511"/>
                    <a:pt x="3157" y="10512"/>
                  </a:cubicBezTo>
                  <a:cubicBezTo>
                    <a:pt x="3364" y="10512"/>
                    <a:pt x="3471" y="10769"/>
                    <a:pt x="3321" y="10919"/>
                  </a:cubicBezTo>
                  <a:cubicBezTo>
                    <a:pt x="3271" y="10970"/>
                    <a:pt x="3210" y="10994"/>
                    <a:pt x="3151" y="10994"/>
                  </a:cubicBezTo>
                  <a:cubicBezTo>
                    <a:pt x="3029" y="10994"/>
                    <a:pt x="2914" y="10898"/>
                    <a:pt x="2914" y="10754"/>
                  </a:cubicBezTo>
                  <a:cubicBezTo>
                    <a:pt x="2914" y="10623"/>
                    <a:pt x="3015" y="10511"/>
                    <a:pt x="3145" y="10511"/>
                  </a:cubicBezTo>
                  <a:close/>
                  <a:moveTo>
                    <a:pt x="3944" y="10511"/>
                  </a:moveTo>
                  <a:cubicBezTo>
                    <a:pt x="3948" y="10511"/>
                    <a:pt x="3952" y="10511"/>
                    <a:pt x="3956" y="10512"/>
                  </a:cubicBezTo>
                  <a:lnTo>
                    <a:pt x="3949" y="10519"/>
                  </a:lnTo>
                  <a:cubicBezTo>
                    <a:pt x="4164" y="10519"/>
                    <a:pt x="4271" y="10776"/>
                    <a:pt x="4121" y="10926"/>
                  </a:cubicBezTo>
                  <a:cubicBezTo>
                    <a:pt x="4072" y="10974"/>
                    <a:pt x="4012" y="10996"/>
                    <a:pt x="3954" y="10996"/>
                  </a:cubicBezTo>
                  <a:cubicBezTo>
                    <a:pt x="3831" y="10996"/>
                    <a:pt x="3714" y="10902"/>
                    <a:pt x="3714" y="10762"/>
                  </a:cubicBezTo>
                  <a:cubicBezTo>
                    <a:pt x="3707" y="10623"/>
                    <a:pt x="3814" y="10511"/>
                    <a:pt x="3944" y="10511"/>
                  </a:cubicBezTo>
                  <a:close/>
                  <a:moveTo>
                    <a:pt x="4744" y="10511"/>
                  </a:moveTo>
                  <a:cubicBezTo>
                    <a:pt x="4748" y="10511"/>
                    <a:pt x="4752" y="10511"/>
                    <a:pt x="4756" y="10512"/>
                  </a:cubicBezTo>
                  <a:lnTo>
                    <a:pt x="4749" y="10519"/>
                  </a:lnTo>
                  <a:cubicBezTo>
                    <a:pt x="4963" y="10519"/>
                    <a:pt x="5070" y="10776"/>
                    <a:pt x="4920" y="10926"/>
                  </a:cubicBezTo>
                  <a:cubicBezTo>
                    <a:pt x="4872" y="10974"/>
                    <a:pt x="4812" y="10996"/>
                    <a:pt x="4754" y="10996"/>
                  </a:cubicBezTo>
                  <a:cubicBezTo>
                    <a:pt x="4631" y="10996"/>
                    <a:pt x="4513" y="10902"/>
                    <a:pt x="4513" y="10762"/>
                  </a:cubicBezTo>
                  <a:cubicBezTo>
                    <a:pt x="4506" y="10623"/>
                    <a:pt x="4614" y="10511"/>
                    <a:pt x="4744" y="10511"/>
                  </a:cubicBezTo>
                  <a:close/>
                  <a:moveTo>
                    <a:pt x="6349" y="10512"/>
                  </a:moveTo>
                  <a:lnTo>
                    <a:pt x="6349" y="10519"/>
                  </a:lnTo>
                  <a:cubicBezTo>
                    <a:pt x="6563" y="10519"/>
                    <a:pt x="6670" y="10776"/>
                    <a:pt x="6520" y="10926"/>
                  </a:cubicBezTo>
                  <a:cubicBezTo>
                    <a:pt x="6471" y="10974"/>
                    <a:pt x="6411" y="10996"/>
                    <a:pt x="6351" y="10996"/>
                  </a:cubicBezTo>
                  <a:cubicBezTo>
                    <a:pt x="6227" y="10996"/>
                    <a:pt x="6106" y="10902"/>
                    <a:pt x="6106" y="10762"/>
                  </a:cubicBezTo>
                  <a:cubicBezTo>
                    <a:pt x="6106" y="10619"/>
                    <a:pt x="6213" y="10512"/>
                    <a:pt x="6349" y="10512"/>
                  </a:cubicBezTo>
                  <a:close/>
                  <a:moveTo>
                    <a:pt x="7148" y="10512"/>
                  </a:moveTo>
                  <a:lnTo>
                    <a:pt x="7148" y="10519"/>
                  </a:lnTo>
                  <a:cubicBezTo>
                    <a:pt x="7363" y="10519"/>
                    <a:pt x="7470" y="10776"/>
                    <a:pt x="7313" y="10926"/>
                  </a:cubicBezTo>
                  <a:cubicBezTo>
                    <a:pt x="7264" y="10974"/>
                    <a:pt x="7204" y="10996"/>
                    <a:pt x="7146" y="10996"/>
                  </a:cubicBezTo>
                  <a:cubicBezTo>
                    <a:pt x="7023" y="10996"/>
                    <a:pt x="6906" y="10902"/>
                    <a:pt x="6906" y="10762"/>
                  </a:cubicBezTo>
                  <a:cubicBezTo>
                    <a:pt x="6906" y="10619"/>
                    <a:pt x="7013" y="10512"/>
                    <a:pt x="7148" y="10512"/>
                  </a:cubicBezTo>
                  <a:close/>
                  <a:moveTo>
                    <a:pt x="7948" y="10512"/>
                  </a:moveTo>
                  <a:lnTo>
                    <a:pt x="7941" y="10519"/>
                  </a:lnTo>
                  <a:cubicBezTo>
                    <a:pt x="8155" y="10519"/>
                    <a:pt x="8262" y="10776"/>
                    <a:pt x="8112" y="10926"/>
                  </a:cubicBezTo>
                  <a:cubicBezTo>
                    <a:pt x="8064" y="10974"/>
                    <a:pt x="8004" y="10996"/>
                    <a:pt x="7945" y="10996"/>
                  </a:cubicBezTo>
                  <a:cubicBezTo>
                    <a:pt x="7823" y="10996"/>
                    <a:pt x="7705" y="10902"/>
                    <a:pt x="7705" y="10762"/>
                  </a:cubicBezTo>
                  <a:cubicBezTo>
                    <a:pt x="7698" y="10619"/>
                    <a:pt x="7813" y="10512"/>
                    <a:pt x="7948" y="10512"/>
                  </a:cubicBezTo>
                  <a:close/>
                  <a:moveTo>
                    <a:pt x="8741" y="10512"/>
                  </a:moveTo>
                  <a:lnTo>
                    <a:pt x="8741" y="10519"/>
                  </a:lnTo>
                  <a:cubicBezTo>
                    <a:pt x="8955" y="10519"/>
                    <a:pt x="9062" y="10776"/>
                    <a:pt x="8912" y="10926"/>
                  </a:cubicBezTo>
                  <a:cubicBezTo>
                    <a:pt x="8864" y="10974"/>
                    <a:pt x="8804" y="10996"/>
                    <a:pt x="8745" y="10996"/>
                  </a:cubicBezTo>
                  <a:cubicBezTo>
                    <a:pt x="8623" y="10996"/>
                    <a:pt x="8505" y="10902"/>
                    <a:pt x="8505" y="10762"/>
                  </a:cubicBezTo>
                  <a:cubicBezTo>
                    <a:pt x="8498" y="10619"/>
                    <a:pt x="8605" y="10512"/>
                    <a:pt x="8741" y="10512"/>
                  </a:cubicBezTo>
                  <a:close/>
                  <a:moveTo>
                    <a:pt x="5549" y="10520"/>
                  </a:moveTo>
                  <a:cubicBezTo>
                    <a:pt x="5609" y="10520"/>
                    <a:pt x="5670" y="10542"/>
                    <a:pt x="5720" y="10590"/>
                  </a:cubicBezTo>
                  <a:cubicBezTo>
                    <a:pt x="5870" y="10740"/>
                    <a:pt x="5763" y="10997"/>
                    <a:pt x="5549" y="10997"/>
                  </a:cubicBezTo>
                  <a:cubicBezTo>
                    <a:pt x="5413" y="10997"/>
                    <a:pt x="5313" y="10883"/>
                    <a:pt x="5313" y="10754"/>
                  </a:cubicBezTo>
                  <a:lnTo>
                    <a:pt x="5306" y="10762"/>
                  </a:lnTo>
                  <a:cubicBezTo>
                    <a:pt x="5306" y="10616"/>
                    <a:pt x="5424" y="10520"/>
                    <a:pt x="5549" y="10520"/>
                  </a:cubicBezTo>
                  <a:close/>
                  <a:moveTo>
                    <a:pt x="9544" y="10520"/>
                  </a:moveTo>
                  <a:cubicBezTo>
                    <a:pt x="9604" y="10520"/>
                    <a:pt x="9664" y="10542"/>
                    <a:pt x="9712" y="10590"/>
                  </a:cubicBezTo>
                  <a:cubicBezTo>
                    <a:pt x="9862" y="10740"/>
                    <a:pt x="9755" y="10997"/>
                    <a:pt x="9541" y="10997"/>
                  </a:cubicBezTo>
                  <a:cubicBezTo>
                    <a:pt x="9405" y="10997"/>
                    <a:pt x="9298" y="10890"/>
                    <a:pt x="9305" y="10754"/>
                  </a:cubicBezTo>
                  <a:lnTo>
                    <a:pt x="9305" y="10754"/>
                  </a:lnTo>
                  <a:lnTo>
                    <a:pt x="9298" y="10762"/>
                  </a:lnTo>
                  <a:cubicBezTo>
                    <a:pt x="9298" y="10616"/>
                    <a:pt x="9419" y="10520"/>
                    <a:pt x="9544" y="10520"/>
                  </a:cubicBezTo>
                  <a:close/>
                  <a:moveTo>
                    <a:pt x="11134" y="10513"/>
                  </a:moveTo>
                  <a:cubicBezTo>
                    <a:pt x="11193" y="10513"/>
                    <a:pt x="11254" y="10535"/>
                    <a:pt x="11304" y="10583"/>
                  </a:cubicBezTo>
                  <a:cubicBezTo>
                    <a:pt x="11454" y="10740"/>
                    <a:pt x="11347" y="10997"/>
                    <a:pt x="11133" y="10997"/>
                  </a:cubicBezTo>
                  <a:cubicBezTo>
                    <a:pt x="10997" y="10990"/>
                    <a:pt x="10897" y="10883"/>
                    <a:pt x="10897" y="10754"/>
                  </a:cubicBezTo>
                  <a:lnTo>
                    <a:pt x="10890" y="10754"/>
                  </a:lnTo>
                  <a:cubicBezTo>
                    <a:pt x="10890" y="10609"/>
                    <a:pt x="11008" y="10513"/>
                    <a:pt x="11134" y="10513"/>
                  </a:cubicBezTo>
                  <a:close/>
                  <a:moveTo>
                    <a:pt x="1965" y="10906"/>
                  </a:moveTo>
                  <a:cubicBezTo>
                    <a:pt x="2024" y="10906"/>
                    <a:pt x="2085" y="10928"/>
                    <a:pt x="2135" y="10976"/>
                  </a:cubicBezTo>
                  <a:cubicBezTo>
                    <a:pt x="2285" y="11126"/>
                    <a:pt x="2178" y="11383"/>
                    <a:pt x="1964" y="11383"/>
                  </a:cubicBezTo>
                  <a:cubicBezTo>
                    <a:pt x="1836" y="11383"/>
                    <a:pt x="1728" y="11283"/>
                    <a:pt x="1721" y="11154"/>
                  </a:cubicBezTo>
                  <a:lnTo>
                    <a:pt x="1721" y="11147"/>
                  </a:lnTo>
                  <a:cubicBezTo>
                    <a:pt x="1721" y="11002"/>
                    <a:pt x="1840" y="10906"/>
                    <a:pt x="1965" y="10906"/>
                  </a:cubicBezTo>
                  <a:close/>
                  <a:moveTo>
                    <a:pt x="2764" y="10912"/>
                  </a:moveTo>
                  <a:cubicBezTo>
                    <a:pt x="2971" y="10912"/>
                    <a:pt x="3078" y="11169"/>
                    <a:pt x="2928" y="11319"/>
                  </a:cubicBezTo>
                  <a:cubicBezTo>
                    <a:pt x="2880" y="11367"/>
                    <a:pt x="2820" y="11389"/>
                    <a:pt x="2761" y="11389"/>
                  </a:cubicBezTo>
                  <a:cubicBezTo>
                    <a:pt x="2639" y="11389"/>
                    <a:pt x="2521" y="11294"/>
                    <a:pt x="2521" y="11154"/>
                  </a:cubicBezTo>
                  <a:cubicBezTo>
                    <a:pt x="2521" y="11019"/>
                    <a:pt x="2628" y="10912"/>
                    <a:pt x="2764" y="10912"/>
                  </a:cubicBezTo>
                  <a:close/>
                  <a:moveTo>
                    <a:pt x="3557" y="10912"/>
                  </a:moveTo>
                  <a:cubicBezTo>
                    <a:pt x="3764" y="10912"/>
                    <a:pt x="3871" y="11169"/>
                    <a:pt x="3721" y="11319"/>
                  </a:cubicBezTo>
                  <a:cubicBezTo>
                    <a:pt x="3672" y="11367"/>
                    <a:pt x="3612" y="11389"/>
                    <a:pt x="3554" y="11389"/>
                  </a:cubicBezTo>
                  <a:cubicBezTo>
                    <a:pt x="3431" y="11389"/>
                    <a:pt x="3314" y="11294"/>
                    <a:pt x="3314" y="11154"/>
                  </a:cubicBezTo>
                  <a:cubicBezTo>
                    <a:pt x="3314" y="11019"/>
                    <a:pt x="3421" y="10912"/>
                    <a:pt x="3557" y="10912"/>
                  </a:cubicBezTo>
                  <a:close/>
                  <a:moveTo>
                    <a:pt x="4355" y="10913"/>
                  </a:moveTo>
                  <a:cubicBezTo>
                    <a:pt x="4413" y="10913"/>
                    <a:pt x="4472" y="10935"/>
                    <a:pt x="4521" y="10983"/>
                  </a:cubicBezTo>
                  <a:cubicBezTo>
                    <a:pt x="4671" y="11133"/>
                    <a:pt x="4563" y="11390"/>
                    <a:pt x="4349" y="11390"/>
                  </a:cubicBezTo>
                  <a:cubicBezTo>
                    <a:pt x="4221" y="11390"/>
                    <a:pt x="4114" y="11283"/>
                    <a:pt x="4114" y="11154"/>
                  </a:cubicBezTo>
                  <a:cubicBezTo>
                    <a:pt x="4114" y="11009"/>
                    <a:pt x="4232" y="10913"/>
                    <a:pt x="4355" y="10913"/>
                  </a:cubicBezTo>
                  <a:close/>
                  <a:moveTo>
                    <a:pt x="11531" y="10913"/>
                  </a:moveTo>
                  <a:cubicBezTo>
                    <a:pt x="11590" y="10913"/>
                    <a:pt x="11649" y="10935"/>
                    <a:pt x="11697" y="10983"/>
                  </a:cubicBezTo>
                  <a:cubicBezTo>
                    <a:pt x="11847" y="11133"/>
                    <a:pt x="11740" y="11390"/>
                    <a:pt x="11526" y="11390"/>
                  </a:cubicBezTo>
                  <a:cubicBezTo>
                    <a:pt x="11397" y="11390"/>
                    <a:pt x="11297" y="11283"/>
                    <a:pt x="11297" y="11154"/>
                  </a:cubicBezTo>
                  <a:lnTo>
                    <a:pt x="11290" y="11154"/>
                  </a:lnTo>
                  <a:cubicBezTo>
                    <a:pt x="11290" y="11009"/>
                    <a:pt x="11408" y="10913"/>
                    <a:pt x="11531" y="10913"/>
                  </a:cubicBezTo>
                  <a:close/>
                  <a:moveTo>
                    <a:pt x="12333" y="10913"/>
                  </a:moveTo>
                  <a:cubicBezTo>
                    <a:pt x="12458" y="10913"/>
                    <a:pt x="12575" y="11007"/>
                    <a:pt x="12575" y="11147"/>
                  </a:cubicBezTo>
                  <a:cubicBezTo>
                    <a:pt x="12575" y="11283"/>
                    <a:pt x="12468" y="11390"/>
                    <a:pt x="12333" y="11390"/>
                  </a:cubicBezTo>
                  <a:cubicBezTo>
                    <a:pt x="12118" y="11390"/>
                    <a:pt x="12011" y="11133"/>
                    <a:pt x="12161" y="10983"/>
                  </a:cubicBezTo>
                  <a:cubicBezTo>
                    <a:pt x="12212" y="10934"/>
                    <a:pt x="12273" y="10913"/>
                    <a:pt x="12333" y="10913"/>
                  </a:cubicBezTo>
                  <a:close/>
                  <a:moveTo>
                    <a:pt x="10735" y="10913"/>
                  </a:moveTo>
                  <a:cubicBezTo>
                    <a:pt x="10778" y="10913"/>
                    <a:pt x="10824" y="10925"/>
                    <a:pt x="10869" y="10954"/>
                  </a:cubicBezTo>
                  <a:cubicBezTo>
                    <a:pt x="11075" y="11098"/>
                    <a:pt x="10948" y="11395"/>
                    <a:pt x="10735" y="11395"/>
                  </a:cubicBezTo>
                  <a:cubicBezTo>
                    <a:pt x="10705" y="11395"/>
                    <a:pt x="10673" y="11389"/>
                    <a:pt x="10640" y="11376"/>
                  </a:cubicBezTo>
                  <a:cubicBezTo>
                    <a:pt x="10612" y="11361"/>
                    <a:pt x="10590" y="11340"/>
                    <a:pt x="10569" y="11319"/>
                  </a:cubicBezTo>
                  <a:lnTo>
                    <a:pt x="10562" y="11326"/>
                  </a:lnTo>
                  <a:cubicBezTo>
                    <a:pt x="10399" y="11157"/>
                    <a:pt x="10544" y="10913"/>
                    <a:pt x="10735" y="10913"/>
                  </a:cubicBezTo>
                  <a:close/>
                  <a:moveTo>
                    <a:pt x="5144" y="10911"/>
                  </a:moveTo>
                  <a:cubicBezTo>
                    <a:pt x="5148" y="10911"/>
                    <a:pt x="5152" y="10911"/>
                    <a:pt x="5156" y="10912"/>
                  </a:cubicBezTo>
                  <a:lnTo>
                    <a:pt x="5149" y="10919"/>
                  </a:lnTo>
                  <a:cubicBezTo>
                    <a:pt x="5363" y="10919"/>
                    <a:pt x="5470" y="11176"/>
                    <a:pt x="5320" y="11326"/>
                  </a:cubicBezTo>
                  <a:cubicBezTo>
                    <a:pt x="5272" y="11374"/>
                    <a:pt x="5213" y="11396"/>
                    <a:pt x="5154" y="11396"/>
                  </a:cubicBezTo>
                  <a:cubicBezTo>
                    <a:pt x="5032" y="11396"/>
                    <a:pt x="4913" y="11300"/>
                    <a:pt x="4913" y="11154"/>
                  </a:cubicBezTo>
                  <a:cubicBezTo>
                    <a:pt x="4906" y="11023"/>
                    <a:pt x="5014" y="10911"/>
                    <a:pt x="5144" y="10911"/>
                  </a:cubicBezTo>
                  <a:close/>
                  <a:moveTo>
                    <a:pt x="9141" y="10912"/>
                  </a:moveTo>
                  <a:lnTo>
                    <a:pt x="9141" y="10919"/>
                  </a:lnTo>
                  <a:cubicBezTo>
                    <a:pt x="9355" y="10919"/>
                    <a:pt x="9462" y="11176"/>
                    <a:pt x="9312" y="11326"/>
                  </a:cubicBezTo>
                  <a:cubicBezTo>
                    <a:pt x="9264" y="11374"/>
                    <a:pt x="9204" y="11396"/>
                    <a:pt x="9146" y="11396"/>
                  </a:cubicBezTo>
                  <a:cubicBezTo>
                    <a:pt x="9023" y="11396"/>
                    <a:pt x="8905" y="11300"/>
                    <a:pt x="8905" y="11154"/>
                  </a:cubicBezTo>
                  <a:cubicBezTo>
                    <a:pt x="8898" y="11026"/>
                    <a:pt x="9005" y="10912"/>
                    <a:pt x="9141" y="10912"/>
                  </a:cubicBezTo>
                  <a:close/>
                  <a:moveTo>
                    <a:pt x="5947" y="10917"/>
                  </a:moveTo>
                  <a:cubicBezTo>
                    <a:pt x="6101" y="10917"/>
                    <a:pt x="6243" y="11071"/>
                    <a:pt x="6170" y="11247"/>
                  </a:cubicBezTo>
                  <a:cubicBezTo>
                    <a:pt x="6125" y="11349"/>
                    <a:pt x="6036" y="11396"/>
                    <a:pt x="5948" y="11396"/>
                  </a:cubicBezTo>
                  <a:cubicBezTo>
                    <a:pt x="5826" y="11396"/>
                    <a:pt x="5706" y="11307"/>
                    <a:pt x="5706" y="11154"/>
                  </a:cubicBezTo>
                  <a:cubicBezTo>
                    <a:pt x="5706" y="11090"/>
                    <a:pt x="5735" y="11026"/>
                    <a:pt x="5784" y="10983"/>
                  </a:cubicBezTo>
                  <a:lnTo>
                    <a:pt x="5784" y="10983"/>
                  </a:lnTo>
                  <a:lnTo>
                    <a:pt x="5777" y="10990"/>
                  </a:lnTo>
                  <a:cubicBezTo>
                    <a:pt x="5828" y="10939"/>
                    <a:pt x="5888" y="10917"/>
                    <a:pt x="5947" y="10917"/>
                  </a:cubicBezTo>
                  <a:close/>
                  <a:moveTo>
                    <a:pt x="6743" y="10915"/>
                  </a:moveTo>
                  <a:cubicBezTo>
                    <a:pt x="6802" y="10915"/>
                    <a:pt x="6863" y="10938"/>
                    <a:pt x="6913" y="10990"/>
                  </a:cubicBezTo>
                  <a:cubicBezTo>
                    <a:pt x="7063" y="11140"/>
                    <a:pt x="6956" y="11397"/>
                    <a:pt x="6741" y="11397"/>
                  </a:cubicBezTo>
                  <a:cubicBezTo>
                    <a:pt x="6613" y="11390"/>
                    <a:pt x="6506" y="11283"/>
                    <a:pt x="6513" y="11154"/>
                  </a:cubicBezTo>
                  <a:lnTo>
                    <a:pt x="6506" y="11154"/>
                  </a:lnTo>
                  <a:cubicBezTo>
                    <a:pt x="6506" y="11011"/>
                    <a:pt x="6621" y="10915"/>
                    <a:pt x="6743" y="10915"/>
                  </a:cubicBezTo>
                  <a:close/>
                  <a:moveTo>
                    <a:pt x="7542" y="10915"/>
                  </a:moveTo>
                  <a:cubicBezTo>
                    <a:pt x="7602" y="10915"/>
                    <a:pt x="7663" y="10938"/>
                    <a:pt x="7713" y="10990"/>
                  </a:cubicBezTo>
                  <a:cubicBezTo>
                    <a:pt x="7862" y="11140"/>
                    <a:pt x="7755" y="11397"/>
                    <a:pt x="7541" y="11397"/>
                  </a:cubicBezTo>
                  <a:cubicBezTo>
                    <a:pt x="7413" y="11390"/>
                    <a:pt x="7306" y="11283"/>
                    <a:pt x="7306" y="11154"/>
                  </a:cubicBezTo>
                  <a:cubicBezTo>
                    <a:pt x="7306" y="11011"/>
                    <a:pt x="7421" y="10915"/>
                    <a:pt x="7542" y="10915"/>
                  </a:cubicBezTo>
                  <a:close/>
                  <a:moveTo>
                    <a:pt x="8337" y="10915"/>
                  </a:moveTo>
                  <a:cubicBezTo>
                    <a:pt x="8398" y="10915"/>
                    <a:pt x="8461" y="10938"/>
                    <a:pt x="8512" y="10990"/>
                  </a:cubicBezTo>
                  <a:cubicBezTo>
                    <a:pt x="8662" y="11140"/>
                    <a:pt x="8555" y="11397"/>
                    <a:pt x="8341" y="11397"/>
                  </a:cubicBezTo>
                  <a:cubicBezTo>
                    <a:pt x="8205" y="11397"/>
                    <a:pt x="8098" y="11283"/>
                    <a:pt x="8105" y="11154"/>
                  </a:cubicBezTo>
                  <a:lnTo>
                    <a:pt x="8098" y="11154"/>
                  </a:lnTo>
                  <a:cubicBezTo>
                    <a:pt x="8098" y="11011"/>
                    <a:pt x="8214" y="10915"/>
                    <a:pt x="8337" y="10915"/>
                  </a:cubicBezTo>
                  <a:close/>
                  <a:moveTo>
                    <a:pt x="9935" y="10915"/>
                  </a:moveTo>
                  <a:cubicBezTo>
                    <a:pt x="9994" y="10915"/>
                    <a:pt x="10055" y="10938"/>
                    <a:pt x="10105" y="10990"/>
                  </a:cubicBezTo>
                  <a:cubicBezTo>
                    <a:pt x="10255" y="11140"/>
                    <a:pt x="10148" y="11397"/>
                    <a:pt x="9933" y="11397"/>
                  </a:cubicBezTo>
                  <a:cubicBezTo>
                    <a:pt x="9805" y="11390"/>
                    <a:pt x="9698" y="11283"/>
                    <a:pt x="9698" y="11154"/>
                  </a:cubicBezTo>
                  <a:cubicBezTo>
                    <a:pt x="9698" y="11011"/>
                    <a:pt x="9813" y="10915"/>
                    <a:pt x="9935" y="10915"/>
                  </a:cubicBezTo>
                  <a:close/>
                  <a:moveTo>
                    <a:pt x="2362" y="11306"/>
                  </a:moveTo>
                  <a:cubicBezTo>
                    <a:pt x="2421" y="11306"/>
                    <a:pt x="2480" y="11327"/>
                    <a:pt x="2528" y="11376"/>
                  </a:cubicBezTo>
                  <a:cubicBezTo>
                    <a:pt x="2685" y="11526"/>
                    <a:pt x="2578" y="11783"/>
                    <a:pt x="2364" y="11783"/>
                  </a:cubicBezTo>
                  <a:cubicBezTo>
                    <a:pt x="2235" y="11783"/>
                    <a:pt x="2128" y="11683"/>
                    <a:pt x="2121" y="11547"/>
                  </a:cubicBezTo>
                  <a:cubicBezTo>
                    <a:pt x="2121" y="11402"/>
                    <a:pt x="2239" y="11306"/>
                    <a:pt x="2362" y="11306"/>
                  </a:cubicBezTo>
                  <a:close/>
                  <a:moveTo>
                    <a:pt x="3157" y="11311"/>
                  </a:moveTo>
                  <a:cubicBezTo>
                    <a:pt x="3371" y="11311"/>
                    <a:pt x="3478" y="11569"/>
                    <a:pt x="3328" y="11718"/>
                  </a:cubicBezTo>
                  <a:cubicBezTo>
                    <a:pt x="3280" y="11767"/>
                    <a:pt x="3220" y="11788"/>
                    <a:pt x="3162" y="11788"/>
                  </a:cubicBezTo>
                  <a:cubicBezTo>
                    <a:pt x="3039" y="11788"/>
                    <a:pt x="2921" y="11692"/>
                    <a:pt x="2921" y="11547"/>
                  </a:cubicBezTo>
                  <a:cubicBezTo>
                    <a:pt x="2921" y="11419"/>
                    <a:pt x="3028" y="11311"/>
                    <a:pt x="3157" y="11311"/>
                  </a:cubicBezTo>
                  <a:close/>
                  <a:moveTo>
                    <a:pt x="3953" y="11311"/>
                  </a:moveTo>
                  <a:cubicBezTo>
                    <a:pt x="4165" y="11314"/>
                    <a:pt x="4270" y="11569"/>
                    <a:pt x="4121" y="11718"/>
                  </a:cubicBezTo>
                  <a:cubicBezTo>
                    <a:pt x="4072" y="11767"/>
                    <a:pt x="4012" y="11789"/>
                    <a:pt x="3954" y="11789"/>
                  </a:cubicBezTo>
                  <a:cubicBezTo>
                    <a:pt x="3831" y="11789"/>
                    <a:pt x="3714" y="11694"/>
                    <a:pt x="3714" y="11554"/>
                  </a:cubicBezTo>
                  <a:cubicBezTo>
                    <a:pt x="3714" y="11420"/>
                    <a:pt x="3819" y="11313"/>
                    <a:pt x="3953" y="11311"/>
                  </a:cubicBezTo>
                  <a:close/>
                  <a:moveTo>
                    <a:pt x="4753" y="11311"/>
                  </a:moveTo>
                  <a:lnTo>
                    <a:pt x="4753" y="11311"/>
                  </a:lnTo>
                  <a:cubicBezTo>
                    <a:pt x="4964" y="11314"/>
                    <a:pt x="5070" y="11569"/>
                    <a:pt x="4920" y="11718"/>
                  </a:cubicBezTo>
                  <a:cubicBezTo>
                    <a:pt x="4872" y="11767"/>
                    <a:pt x="4812" y="11789"/>
                    <a:pt x="4754" y="11789"/>
                  </a:cubicBezTo>
                  <a:cubicBezTo>
                    <a:pt x="4631" y="11789"/>
                    <a:pt x="4513" y="11694"/>
                    <a:pt x="4513" y="11554"/>
                  </a:cubicBezTo>
                  <a:cubicBezTo>
                    <a:pt x="4513" y="11420"/>
                    <a:pt x="4619" y="11313"/>
                    <a:pt x="4753" y="11311"/>
                  </a:cubicBezTo>
                  <a:close/>
                  <a:moveTo>
                    <a:pt x="5549" y="11313"/>
                  </a:moveTo>
                  <a:cubicBezTo>
                    <a:pt x="5609" y="11313"/>
                    <a:pt x="5670" y="11335"/>
                    <a:pt x="5720" y="11383"/>
                  </a:cubicBezTo>
                  <a:cubicBezTo>
                    <a:pt x="5870" y="11533"/>
                    <a:pt x="5763" y="11790"/>
                    <a:pt x="5549" y="11790"/>
                  </a:cubicBezTo>
                  <a:cubicBezTo>
                    <a:pt x="5420" y="11790"/>
                    <a:pt x="5313" y="11683"/>
                    <a:pt x="5313" y="11547"/>
                  </a:cubicBezTo>
                  <a:lnTo>
                    <a:pt x="5306" y="11554"/>
                  </a:lnTo>
                  <a:cubicBezTo>
                    <a:pt x="5306" y="11409"/>
                    <a:pt x="5424" y="11313"/>
                    <a:pt x="5549" y="11313"/>
                  </a:cubicBezTo>
                  <a:close/>
                  <a:moveTo>
                    <a:pt x="11131" y="11313"/>
                  </a:moveTo>
                  <a:cubicBezTo>
                    <a:pt x="11190" y="11313"/>
                    <a:pt x="11249" y="11335"/>
                    <a:pt x="11297" y="11383"/>
                  </a:cubicBezTo>
                  <a:cubicBezTo>
                    <a:pt x="11447" y="11533"/>
                    <a:pt x="11340" y="11790"/>
                    <a:pt x="11126" y="11790"/>
                  </a:cubicBezTo>
                  <a:cubicBezTo>
                    <a:pt x="10997" y="11783"/>
                    <a:pt x="10897" y="11683"/>
                    <a:pt x="10897" y="11547"/>
                  </a:cubicBezTo>
                  <a:lnTo>
                    <a:pt x="10890" y="11554"/>
                  </a:lnTo>
                  <a:cubicBezTo>
                    <a:pt x="10890" y="11409"/>
                    <a:pt x="11008" y="11313"/>
                    <a:pt x="11131" y="11313"/>
                  </a:cubicBezTo>
                  <a:close/>
                  <a:moveTo>
                    <a:pt x="11939" y="11308"/>
                  </a:moveTo>
                  <a:cubicBezTo>
                    <a:pt x="12060" y="11308"/>
                    <a:pt x="12176" y="11403"/>
                    <a:pt x="12176" y="11547"/>
                  </a:cubicBezTo>
                  <a:cubicBezTo>
                    <a:pt x="12176" y="11683"/>
                    <a:pt x="12068" y="11790"/>
                    <a:pt x="11933" y="11790"/>
                  </a:cubicBezTo>
                  <a:cubicBezTo>
                    <a:pt x="11719" y="11790"/>
                    <a:pt x="11611" y="11533"/>
                    <a:pt x="11769" y="11383"/>
                  </a:cubicBezTo>
                  <a:cubicBezTo>
                    <a:pt x="11818" y="11331"/>
                    <a:pt x="11879" y="11308"/>
                    <a:pt x="11939" y="11308"/>
                  </a:cubicBezTo>
                  <a:close/>
                  <a:moveTo>
                    <a:pt x="10333" y="11311"/>
                  </a:moveTo>
                  <a:cubicBezTo>
                    <a:pt x="10547" y="11311"/>
                    <a:pt x="10655" y="11569"/>
                    <a:pt x="10505" y="11718"/>
                  </a:cubicBezTo>
                  <a:cubicBezTo>
                    <a:pt x="10455" y="11770"/>
                    <a:pt x="10394" y="11793"/>
                    <a:pt x="10334" y="11793"/>
                  </a:cubicBezTo>
                  <a:cubicBezTo>
                    <a:pt x="10213" y="11793"/>
                    <a:pt x="10098" y="11698"/>
                    <a:pt x="10098" y="11554"/>
                  </a:cubicBezTo>
                  <a:cubicBezTo>
                    <a:pt x="10098" y="11419"/>
                    <a:pt x="10205" y="11311"/>
                    <a:pt x="10333" y="11311"/>
                  </a:cubicBezTo>
                  <a:close/>
                  <a:moveTo>
                    <a:pt x="6349" y="11311"/>
                  </a:moveTo>
                  <a:lnTo>
                    <a:pt x="6349" y="11319"/>
                  </a:lnTo>
                  <a:cubicBezTo>
                    <a:pt x="6556" y="11319"/>
                    <a:pt x="6663" y="11576"/>
                    <a:pt x="6513" y="11726"/>
                  </a:cubicBezTo>
                  <a:cubicBezTo>
                    <a:pt x="6465" y="11774"/>
                    <a:pt x="6405" y="11796"/>
                    <a:pt x="6347" y="11796"/>
                  </a:cubicBezTo>
                  <a:cubicBezTo>
                    <a:pt x="6224" y="11796"/>
                    <a:pt x="6106" y="11699"/>
                    <a:pt x="6106" y="11554"/>
                  </a:cubicBezTo>
                  <a:cubicBezTo>
                    <a:pt x="6106" y="11419"/>
                    <a:pt x="6213" y="11311"/>
                    <a:pt x="6349" y="11311"/>
                  </a:cubicBezTo>
                  <a:close/>
                  <a:moveTo>
                    <a:pt x="7148" y="11311"/>
                  </a:moveTo>
                  <a:lnTo>
                    <a:pt x="7141" y="11319"/>
                  </a:lnTo>
                  <a:cubicBezTo>
                    <a:pt x="7355" y="11319"/>
                    <a:pt x="7463" y="11576"/>
                    <a:pt x="7313" y="11726"/>
                  </a:cubicBezTo>
                  <a:cubicBezTo>
                    <a:pt x="7264" y="11774"/>
                    <a:pt x="7205" y="11796"/>
                    <a:pt x="7147" y="11796"/>
                  </a:cubicBezTo>
                  <a:cubicBezTo>
                    <a:pt x="7024" y="11796"/>
                    <a:pt x="6906" y="11699"/>
                    <a:pt x="6906" y="11554"/>
                  </a:cubicBezTo>
                  <a:cubicBezTo>
                    <a:pt x="6906" y="11419"/>
                    <a:pt x="7013" y="11311"/>
                    <a:pt x="7148" y="11311"/>
                  </a:cubicBezTo>
                  <a:close/>
                  <a:moveTo>
                    <a:pt x="7948" y="11311"/>
                  </a:moveTo>
                  <a:lnTo>
                    <a:pt x="7941" y="11319"/>
                  </a:lnTo>
                  <a:cubicBezTo>
                    <a:pt x="8155" y="11319"/>
                    <a:pt x="8262" y="11576"/>
                    <a:pt x="8112" y="11726"/>
                  </a:cubicBezTo>
                  <a:cubicBezTo>
                    <a:pt x="8064" y="11774"/>
                    <a:pt x="8005" y="11796"/>
                    <a:pt x="7946" y="11796"/>
                  </a:cubicBezTo>
                  <a:cubicBezTo>
                    <a:pt x="7824" y="11796"/>
                    <a:pt x="7705" y="11699"/>
                    <a:pt x="7705" y="11554"/>
                  </a:cubicBezTo>
                  <a:cubicBezTo>
                    <a:pt x="7698" y="11419"/>
                    <a:pt x="7813" y="11311"/>
                    <a:pt x="7948" y="11311"/>
                  </a:cubicBezTo>
                  <a:close/>
                  <a:moveTo>
                    <a:pt x="8741" y="11311"/>
                  </a:moveTo>
                  <a:lnTo>
                    <a:pt x="8741" y="11319"/>
                  </a:lnTo>
                  <a:cubicBezTo>
                    <a:pt x="8955" y="11319"/>
                    <a:pt x="9062" y="11576"/>
                    <a:pt x="8905" y="11726"/>
                  </a:cubicBezTo>
                  <a:cubicBezTo>
                    <a:pt x="8857" y="11774"/>
                    <a:pt x="8797" y="11796"/>
                    <a:pt x="8739" y="11796"/>
                  </a:cubicBezTo>
                  <a:cubicBezTo>
                    <a:pt x="8616" y="11796"/>
                    <a:pt x="8498" y="11699"/>
                    <a:pt x="8498" y="11554"/>
                  </a:cubicBezTo>
                  <a:cubicBezTo>
                    <a:pt x="8498" y="11419"/>
                    <a:pt x="8605" y="11311"/>
                    <a:pt x="8741" y="11311"/>
                  </a:cubicBezTo>
                  <a:close/>
                  <a:moveTo>
                    <a:pt x="9539" y="11313"/>
                  </a:moveTo>
                  <a:cubicBezTo>
                    <a:pt x="9597" y="11313"/>
                    <a:pt x="9657" y="11335"/>
                    <a:pt x="9705" y="11383"/>
                  </a:cubicBezTo>
                  <a:cubicBezTo>
                    <a:pt x="9855" y="11540"/>
                    <a:pt x="9748" y="11797"/>
                    <a:pt x="9541" y="11797"/>
                  </a:cubicBezTo>
                  <a:cubicBezTo>
                    <a:pt x="9405" y="11790"/>
                    <a:pt x="9298" y="11683"/>
                    <a:pt x="9305" y="11547"/>
                  </a:cubicBezTo>
                  <a:lnTo>
                    <a:pt x="9305" y="11547"/>
                  </a:lnTo>
                  <a:lnTo>
                    <a:pt x="9298" y="11554"/>
                  </a:lnTo>
                  <a:cubicBezTo>
                    <a:pt x="9298" y="11409"/>
                    <a:pt x="9416" y="11313"/>
                    <a:pt x="9539" y="11313"/>
                  </a:cubicBezTo>
                  <a:close/>
                  <a:moveTo>
                    <a:pt x="2755" y="11706"/>
                  </a:moveTo>
                  <a:cubicBezTo>
                    <a:pt x="2786" y="11706"/>
                    <a:pt x="2817" y="11712"/>
                    <a:pt x="2850" y="11726"/>
                  </a:cubicBezTo>
                  <a:cubicBezTo>
                    <a:pt x="3092" y="11826"/>
                    <a:pt x="3021" y="12183"/>
                    <a:pt x="2764" y="12183"/>
                  </a:cubicBezTo>
                  <a:cubicBezTo>
                    <a:pt x="2700" y="12183"/>
                    <a:pt x="2635" y="12161"/>
                    <a:pt x="2593" y="12118"/>
                  </a:cubicBezTo>
                  <a:lnTo>
                    <a:pt x="2593" y="12111"/>
                  </a:lnTo>
                  <a:cubicBezTo>
                    <a:pt x="2432" y="11951"/>
                    <a:pt x="2565" y="11706"/>
                    <a:pt x="2755" y="11706"/>
                  </a:cubicBezTo>
                  <a:close/>
                  <a:moveTo>
                    <a:pt x="3557" y="11711"/>
                  </a:moveTo>
                  <a:cubicBezTo>
                    <a:pt x="3771" y="11711"/>
                    <a:pt x="3878" y="11968"/>
                    <a:pt x="3728" y="12118"/>
                  </a:cubicBezTo>
                  <a:cubicBezTo>
                    <a:pt x="3680" y="12167"/>
                    <a:pt x="3620" y="12188"/>
                    <a:pt x="3562" y="12188"/>
                  </a:cubicBezTo>
                  <a:cubicBezTo>
                    <a:pt x="3439" y="12188"/>
                    <a:pt x="3321" y="12092"/>
                    <a:pt x="3321" y="11947"/>
                  </a:cubicBezTo>
                  <a:cubicBezTo>
                    <a:pt x="3321" y="11818"/>
                    <a:pt x="3428" y="11711"/>
                    <a:pt x="3557" y="11711"/>
                  </a:cubicBezTo>
                  <a:close/>
                  <a:moveTo>
                    <a:pt x="5143" y="11711"/>
                  </a:moveTo>
                  <a:cubicBezTo>
                    <a:pt x="5148" y="11711"/>
                    <a:pt x="5152" y="11711"/>
                    <a:pt x="5156" y="11711"/>
                  </a:cubicBezTo>
                  <a:lnTo>
                    <a:pt x="5149" y="11711"/>
                  </a:lnTo>
                  <a:cubicBezTo>
                    <a:pt x="5363" y="11711"/>
                    <a:pt x="5470" y="11968"/>
                    <a:pt x="5320" y="12118"/>
                  </a:cubicBezTo>
                  <a:cubicBezTo>
                    <a:pt x="5272" y="12167"/>
                    <a:pt x="5213" y="12188"/>
                    <a:pt x="5154" y="12188"/>
                  </a:cubicBezTo>
                  <a:cubicBezTo>
                    <a:pt x="5032" y="12188"/>
                    <a:pt x="4913" y="12092"/>
                    <a:pt x="4913" y="11947"/>
                  </a:cubicBezTo>
                  <a:cubicBezTo>
                    <a:pt x="4906" y="11816"/>
                    <a:pt x="5013" y="11711"/>
                    <a:pt x="5143" y="11711"/>
                  </a:cubicBezTo>
                  <a:close/>
                  <a:moveTo>
                    <a:pt x="5889" y="11732"/>
                  </a:moveTo>
                  <a:cubicBezTo>
                    <a:pt x="6069" y="11732"/>
                    <a:pt x="6257" y="12055"/>
                    <a:pt x="6063" y="12161"/>
                  </a:cubicBezTo>
                  <a:cubicBezTo>
                    <a:pt x="6042" y="12168"/>
                    <a:pt x="6020" y="12175"/>
                    <a:pt x="5992" y="12183"/>
                  </a:cubicBezTo>
                  <a:cubicBezTo>
                    <a:pt x="5974" y="12187"/>
                    <a:pt x="5956" y="12188"/>
                    <a:pt x="5939" y="12188"/>
                  </a:cubicBezTo>
                  <a:cubicBezTo>
                    <a:pt x="5740" y="12188"/>
                    <a:pt x="5619" y="11934"/>
                    <a:pt x="5777" y="11783"/>
                  </a:cubicBezTo>
                  <a:cubicBezTo>
                    <a:pt x="5812" y="11747"/>
                    <a:pt x="5850" y="11732"/>
                    <a:pt x="5889" y="11732"/>
                  </a:cubicBezTo>
                  <a:close/>
                  <a:moveTo>
                    <a:pt x="11532" y="11710"/>
                  </a:moveTo>
                  <a:cubicBezTo>
                    <a:pt x="11653" y="11710"/>
                    <a:pt x="11776" y="11795"/>
                    <a:pt x="11776" y="11954"/>
                  </a:cubicBezTo>
                  <a:cubicBezTo>
                    <a:pt x="11776" y="11983"/>
                    <a:pt x="11769" y="12011"/>
                    <a:pt x="11754" y="12040"/>
                  </a:cubicBezTo>
                  <a:cubicBezTo>
                    <a:pt x="11710" y="12144"/>
                    <a:pt x="11624" y="12189"/>
                    <a:pt x="11539" y="12189"/>
                  </a:cubicBezTo>
                  <a:cubicBezTo>
                    <a:pt x="11401" y="12189"/>
                    <a:pt x="11265" y="12073"/>
                    <a:pt x="11304" y="11897"/>
                  </a:cubicBezTo>
                  <a:cubicBezTo>
                    <a:pt x="11330" y="11770"/>
                    <a:pt x="11431" y="11710"/>
                    <a:pt x="11532" y="11710"/>
                  </a:cubicBezTo>
                  <a:close/>
                  <a:moveTo>
                    <a:pt x="4354" y="11706"/>
                  </a:moveTo>
                  <a:cubicBezTo>
                    <a:pt x="4384" y="11706"/>
                    <a:pt x="4416" y="11712"/>
                    <a:pt x="4449" y="11726"/>
                  </a:cubicBezTo>
                  <a:cubicBezTo>
                    <a:pt x="4692" y="11826"/>
                    <a:pt x="4621" y="12190"/>
                    <a:pt x="4356" y="12190"/>
                  </a:cubicBezTo>
                  <a:cubicBezTo>
                    <a:pt x="4292" y="12190"/>
                    <a:pt x="4235" y="12161"/>
                    <a:pt x="4185" y="12118"/>
                  </a:cubicBezTo>
                  <a:cubicBezTo>
                    <a:pt x="4024" y="11958"/>
                    <a:pt x="4158" y="11706"/>
                    <a:pt x="4354" y="11706"/>
                  </a:cubicBezTo>
                  <a:close/>
                  <a:moveTo>
                    <a:pt x="6739" y="11706"/>
                  </a:moveTo>
                  <a:cubicBezTo>
                    <a:pt x="6770" y="11706"/>
                    <a:pt x="6802" y="11712"/>
                    <a:pt x="6834" y="11726"/>
                  </a:cubicBezTo>
                  <a:cubicBezTo>
                    <a:pt x="7077" y="11833"/>
                    <a:pt x="7006" y="12190"/>
                    <a:pt x="6741" y="12190"/>
                  </a:cubicBezTo>
                  <a:cubicBezTo>
                    <a:pt x="6684" y="12190"/>
                    <a:pt x="6620" y="12161"/>
                    <a:pt x="6577" y="12118"/>
                  </a:cubicBezTo>
                  <a:cubicBezTo>
                    <a:pt x="6416" y="11958"/>
                    <a:pt x="6545" y="11706"/>
                    <a:pt x="6739" y="11706"/>
                  </a:cubicBezTo>
                  <a:close/>
                  <a:moveTo>
                    <a:pt x="7539" y="11706"/>
                  </a:moveTo>
                  <a:cubicBezTo>
                    <a:pt x="7569" y="11706"/>
                    <a:pt x="7601" y="11712"/>
                    <a:pt x="7634" y="11726"/>
                  </a:cubicBezTo>
                  <a:cubicBezTo>
                    <a:pt x="7877" y="11833"/>
                    <a:pt x="7805" y="12190"/>
                    <a:pt x="7541" y="12190"/>
                  </a:cubicBezTo>
                  <a:cubicBezTo>
                    <a:pt x="7477" y="12190"/>
                    <a:pt x="7420" y="12161"/>
                    <a:pt x="7377" y="12118"/>
                  </a:cubicBezTo>
                  <a:lnTo>
                    <a:pt x="7370" y="12118"/>
                  </a:lnTo>
                  <a:cubicBezTo>
                    <a:pt x="7209" y="11958"/>
                    <a:pt x="7343" y="11706"/>
                    <a:pt x="7539" y="11706"/>
                  </a:cubicBezTo>
                  <a:close/>
                  <a:moveTo>
                    <a:pt x="8334" y="11706"/>
                  </a:moveTo>
                  <a:cubicBezTo>
                    <a:pt x="8364" y="11706"/>
                    <a:pt x="8395" y="11712"/>
                    <a:pt x="8427" y="11726"/>
                  </a:cubicBezTo>
                  <a:cubicBezTo>
                    <a:pt x="8669" y="11833"/>
                    <a:pt x="8598" y="12190"/>
                    <a:pt x="8341" y="12190"/>
                  </a:cubicBezTo>
                  <a:cubicBezTo>
                    <a:pt x="8277" y="12190"/>
                    <a:pt x="8220" y="12161"/>
                    <a:pt x="8177" y="12118"/>
                  </a:cubicBezTo>
                  <a:lnTo>
                    <a:pt x="8170" y="12118"/>
                  </a:lnTo>
                  <a:cubicBezTo>
                    <a:pt x="8009" y="11958"/>
                    <a:pt x="8142" y="11706"/>
                    <a:pt x="8334" y="11706"/>
                  </a:cubicBezTo>
                  <a:close/>
                  <a:moveTo>
                    <a:pt x="9931" y="11706"/>
                  </a:moveTo>
                  <a:cubicBezTo>
                    <a:pt x="9961" y="11706"/>
                    <a:pt x="9994" y="11712"/>
                    <a:pt x="10026" y="11726"/>
                  </a:cubicBezTo>
                  <a:cubicBezTo>
                    <a:pt x="10269" y="11833"/>
                    <a:pt x="10198" y="12190"/>
                    <a:pt x="9933" y="12190"/>
                  </a:cubicBezTo>
                  <a:cubicBezTo>
                    <a:pt x="9869" y="12190"/>
                    <a:pt x="9812" y="12161"/>
                    <a:pt x="9769" y="12118"/>
                  </a:cubicBezTo>
                  <a:lnTo>
                    <a:pt x="9762" y="12118"/>
                  </a:lnTo>
                  <a:cubicBezTo>
                    <a:pt x="9601" y="11958"/>
                    <a:pt x="9735" y="11706"/>
                    <a:pt x="9931" y="11706"/>
                  </a:cubicBezTo>
                  <a:close/>
                  <a:moveTo>
                    <a:pt x="10726" y="11709"/>
                  </a:moveTo>
                  <a:cubicBezTo>
                    <a:pt x="10770" y="11709"/>
                    <a:pt x="10816" y="11723"/>
                    <a:pt x="10862" y="11754"/>
                  </a:cubicBezTo>
                  <a:cubicBezTo>
                    <a:pt x="11067" y="11891"/>
                    <a:pt x="10947" y="12190"/>
                    <a:pt x="10734" y="12190"/>
                  </a:cubicBezTo>
                  <a:cubicBezTo>
                    <a:pt x="10702" y="12190"/>
                    <a:pt x="10668" y="12183"/>
                    <a:pt x="10633" y="12168"/>
                  </a:cubicBezTo>
                  <a:cubicBezTo>
                    <a:pt x="10612" y="12154"/>
                    <a:pt x="10590" y="12140"/>
                    <a:pt x="10569" y="12118"/>
                  </a:cubicBezTo>
                  <a:lnTo>
                    <a:pt x="10562" y="12118"/>
                  </a:lnTo>
                  <a:cubicBezTo>
                    <a:pt x="10394" y="11951"/>
                    <a:pt x="10540" y="11709"/>
                    <a:pt x="10726" y="11709"/>
                  </a:cubicBezTo>
                  <a:close/>
                  <a:moveTo>
                    <a:pt x="9129" y="11711"/>
                  </a:moveTo>
                  <a:cubicBezTo>
                    <a:pt x="9133" y="11711"/>
                    <a:pt x="9137" y="11711"/>
                    <a:pt x="9141" y="11711"/>
                  </a:cubicBezTo>
                  <a:lnTo>
                    <a:pt x="9141" y="11718"/>
                  </a:lnTo>
                  <a:cubicBezTo>
                    <a:pt x="9348" y="11718"/>
                    <a:pt x="9455" y="11976"/>
                    <a:pt x="9305" y="12125"/>
                  </a:cubicBezTo>
                  <a:cubicBezTo>
                    <a:pt x="9257" y="12174"/>
                    <a:pt x="9197" y="12195"/>
                    <a:pt x="9139" y="12195"/>
                  </a:cubicBezTo>
                  <a:cubicBezTo>
                    <a:pt x="9016" y="12195"/>
                    <a:pt x="8898" y="12099"/>
                    <a:pt x="8898" y="11954"/>
                  </a:cubicBezTo>
                  <a:cubicBezTo>
                    <a:pt x="8898" y="11822"/>
                    <a:pt x="8999" y="11711"/>
                    <a:pt x="9129" y="11711"/>
                  </a:cubicBezTo>
                  <a:close/>
                  <a:moveTo>
                    <a:pt x="3158" y="12101"/>
                  </a:moveTo>
                  <a:cubicBezTo>
                    <a:pt x="3218" y="12101"/>
                    <a:pt x="3279" y="12124"/>
                    <a:pt x="3328" y="12175"/>
                  </a:cubicBezTo>
                  <a:cubicBezTo>
                    <a:pt x="3478" y="12325"/>
                    <a:pt x="3371" y="12583"/>
                    <a:pt x="3157" y="12583"/>
                  </a:cubicBezTo>
                  <a:cubicBezTo>
                    <a:pt x="3028" y="12583"/>
                    <a:pt x="2921" y="12475"/>
                    <a:pt x="2921" y="12347"/>
                  </a:cubicBezTo>
                  <a:lnTo>
                    <a:pt x="2921" y="12340"/>
                  </a:lnTo>
                  <a:cubicBezTo>
                    <a:pt x="2921" y="12196"/>
                    <a:pt x="3037" y="12101"/>
                    <a:pt x="3158" y="12101"/>
                  </a:cubicBezTo>
                  <a:close/>
                  <a:moveTo>
                    <a:pt x="3956" y="12111"/>
                  </a:moveTo>
                  <a:cubicBezTo>
                    <a:pt x="4171" y="12111"/>
                    <a:pt x="4278" y="12368"/>
                    <a:pt x="4128" y="12518"/>
                  </a:cubicBezTo>
                  <a:cubicBezTo>
                    <a:pt x="4080" y="12567"/>
                    <a:pt x="4020" y="12588"/>
                    <a:pt x="3962" y="12588"/>
                  </a:cubicBezTo>
                  <a:cubicBezTo>
                    <a:pt x="3839" y="12588"/>
                    <a:pt x="3721" y="12492"/>
                    <a:pt x="3721" y="12347"/>
                  </a:cubicBezTo>
                  <a:cubicBezTo>
                    <a:pt x="3721" y="12218"/>
                    <a:pt x="3828" y="12111"/>
                    <a:pt x="3956" y="12111"/>
                  </a:cubicBezTo>
                  <a:close/>
                  <a:moveTo>
                    <a:pt x="4756" y="12111"/>
                  </a:moveTo>
                  <a:cubicBezTo>
                    <a:pt x="4970" y="12111"/>
                    <a:pt x="5078" y="12368"/>
                    <a:pt x="4920" y="12518"/>
                  </a:cubicBezTo>
                  <a:cubicBezTo>
                    <a:pt x="4872" y="12567"/>
                    <a:pt x="4813" y="12588"/>
                    <a:pt x="4754" y="12588"/>
                  </a:cubicBezTo>
                  <a:cubicBezTo>
                    <a:pt x="4632" y="12588"/>
                    <a:pt x="4513" y="12492"/>
                    <a:pt x="4513" y="12347"/>
                  </a:cubicBezTo>
                  <a:cubicBezTo>
                    <a:pt x="4513" y="12218"/>
                    <a:pt x="4621" y="12111"/>
                    <a:pt x="4756" y="12111"/>
                  </a:cubicBezTo>
                  <a:close/>
                  <a:moveTo>
                    <a:pt x="6336" y="12111"/>
                  </a:moveTo>
                  <a:cubicBezTo>
                    <a:pt x="6340" y="12111"/>
                    <a:pt x="6344" y="12111"/>
                    <a:pt x="6349" y="12111"/>
                  </a:cubicBezTo>
                  <a:cubicBezTo>
                    <a:pt x="6556" y="12111"/>
                    <a:pt x="6663" y="12368"/>
                    <a:pt x="6513" y="12518"/>
                  </a:cubicBezTo>
                  <a:cubicBezTo>
                    <a:pt x="6465" y="12567"/>
                    <a:pt x="6405" y="12588"/>
                    <a:pt x="6347" y="12588"/>
                  </a:cubicBezTo>
                  <a:cubicBezTo>
                    <a:pt x="6224" y="12588"/>
                    <a:pt x="6106" y="12492"/>
                    <a:pt x="6106" y="12347"/>
                  </a:cubicBezTo>
                  <a:cubicBezTo>
                    <a:pt x="6106" y="12215"/>
                    <a:pt x="6206" y="12111"/>
                    <a:pt x="6336" y="12111"/>
                  </a:cubicBezTo>
                  <a:close/>
                  <a:moveTo>
                    <a:pt x="7136" y="12111"/>
                  </a:moveTo>
                  <a:cubicBezTo>
                    <a:pt x="7140" y="12111"/>
                    <a:pt x="7144" y="12111"/>
                    <a:pt x="7148" y="12111"/>
                  </a:cubicBezTo>
                  <a:lnTo>
                    <a:pt x="7141" y="12111"/>
                  </a:lnTo>
                  <a:cubicBezTo>
                    <a:pt x="7355" y="12111"/>
                    <a:pt x="7463" y="12368"/>
                    <a:pt x="7313" y="12518"/>
                  </a:cubicBezTo>
                  <a:cubicBezTo>
                    <a:pt x="7264" y="12567"/>
                    <a:pt x="7205" y="12588"/>
                    <a:pt x="7147" y="12588"/>
                  </a:cubicBezTo>
                  <a:cubicBezTo>
                    <a:pt x="7024" y="12588"/>
                    <a:pt x="6906" y="12492"/>
                    <a:pt x="6906" y="12347"/>
                  </a:cubicBezTo>
                  <a:cubicBezTo>
                    <a:pt x="6906" y="12215"/>
                    <a:pt x="7006" y="12111"/>
                    <a:pt x="7136" y="12111"/>
                  </a:cubicBezTo>
                  <a:close/>
                  <a:moveTo>
                    <a:pt x="7935" y="12111"/>
                  </a:moveTo>
                  <a:cubicBezTo>
                    <a:pt x="7940" y="12111"/>
                    <a:pt x="7944" y="12111"/>
                    <a:pt x="7948" y="12111"/>
                  </a:cubicBezTo>
                  <a:lnTo>
                    <a:pt x="7941" y="12111"/>
                  </a:lnTo>
                  <a:cubicBezTo>
                    <a:pt x="8155" y="12111"/>
                    <a:pt x="8262" y="12368"/>
                    <a:pt x="8105" y="12518"/>
                  </a:cubicBezTo>
                  <a:cubicBezTo>
                    <a:pt x="8057" y="12567"/>
                    <a:pt x="7998" y="12588"/>
                    <a:pt x="7939" y="12588"/>
                  </a:cubicBezTo>
                  <a:cubicBezTo>
                    <a:pt x="7816" y="12588"/>
                    <a:pt x="7698" y="12492"/>
                    <a:pt x="7698" y="12347"/>
                  </a:cubicBezTo>
                  <a:cubicBezTo>
                    <a:pt x="7698" y="12215"/>
                    <a:pt x="7805" y="12111"/>
                    <a:pt x="7935" y="12111"/>
                  </a:cubicBezTo>
                  <a:close/>
                  <a:moveTo>
                    <a:pt x="8728" y="12111"/>
                  </a:moveTo>
                  <a:cubicBezTo>
                    <a:pt x="8732" y="12111"/>
                    <a:pt x="8737" y="12111"/>
                    <a:pt x="8741" y="12111"/>
                  </a:cubicBezTo>
                  <a:lnTo>
                    <a:pt x="8734" y="12111"/>
                  </a:lnTo>
                  <a:cubicBezTo>
                    <a:pt x="8948" y="12111"/>
                    <a:pt x="9055" y="12368"/>
                    <a:pt x="8905" y="12518"/>
                  </a:cubicBezTo>
                  <a:cubicBezTo>
                    <a:pt x="8857" y="12567"/>
                    <a:pt x="8797" y="12588"/>
                    <a:pt x="8739" y="12588"/>
                  </a:cubicBezTo>
                  <a:cubicBezTo>
                    <a:pt x="8616" y="12588"/>
                    <a:pt x="8498" y="12492"/>
                    <a:pt x="8498" y="12347"/>
                  </a:cubicBezTo>
                  <a:cubicBezTo>
                    <a:pt x="8498" y="12215"/>
                    <a:pt x="8598" y="12111"/>
                    <a:pt x="8728" y="12111"/>
                  </a:cubicBezTo>
                  <a:close/>
                  <a:moveTo>
                    <a:pt x="10321" y="12111"/>
                  </a:moveTo>
                  <a:cubicBezTo>
                    <a:pt x="10325" y="12111"/>
                    <a:pt x="10329" y="12111"/>
                    <a:pt x="10333" y="12111"/>
                  </a:cubicBezTo>
                  <a:cubicBezTo>
                    <a:pt x="10547" y="12111"/>
                    <a:pt x="10655" y="12368"/>
                    <a:pt x="10497" y="12518"/>
                  </a:cubicBezTo>
                  <a:cubicBezTo>
                    <a:pt x="10449" y="12567"/>
                    <a:pt x="10390" y="12588"/>
                    <a:pt x="10332" y="12588"/>
                  </a:cubicBezTo>
                  <a:cubicBezTo>
                    <a:pt x="10209" y="12588"/>
                    <a:pt x="10090" y="12492"/>
                    <a:pt x="10090" y="12347"/>
                  </a:cubicBezTo>
                  <a:cubicBezTo>
                    <a:pt x="10090" y="12215"/>
                    <a:pt x="10198" y="12111"/>
                    <a:pt x="10321" y="12111"/>
                  </a:cubicBezTo>
                  <a:close/>
                  <a:moveTo>
                    <a:pt x="5554" y="12106"/>
                  </a:moveTo>
                  <a:cubicBezTo>
                    <a:pt x="5613" y="12106"/>
                    <a:pt x="5672" y="12127"/>
                    <a:pt x="5720" y="12175"/>
                  </a:cubicBezTo>
                  <a:cubicBezTo>
                    <a:pt x="5870" y="12333"/>
                    <a:pt x="5763" y="12590"/>
                    <a:pt x="5556" y="12590"/>
                  </a:cubicBezTo>
                  <a:cubicBezTo>
                    <a:pt x="5420" y="12590"/>
                    <a:pt x="5313" y="12483"/>
                    <a:pt x="5313" y="12347"/>
                  </a:cubicBezTo>
                  <a:cubicBezTo>
                    <a:pt x="5313" y="12202"/>
                    <a:pt x="5431" y="12106"/>
                    <a:pt x="5554" y="12106"/>
                  </a:cubicBezTo>
                  <a:close/>
                  <a:moveTo>
                    <a:pt x="9539" y="12106"/>
                  </a:moveTo>
                  <a:cubicBezTo>
                    <a:pt x="9597" y="12106"/>
                    <a:pt x="9657" y="12127"/>
                    <a:pt x="9705" y="12175"/>
                  </a:cubicBezTo>
                  <a:cubicBezTo>
                    <a:pt x="9855" y="12333"/>
                    <a:pt x="9748" y="12590"/>
                    <a:pt x="9533" y="12590"/>
                  </a:cubicBezTo>
                  <a:cubicBezTo>
                    <a:pt x="9405" y="12583"/>
                    <a:pt x="9298" y="12475"/>
                    <a:pt x="9305" y="12347"/>
                  </a:cubicBezTo>
                  <a:lnTo>
                    <a:pt x="9298" y="12347"/>
                  </a:lnTo>
                  <a:cubicBezTo>
                    <a:pt x="9298" y="12202"/>
                    <a:pt x="9416" y="12106"/>
                    <a:pt x="9539" y="12106"/>
                  </a:cubicBezTo>
                  <a:close/>
                  <a:moveTo>
                    <a:pt x="11135" y="12106"/>
                  </a:moveTo>
                  <a:cubicBezTo>
                    <a:pt x="11258" y="12106"/>
                    <a:pt x="11376" y="12202"/>
                    <a:pt x="11376" y="12347"/>
                  </a:cubicBezTo>
                  <a:cubicBezTo>
                    <a:pt x="11376" y="12475"/>
                    <a:pt x="11269" y="12583"/>
                    <a:pt x="11140" y="12590"/>
                  </a:cubicBezTo>
                  <a:lnTo>
                    <a:pt x="11133" y="12590"/>
                  </a:lnTo>
                  <a:cubicBezTo>
                    <a:pt x="10926" y="12590"/>
                    <a:pt x="10819" y="12325"/>
                    <a:pt x="10969" y="12175"/>
                  </a:cubicBezTo>
                  <a:cubicBezTo>
                    <a:pt x="11017" y="12127"/>
                    <a:pt x="11076" y="12106"/>
                    <a:pt x="11135" y="12106"/>
                  </a:cubicBezTo>
                  <a:close/>
                  <a:moveTo>
                    <a:pt x="4369" y="12500"/>
                  </a:moveTo>
                  <a:cubicBezTo>
                    <a:pt x="4381" y="12500"/>
                    <a:pt x="4393" y="12501"/>
                    <a:pt x="4406" y="12504"/>
                  </a:cubicBezTo>
                  <a:cubicBezTo>
                    <a:pt x="4421" y="12511"/>
                    <a:pt x="4428" y="12511"/>
                    <a:pt x="4442" y="12518"/>
                  </a:cubicBezTo>
                  <a:cubicBezTo>
                    <a:pt x="4649" y="12597"/>
                    <a:pt x="4649" y="12882"/>
                    <a:pt x="4442" y="12968"/>
                  </a:cubicBezTo>
                  <a:lnTo>
                    <a:pt x="4442" y="12961"/>
                  </a:lnTo>
                  <a:cubicBezTo>
                    <a:pt x="4428" y="12968"/>
                    <a:pt x="4421" y="12975"/>
                    <a:pt x="4406" y="12975"/>
                  </a:cubicBezTo>
                  <a:cubicBezTo>
                    <a:pt x="4393" y="12978"/>
                    <a:pt x="4381" y="12979"/>
                    <a:pt x="4369" y="12979"/>
                  </a:cubicBezTo>
                  <a:cubicBezTo>
                    <a:pt x="4140" y="12979"/>
                    <a:pt x="4140" y="12500"/>
                    <a:pt x="4369" y="12500"/>
                  </a:cubicBezTo>
                  <a:close/>
                  <a:moveTo>
                    <a:pt x="3562" y="12498"/>
                  </a:moveTo>
                  <a:cubicBezTo>
                    <a:pt x="3620" y="12498"/>
                    <a:pt x="3680" y="12520"/>
                    <a:pt x="3728" y="12568"/>
                  </a:cubicBezTo>
                  <a:cubicBezTo>
                    <a:pt x="3878" y="12725"/>
                    <a:pt x="3771" y="12982"/>
                    <a:pt x="3557" y="12982"/>
                  </a:cubicBezTo>
                  <a:cubicBezTo>
                    <a:pt x="3428" y="12982"/>
                    <a:pt x="3321" y="12875"/>
                    <a:pt x="3321" y="12747"/>
                  </a:cubicBezTo>
                  <a:lnTo>
                    <a:pt x="3321" y="12740"/>
                  </a:lnTo>
                  <a:cubicBezTo>
                    <a:pt x="3321" y="12594"/>
                    <a:pt x="3439" y="12498"/>
                    <a:pt x="3562" y="12498"/>
                  </a:cubicBezTo>
                  <a:close/>
                  <a:moveTo>
                    <a:pt x="6754" y="12505"/>
                  </a:moveTo>
                  <a:cubicBezTo>
                    <a:pt x="6812" y="12505"/>
                    <a:pt x="6872" y="12527"/>
                    <a:pt x="6920" y="12575"/>
                  </a:cubicBezTo>
                  <a:cubicBezTo>
                    <a:pt x="7070" y="12725"/>
                    <a:pt x="6963" y="12982"/>
                    <a:pt x="6749" y="12982"/>
                  </a:cubicBezTo>
                  <a:cubicBezTo>
                    <a:pt x="6620" y="12982"/>
                    <a:pt x="6513" y="12875"/>
                    <a:pt x="6513" y="12747"/>
                  </a:cubicBezTo>
                  <a:cubicBezTo>
                    <a:pt x="6513" y="12601"/>
                    <a:pt x="6631" y="12505"/>
                    <a:pt x="6754" y="12505"/>
                  </a:cubicBezTo>
                  <a:close/>
                  <a:moveTo>
                    <a:pt x="7547" y="12505"/>
                  </a:moveTo>
                  <a:cubicBezTo>
                    <a:pt x="7605" y="12505"/>
                    <a:pt x="7664" y="12527"/>
                    <a:pt x="7713" y="12575"/>
                  </a:cubicBezTo>
                  <a:cubicBezTo>
                    <a:pt x="7870" y="12725"/>
                    <a:pt x="7763" y="12982"/>
                    <a:pt x="7548" y="12982"/>
                  </a:cubicBezTo>
                  <a:cubicBezTo>
                    <a:pt x="7413" y="12982"/>
                    <a:pt x="7306" y="12875"/>
                    <a:pt x="7306" y="12747"/>
                  </a:cubicBezTo>
                  <a:cubicBezTo>
                    <a:pt x="7306" y="12601"/>
                    <a:pt x="7424" y="12505"/>
                    <a:pt x="7547" y="12505"/>
                  </a:cubicBezTo>
                  <a:close/>
                  <a:moveTo>
                    <a:pt x="9941" y="12505"/>
                  </a:moveTo>
                  <a:cubicBezTo>
                    <a:pt x="10000" y="12505"/>
                    <a:pt x="10061" y="12527"/>
                    <a:pt x="10112" y="12575"/>
                  </a:cubicBezTo>
                  <a:cubicBezTo>
                    <a:pt x="10262" y="12725"/>
                    <a:pt x="10155" y="12982"/>
                    <a:pt x="9940" y="12982"/>
                  </a:cubicBezTo>
                  <a:cubicBezTo>
                    <a:pt x="9805" y="12982"/>
                    <a:pt x="9698" y="12875"/>
                    <a:pt x="9698" y="12747"/>
                  </a:cubicBezTo>
                  <a:cubicBezTo>
                    <a:pt x="9698" y="12601"/>
                    <a:pt x="9816" y="12505"/>
                    <a:pt x="9941" y="12505"/>
                  </a:cubicBezTo>
                  <a:close/>
                  <a:moveTo>
                    <a:pt x="8346" y="12505"/>
                  </a:moveTo>
                  <a:cubicBezTo>
                    <a:pt x="8405" y="12505"/>
                    <a:pt x="8464" y="12527"/>
                    <a:pt x="8512" y="12575"/>
                  </a:cubicBezTo>
                  <a:cubicBezTo>
                    <a:pt x="8662" y="12725"/>
                    <a:pt x="8555" y="12982"/>
                    <a:pt x="8348" y="12982"/>
                  </a:cubicBezTo>
                  <a:cubicBezTo>
                    <a:pt x="8344" y="12983"/>
                    <a:pt x="8340" y="12983"/>
                    <a:pt x="8335" y="12983"/>
                  </a:cubicBezTo>
                  <a:cubicBezTo>
                    <a:pt x="8206" y="12983"/>
                    <a:pt x="8105" y="12878"/>
                    <a:pt x="8105" y="12747"/>
                  </a:cubicBezTo>
                  <a:cubicBezTo>
                    <a:pt x="8105" y="12601"/>
                    <a:pt x="8223" y="12505"/>
                    <a:pt x="8346" y="12505"/>
                  </a:cubicBezTo>
                  <a:close/>
                  <a:moveTo>
                    <a:pt x="10747" y="12507"/>
                  </a:moveTo>
                  <a:cubicBezTo>
                    <a:pt x="10758" y="12507"/>
                    <a:pt x="10770" y="12508"/>
                    <a:pt x="10783" y="12511"/>
                  </a:cubicBezTo>
                  <a:cubicBezTo>
                    <a:pt x="10997" y="12554"/>
                    <a:pt x="11047" y="12840"/>
                    <a:pt x="10862" y="12954"/>
                  </a:cubicBezTo>
                  <a:cubicBezTo>
                    <a:pt x="10840" y="12961"/>
                    <a:pt x="10812" y="12975"/>
                    <a:pt x="10783" y="12982"/>
                  </a:cubicBezTo>
                  <a:cubicBezTo>
                    <a:pt x="10770" y="12985"/>
                    <a:pt x="10758" y="12986"/>
                    <a:pt x="10747" y="12986"/>
                  </a:cubicBezTo>
                  <a:cubicBezTo>
                    <a:pt x="10524" y="12986"/>
                    <a:pt x="10524" y="12507"/>
                    <a:pt x="10747" y="12507"/>
                  </a:cubicBezTo>
                  <a:close/>
                  <a:moveTo>
                    <a:pt x="5144" y="12511"/>
                  </a:moveTo>
                  <a:cubicBezTo>
                    <a:pt x="5148" y="12511"/>
                    <a:pt x="5152" y="12511"/>
                    <a:pt x="5156" y="12511"/>
                  </a:cubicBezTo>
                  <a:cubicBezTo>
                    <a:pt x="5363" y="12511"/>
                    <a:pt x="5470" y="12768"/>
                    <a:pt x="5320" y="12918"/>
                  </a:cubicBezTo>
                  <a:cubicBezTo>
                    <a:pt x="5272" y="12966"/>
                    <a:pt x="5213" y="12988"/>
                    <a:pt x="5154" y="12988"/>
                  </a:cubicBezTo>
                  <a:cubicBezTo>
                    <a:pt x="5032" y="12988"/>
                    <a:pt x="4913" y="12892"/>
                    <a:pt x="4913" y="12747"/>
                  </a:cubicBezTo>
                  <a:cubicBezTo>
                    <a:pt x="4913" y="12615"/>
                    <a:pt x="5020" y="12511"/>
                    <a:pt x="5144" y="12511"/>
                  </a:cubicBezTo>
                  <a:close/>
                  <a:moveTo>
                    <a:pt x="9128" y="12511"/>
                  </a:moveTo>
                  <a:cubicBezTo>
                    <a:pt x="9132" y="12511"/>
                    <a:pt x="9136" y="12511"/>
                    <a:pt x="9141" y="12511"/>
                  </a:cubicBezTo>
                  <a:lnTo>
                    <a:pt x="9134" y="12511"/>
                  </a:lnTo>
                  <a:cubicBezTo>
                    <a:pt x="9348" y="12511"/>
                    <a:pt x="9455" y="12768"/>
                    <a:pt x="9305" y="12918"/>
                  </a:cubicBezTo>
                  <a:cubicBezTo>
                    <a:pt x="9257" y="12966"/>
                    <a:pt x="9197" y="12988"/>
                    <a:pt x="9139" y="12988"/>
                  </a:cubicBezTo>
                  <a:cubicBezTo>
                    <a:pt x="9016" y="12988"/>
                    <a:pt x="8898" y="12892"/>
                    <a:pt x="8898" y="12747"/>
                  </a:cubicBezTo>
                  <a:cubicBezTo>
                    <a:pt x="8898" y="12615"/>
                    <a:pt x="8998" y="12511"/>
                    <a:pt x="9128" y="12511"/>
                  </a:cubicBezTo>
                  <a:close/>
                  <a:moveTo>
                    <a:pt x="5952" y="12507"/>
                  </a:moveTo>
                  <a:cubicBezTo>
                    <a:pt x="5967" y="12507"/>
                    <a:pt x="5983" y="12508"/>
                    <a:pt x="5999" y="12511"/>
                  </a:cubicBezTo>
                  <a:cubicBezTo>
                    <a:pt x="6013" y="12518"/>
                    <a:pt x="6027" y="12518"/>
                    <a:pt x="6042" y="12525"/>
                  </a:cubicBezTo>
                  <a:cubicBezTo>
                    <a:pt x="6242" y="12604"/>
                    <a:pt x="6242" y="12890"/>
                    <a:pt x="6042" y="12968"/>
                  </a:cubicBezTo>
                  <a:cubicBezTo>
                    <a:pt x="6027" y="12975"/>
                    <a:pt x="6013" y="12975"/>
                    <a:pt x="5999" y="12982"/>
                  </a:cubicBezTo>
                  <a:cubicBezTo>
                    <a:pt x="5981" y="12986"/>
                    <a:pt x="5963" y="12988"/>
                    <a:pt x="5946" y="12988"/>
                  </a:cubicBezTo>
                  <a:cubicBezTo>
                    <a:pt x="5748" y="12988"/>
                    <a:pt x="5627" y="12733"/>
                    <a:pt x="5784" y="12575"/>
                  </a:cubicBezTo>
                  <a:cubicBezTo>
                    <a:pt x="5830" y="12530"/>
                    <a:pt x="5890" y="12507"/>
                    <a:pt x="5952" y="12507"/>
                  </a:cubicBezTo>
                  <a:close/>
                  <a:moveTo>
                    <a:pt x="3956" y="12898"/>
                  </a:moveTo>
                  <a:cubicBezTo>
                    <a:pt x="4081" y="12898"/>
                    <a:pt x="4199" y="12994"/>
                    <a:pt x="4199" y="13140"/>
                  </a:cubicBezTo>
                  <a:cubicBezTo>
                    <a:pt x="4199" y="13275"/>
                    <a:pt x="4092" y="13382"/>
                    <a:pt x="3956" y="13382"/>
                  </a:cubicBezTo>
                  <a:cubicBezTo>
                    <a:pt x="3742" y="13382"/>
                    <a:pt x="3635" y="13118"/>
                    <a:pt x="3785" y="12968"/>
                  </a:cubicBezTo>
                  <a:cubicBezTo>
                    <a:pt x="3836" y="12920"/>
                    <a:pt x="3897" y="12898"/>
                    <a:pt x="3956" y="12898"/>
                  </a:cubicBezTo>
                  <a:close/>
                  <a:moveTo>
                    <a:pt x="4754" y="12905"/>
                  </a:moveTo>
                  <a:cubicBezTo>
                    <a:pt x="4812" y="12905"/>
                    <a:pt x="4872" y="12927"/>
                    <a:pt x="4920" y="12975"/>
                  </a:cubicBezTo>
                  <a:cubicBezTo>
                    <a:pt x="5078" y="13125"/>
                    <a:pt x="4970" y="13382"/>
                    <a:pt x="4756" y="13382"/>
                  </a:cubicBezTo>
                  <a:cubicBezTo>
                    <a:pt x="4621" y="13382"/>
                    <a:pt x="4521" y="13275"/>
                    <a:pt x="4513" y="13147"/>
                  </a:cubicBezTo>
                  <a:lnTo>
                    <a:pt x="4513" y="13140"/>
                  </a:lnTo>
                  <a:cubicBezTo>
                    <a:pt x="4513" y="12999"/>
                    <a:pt x="4631" y="12905"/>
                    <a:pt x="4754" y="12905"/>
                  </a:cubicBezTo>
                  <a:close/>
                  <a:moveTo>
                    <a:pt x="5553" y="12905"/>
                  </a:moveTo>
                  <a:cubicBezTo>
                    <a:pt x="5612" y="12905"/>
                    <a:pt x="5672" y="12927"/>
                    <a:pt x="5720" y="12975"/>
                  </a:cubicBezTo>
                  <a:cubicBezTo>
                    <a:pt x="5870" y="13125"/>
                    <a:pt x="5763" y="13382"/>
                    <a:pt x="5556" y="13382"/>
                  </a:cubicBezTo>
                  <a:cubicBezTo>
                    <a:pt x="5420" y="13382"/>
                    <a:pt x="5313" y="13275"/>
                    <a:pt x="5313" y="13147"/>
                  </a:cubicBezTo>
                  <a:lnTo>
                    <a:pt x="5313" y="13140"/>
                  </a:lnTo>
                  <a:cubicBezTo>
                    <a:pt x="5313" y="12999"/>
                    <a:pt x="5431" y="12905"/>
                    <a:pt x="5553" y="12905"/>
                  </a:cubicBezTo>
                  <a:close/>
                  <a:moveTo>
                    <a:pt x="8746" y="12905"/>
                  </a:moveTo>
                  <a:cubicBezTo>
                    <a:pt x="8805" y="12905"/>
                    <a:pt x="8864" y="12927"/>
                    <a:pt x="8912" y="12975"/>
                  </a:cubicBezTo>
                  <a:cubicBezTo>
                    <a:pt x="9062" y="13125"/>
                    <a:pt x="8955" y="13382"/>
                    <a:pt x="8741" y="13382"/>
                  </a:cubicBezTo>
                  <a:cubicBezTo>
                    <a:pt x="8612" y="13382"/>
                    <a:pt x="8505" y="13275"/>
                    <a:pt x="8505" y="13147"/>
                  </a:cubicBezTo>
                  <a:cubicBezTo>
                    <a:pt x="8505" y="13001"/>
                    <a:pt x="8623" y="12905"/>
                    <a:pt x="8746" y="12905"/>
                  </a:cubicBezTo>
                  <a:close/>
                  <a:moveTo>
                    <a:pt x="9537" y="12905"/>
                  </a:moveTo>
                  <a:cubicBezTo>
                    <a:pt x="9662" y="12905"/>
                    <a:pt x="9783" y="13001"/>
                    <a:pt x="9783" y="13147"/>
                  </a:cubicBezTo>
                  <a:cubicBezTo>
                    <a:pt x="9783" y="13275"/>
                    <a:pt x="9676" y="13382"/>
                    <a:pt x="9541" y="13382"/>
                  </a:cubicBezTo>
                  <a:cubicBezTo>
                    <a:pt x="9326" y="13382"/>
                    <a:pt x="9219" y="13125"/>
                    <a:pt x="9369" y="12975"/>
                  </a:cubicBezTo>
                  <a:cubicBezTo>
                    <a:pt x="9417" y="12927"/>
                    <a:pt x="9478" y="12905"/>
                    <a:pt x="9537" y="12905"/>
                  </a:cubicBezTo>
                  <a:close/>
                  <a:moveTo>
                    <a:pt x="10335" y="12905"/>
                  </a:moveTo>
                  <a:cubicBezTo>
                    <a:pt x="10458" y="12905"/>
                    <a:pt x="10576" y="13001"/>
                    <a:pt x="10576" y="13147"/>
                  </a:cubicBezTo>
                  <a:cubicBezTo>
                    <a:pt x="10576" y="13271"/>
                    <a:pt x="10475" y="13383"/>
                    <a:pt x="10345" y="13383"/>
                  </a:cubicBezTo>
                  <a:cubicBezTo>
                    <a:pt x="10341" y="13383"/>
                    <a:pt x="10337" y="13383"/>
                    <a:pt x="10333" y="13382"/>
                  </a:cubicBezTo>
                  <a:lnTo>
                    <a:pt x="10340" y="13382"/>
                  </a:lnTo>
                  <a:cubicBezTo>
                    <a:pt x="10126" y="13382"/>
                    <a:pt x="10019" y="13125"/>
                    <a:pt x="10169" y="12975"/>
                  </a:cubicBezTo>
                  <a:cubicBezTo>
                    <a:pt x="10217" y="12927"/>
                    <a:pt x="10277" y="12905"/>
                    <a:pt x="10335" y="12905"/>
                  </a:cubicBezTo>
                  <a:close/>
                  <a:moveTo>
                    <a:pt x="6349" y="12904"/>
                  </a:moveTo>
                  <a:cubicBezTo>
                    <a:pt x="6563" y="12904"/>
                    <a:pt x="6670" y="13161"/>
                    <a:pt x="6520" y="13311"/>
                  </a:cubicBezTo>
                  <a:cubicBezTo>
                    <a:pt x="6471" y="13363"/>
                    <a:pt x="6410" y="13386"/>
                    <a:pt x="6350" y="13386"/>
                  </a:cubicBezTo>
                  <a:cubicBezTo>
                    <a:pt x="6229" y="13386"/>
                    <a:pt x="6113" y="13290"/>
                    <a:pt x="6113" y="13147"/>
                  </a:cubicBezTo>
                  <a:cubicBezTo>
                    <a:pt x="6113" y="13011"/>
                    <a:pt x="6220" y="12904"/>
                    <a:pt x="6349" y="12904"/>
                  </a:cubicBezTo>
                  <a:close/>
                  <a:moveTo>
                    <a:pt x="7148" y="12904"/>
                  </a:moveTo>
                  <a:cubicBezTo>
                    <a:pt x="7363" y="12904"/>
                    <a:pt x="7470" y="13161"/>
                    <a:pt x="7320" y="13311"/>
                  </a:cubicBezTo>
                  <a:cubicBezTo>
                    <a:pt x="7268" y="13363"/>
                    <a:pt x="7205" y="13386"/>
                    <a:pt x="7145" y="13386"/>
                  </a:cubicBezTo>
                  <a:cubicBezTo>
                    <a:pt x="7021" y="13386"/>
                    <a:pt x="6906" y="13290"/>
                    <a:pt x="6906" y="13147"/>
                  </a:cubicBezTo>
                  <a:cubicBezTo>
                    <a:pt x="6906" y="13011"/>
                    <a:pt x="7013" y="12904"/>
                    <a:pt x="7148" y="12904"/>
                  </a:cubicBezTo>
                  <a:close/>
                  <a:moveTo>
                    <a:pt x="7948" y="12904"/>
                  </a:moveTo>
                  <a:cubicBezTo>
                    <a:pt x="8155" y="12904"/>
                    <a:pt x="8262" y="13161"/>
                    <a:pt x="8112" y="13311"/>
                  </a:cubicBezTo>
                  <a:cubicBezTo>
                    <a:pt x="8063" y="13363"/>
                    <a:pt x="8002" y="13386"/>
                    <a:pt x="7942" y="13386"/>
                  </a:cubicBezTo>
                  <a:cubicBezTo>
                    <a:pt x="7821" y="13386"/>
                    <a:pt x="7705" y="13290"/>
                    <a:pt x="7705" y="13147"/>
                  </a:cubicBezTo>
                  <a:cubicBezTo>
                    <a:pt x="7705" y="13011"/>
                    <a:pt x="7813" y="12904"/>
                    <a:pt x="7948" y="12904"/>
                  </a:cubicBezTo>
                  <a:close/>
                  <a:moveTo>
                    <a:pt x="5151" y="13302"/>
                  </a:moveTo>
                  <a:cubicBezTo>
                    <a:pt x="5273" y="13302"/>
                    <a:pt x="5396" y="13387"/>
                    <a:pt x="5392" y="13547"/>
                  </a:cubicBezTo>
                  <a:cubicBezTo>
                    <a:pt x="5392" y="13575"/>
                    <a:pt x="5385" y="13604"/>
                    <a:pt x="5377" y="13632"/>
                  </a:cubicBezTo>
                  <a:cubicBezTo>
                    <a:pt x="5334" y="13736"/>
                    <a:pt x="5248" y="13782"/>
                    <a:pt x="5161" y="13782"/>
                  </a:cubicBezTo>
                  <a:cubicBezTo>
                    <a:pt x="5023" y="13782"/>
                    <a:pt x="4885" y="13665"/>
                    <a:pt x="4920" y="13489"/>
                  </a:cubicBezTo>
                  <a:cubicBezTo>
                    <a:pt x="4947" y="13362"/>
                    <a:pt x="5048" y="13302"/>
                    <a:pt x="5151" y="13302"/>
                  </a:cubicBezTo>
                  <a:close/>
                  <a:moveTo>
                    <a:pt x="9141" y="13304"/>
                  </a:moveTo>
                  <a:cubicBezTo>
                    <a:pt x="9291" y="13304"/>
                    <a:pt x="9405" y="13439"/>
                    <a:pt x="9376" y="13589"/>
                  </a:cubicBezTo>
                  <a:cubicBezTo>
                    <a:pt x="9376" y="13611"/>
                    <a:pt x="9369" y="13625"/>
                    <a:pt x="9362" y="13639"/>
                  </a:cubicBezTo>
                  <a:cubicBezTo>
                    <a:pt x="9348" y="13668"/>
                    <a:pt x="9334" y="13689"/>
                    <a:pt x="9312" y="13711"/>
                  </a:cubicBezTo>
                  <a:cubicBezTo>
                    <a:pt x="9305" y="13718"/>
                    <a:pt x="9298" y="13725"/>
                    <a:pt x="9284" y="13732"/>
                  </a:cubicBezTo>
                  <a:cubicBezTo>
                    <a:pt x="9240" y="13766"/>
                    <a:pt x="9190" y="13782"/>
                    <a:pt x="9140" y="13782"/>
                  </a:cubicBezTo>
                  <a:cubicBezTo>
                    <a:pt x="9044" y="13782"/>
                    <a:pt x="8950" y="13722"/>
                    <a:pt x="8912" y="13618"/>
                  </a:cubicBezTo>
                  <a:cubicBezTo>
                    <a:pt x="8862" y="13461"/>
                    <a:pt x="8976" y="13304"/>
                    <a:pt x="9141" y="13304"/>
                  </a:cubicBezTo>
                  <a:close/>
                  <a:moveTo>
                    <a:pt x="6746" y="13298"/>
                  </a:moveTo>
                  <a:cubicBezTo>
                    <a:pt x="6777" y="13298"/>
                    <a:pt x="6809" y="13305"/>
                    <a:pt x="6841" y="13318"/>
                  </a:cubicBezTo>
                  <a:cubicBezTo>
                    <a:pt x="7084" y="13425"/>
                    <a:pt x="7013" y="13782"/>
                    <a:pt x="6749" y="13782"/>
                  </a:cubicBezTo>
                  <a:cubicBezTo>
                    <a:pt x="6684" y="13782"/>
                    <a:pt x="6627" y="13761"/>
                    <a:pt x="6577" y="13711"/>
                  </a:cubicBezTo>
                  <a:cubicBezTo>
                    <a:pt x="6423" y="13550"/>
                    <a:pt x="6552" y="13298"/>
                    <a:pt x="6746" y="13298"/>
                  </a:cubicBezTo>
                  <a:close/>
                  <a:moveTo>
                    <a:pt x="7550" y="13298"/>
                  </a:moveTo>
                  <a:cubicBezTo>
                    <a:pt x="7745" y="13298"/>
                    <a:pt x="7873" y="13550"/>
                    <a:pt x="7713" y="13711"/>
                  </a:cubicBezTo>
                  <a:cubicBezTo>
                    <a:pt x="7670" y="13754"/>
                    <a:pt x="7613" y="13782"/>
                    <a:pt x="7548" y="13782"/>
                  </a:cubicBezTo>
                  <a:cubicBezTo>
                    <a:pt x="7284" y="13782"/>
                    <a:pt x="7213" y="13418"/>
                    <a:pt x="7455" y="13318"/>
                  </a:cubicBezTo>
                  <a:cubicBezTo>
                    <a:pt x="7488" y="13305"/>
                    <a:pt x="7520" y="13298"/>
                    <a:pt x="7550" y="13298"/>
                  </a:cubicBezTo>
                  <a:close/>
                  <a:moveTo>
                    <a:pt x="8341" y="13298"/>
                  </a:moveTo>
                  <a:cubicBezTo>
                    <a:pt x="8371" y="13298"/>
                    <a:pt x="8402" y="13305"/>
                    <a:pt x="8434" y="13318"/>
                  </a:cubicBezTo>
                  <a:cubicBezTo>
                    <a:pt x="8677" y="13425"/>
                    <a:pt x="8605" y="13782"/>
                    <a:pt x="8348" y="13782"/>
                  </a:cubicBezTo>
                  <a:cubicBezTo>
                    <a:pt x="8284" y="13782"/>
                    <a:pt x="8220" y="13761"/>
                    <a:pt x="8177" y="13711"/>
                  </a:cubicBezTo>
                  <a:cubicBezTo>
                    <a:pt x="8016" y="13550"/>
                    <a:pt x="8149" y="13298"/>
                    <a:pt x="8341" y="13298"/>
                  </a:cubicBezTo>
                  <a:close/>
                  <a:moveTo>
                    <a:pt x="5949" y="13304"/>
                  </a:moveTo>
                  <a:cubicBezTo>
                    <a:pt x="5970" y="13304"/>
                    <a:pt x="5984" y="13304"/>
                    <a:pt x="5999" y="13311"/>
                  </a:cubicBezTo>
                  <a:cubicBezTo>
                    <a:pt x="6149" y="13339"/>
                    <a:pt x="6227" y="13497"/>
                    <a:pt x="6170" y="13639"/>
                  </a:cubicBezTo>
                  <a:cubicBezTo>
                    <a:pt x="6149" y="13689"/>
                    <a:pt x="6113" y="13732"/>
                    <a:pt x="6063" y="13754"/>
                  </a:cubicBezTo>
                  <a:cubicBezTo>
                    <a:pt x="6025" y="13775"/>
                    <a:pt x="5985" y="13786"/>
                    <a:pt x="5945" y="13786"/>
                  </a:cubicBezTo>
                  <a:cubicBezTo>
                    <a:pt x="5842" y="13786"/>
                    <a:pt x="5744" y="13717"/>
                    <a:pt x="5713" y="13604"/>
                  </a:cubicBezTo>
                  <a:cubicBezTo>
                    <a:pt x="5677" y="13454"/>
                    <a:pt x="5792" y="13304"/>
                    <a:pt x="5949" y="13304"/>
                  </a:cubicBezTo>
                  <a:close/>
                  <a:moveTo>
                    <a:pt x="6350" y="13698"/>
                  </a:moveTo>
                  <a:cubicBezTo>
                    <a:pt x="6473" y="13698"/>
                    <a:pt x="6591" y="13794"/>
                    <a:pt x="6591" y="13939"/>
                  </a:cubicBezTo>
                  <a:cubicBezTo>
                    <a:pt x="6591" y="14075"/>
                    <a:pt x="6484" y="14182"/>
                    <a:pt x="6349" y="14182"/>
                  </a:cubicBezTo>
                  <a:cubicBezTo>
                    <a:pt x="6134" y="14182"/>
                    <a:pt x="6027" y="13925"/>
                    <a:pt x="6184" y="13768"/>
                  </a:cubicBezTo>
                  <a:cubicBezTo>
                    <a:pt x="6233" y="13720"/>
                    <a:pt x="6292" y="13698"/>
                    <a:pt x="6350" y="13698"/>
                  </a:cubicBezTo>
                  <a:close/>
                  <a:moveTo>
                    <a:pt x="7143" y="13698"/>
                  </a:moveTo>
                  <a:cubicBezTo>
                    <a:pt x="7266" y="13698"/>
                    <a:pt x="7384" y="13794"/>
                    <a:pt x="7384" y="13939"/>
                  </a:cubicBezTo>
                  <a:cubicBezTo>
                    <a:pt x="7391" y="14075"/>
                    <a:pt x="7284" y="14182"/>
                    <a:pt x="7148" y="14182"/>
                  </a:cubicBezTo>
                  <a:cubicBezTo>
                    <a:pt x="6934" y="14182"/>
                    <a:pt x="6827" y="13925"/>
                    <a:pt x="6977" y="13768"/>
                  </a:cubicBezTo>
                  <a:cubicBezTo>
                    <a:pt x="7025" y="13720"/>
                    <a:pt x="7085" y="13698"/>
                    <a:pt x="7143" y="13698"/>
                  </a:cubicBezTo>
                  <a:close/>
                  <a:moveTo>
                    <a:pt x="7943" y="13698"/>
                  </a:moveTo>
                  <a:cubicBezTo>
                    <a:pt x="8066" y="13698"/>
                    <a:pt x="8184" y="13794"/>
                    <a:pt x="8184" y="13939"/>
                  </a:cubicBezTo>
                  <a:cubicBezTo>
                    <a:pt x="8184" y="14075"/>
                    <a:pt x="8077" y="14182"/>
                    <a:pt x="7948" y="14182"/>
                  </a:cubicBezTo>
                  <a:cubicBezTo>
                    <a:pt x="7734" y="14182"/>
                    <a:pt x="7627" y="13925"/>
                    <a:pt x="7777" y="13768"/>
                  </a:cubicBezTo>
                  <a:cubicBezTo>
                    <a:pt x="7825" y="13720"/>
                    <a:pt x="7884" y="13698"/>
                    <a:pt x="7943" y="13698"/>
                  </a:cubicBezTo>
                  <a:close/>
                  <a:moveTo>
                    <a:pt x="6977" y="0"/>
                  </a:moveTo>
                  <a:cubicBezTo>
                    <a:pt x="6955" y="131"/>
                    <a:pt x="6849" y="197"/>
                    <a:pt x="6742" y="197"/>
                  </a:cubicBezTo>
                  <a:cubicBezTo>
                    <a:pt x="6645" y="197"/>
                    <a:pt x="6547" y="141"/>
                    <a:pt x="6513" y="29"/>
                  </a:cubicBezTo>
                  <a:cubicBezTo>
                    <a:pt x="6391" y="36"/>
                    <a:pt x="6277" y="50"/>
                    <a:pt x="6156" y="65"/>
                  </a:cubicBezTo>
                  <a:cubicBezTo>
                    <a:pt x="6127" y="115"/>
                    <a:pt x="6084" y="157"/>
                    <a:pt x="6034" y="179"/>
                  </a:cubicBezTo>
                  <a:cubicBezTo>
                    <a:pt x="6020" y="186"/>
                    <a:pt x="6006" y="186"/>
                    <a:pt x="5992" y="193"/>
                  </a:cubicBezTo>
                  <a:cubicBezTo>
                    <a:pt x="5976" y="196"/>
                    <a:pt x="5960" y="197"/>
                    <a:pt x="5945" y="197"/>
                  </a:cubicBezTo>
                  <a:cubicBezTo>
                    <a:pt x="5882" y="197"/>
                    <a:pt x="5823" y="175"/>
                    <a:pt x="5777" y="129"/>
                  </a:cubicBezTo>
                  <a:lnTo>
                    <a:pt x="5663" y="150"/>
                  </a:lnTo>
                  <a:cubicBezTo>
                    <a:pt x="5849" y="257"/>
                    <a:pt x="5806" y="543"/>
                    <a:pt x="5599" y="586"/>
                  </a:cubicBezTo>
                  <a:cubicBezTo>
                    <a:pt x="5578" y="591"/>
                    <a:pt x="5559" y="593"/>
                    <a:pt x="5540" y="593"/>
                  </a:cubicBezTo>
                  <a:cubicBezTo>
                    <a:pt x="5357" y="593"/>
                    <a:pt x="5239" y="390"/>
                    <a:pt x="5349" y="222"/>
                  </a:cubicBezTo>
                  <a:lnTo>
                    <a:pt x="5349" y="222"/>
                  </a:lnTo>
                  <a:cubicBezTo>
                    <a:pt x="5220" y="257"/>
                    <a:pt x="5106" y="293"/>
                    <a:pt x="4985" y="329"/>
                  </a:cubicBezTo>
                  <a:cubicBezTo>
                    <a:pt x="4985" y="336"/>
                    <a:pt x="4985" y="350"/>
                    <a:pt x="4985" y="357"/>
                  </a:cubicBezTo>
                  <a:cubicBezTo>
                    <a:pt x="4985" y="504"/>
                    <a:pt x="4863" y="595"/>
                    <a:pt x="4740" y="595"/>
                  </a:cubicBezTo>
                  <a:cubicBezTo>
                    <a:pt x="4666" y="595"/>
                    <a:pt x="4591" y="561"/>
                    <a:pt x="4542" y="486"/>
                  </a:cubicBezTo>
                  <a:lnTo>
                    <a:pt x="4428" y="529"/>
                  </a:lnTo>
                  <a:lnTo>
                    <a:pt x="4435" y="529"/>
                  </a:lnTo>
                  <a:cubicBezTo>
                    <a:pt x="4578" y="586"/>
                    <a:pt x="4635" y="764"/>
                    <a:pt x="4542" y="893"/>
                  </a:cubicBezTo>
                  <a:lnTo>
                    <a:pt x="4535" y="900"/>
                  </a:lnTo>
                  <a:cubicBezTo>
                    <a:pt x="4528" y="907"/>
                    <a:pt x="4521" y="914"/>
                    <a:pt x="4521" y="921"/>
                  </a:cubicBezTo>
                  <a:lnTo>
                    <a:pt x="4506" y="929"/>
                  </a:lnTo>
                  <a:lnTo>
                    <a:pt x="4499" y="936"/>
                  </a:lnTo>
                  <a:cubicBezTo>
                    <a:pt x="4485" y="950"/>
                    <a:pt x="4471" y="957"/>
                    <a:pt x="4456" y="964"/>
                  </a:cubicBezTo>
                  <a:lnTo>
                    <a:pt x="4449" y="964"/>
                  </a:lnTo>
                  <a:cubicBezTo>
                    <a:pt x="4435" y="971"/>
                    <a:pt x="4421" y="979"/>
                    <a:pt x="4399" y="979"/>
                  </a:cubicBezTo>
                  <a:cubicBezTo>
                    <a:pt x="4381" y="983"/>
                    <a:pt x="4364" y="985"/>
                    <a:pt x="4347" y="985"/>
                  </a:cubicBezTo>
                  <a:cubicBezTo>
                    <a:pt x="4186" y="985"/>
                    <a:pt x="4064" y="812"/>
                    <a:pt x="4135" y="650"/>
                  </a:cubicBezTo>
                  <a:lnTo>
                    <a:pt x="4135" y="650"/>
                  </a:lnTo>
                  <a:cubicBezTo>
                    <a:pt x="4014" y="707"/>
                    <a:pt x="3892" y="764"/>
                    <a:pt x="3778" y="829"/>
                  </a:cubicBezTo>
                  <a:lnTo>
                    <a:pt x="3778" y="843"/>
                  </a:lnTo>
                  <a:cubicBezTo>
                    <a:pt x="3741" y="935"/>
                    <a:pt x="3651" y="990"/>
                    <a:pt x="3554" y="990"/>
                  </a:cubicBezTo>
                  <a:cubicBezTo>
                    <a:pt x="3539" y="990"/>
                    <a:pt x="3523" y="989"/>
                    <a:pt x="3507" y="986"/>
                  </a:cubicBezTo>
                  <a:lnTo>
                    <a:pt x="3378" y="1064"/>
                  </a:lnTo>
                  <a:cubicBezTo>
                    <a:pt x="3446" y="1237"/>
                    <a:pt x="3304" y="1390"/>
                    <a:pt x="3152" y="1390"/>
                  </a:cubicBezTo>
                  <a:cubicBezTo>
                    <a:pt x="3097" y="1390"/>
                    <a:pt x="3040" y="1369"/>
                    <a:pt x="2992" y="1321"/>
                  </a:cubicBezTo>
                  <a:lnTo>
                    <a:pt x="2921" y="1371"/>
                  </a:lnTo>
                  <a:cubicBezTo>
                    <a:pt x="3067" y="1512"/>
                    <a:pt x="2855" y="1744"/>
                    <a:pt x="2686" y="1744"/>
                  </a:cubicBezTo>
                  <a:cubicBezTo>
                    <a:pt x="2632" y="1744"/>
                    <a:pt x="2582" y="1721"/>
                    <a:pt x="2550" y="1664"/>
                  </a:cubicBezTo>
                  <a:lnTo>
                    <a:pt x="2464" y="1736"/>
                  </a:lnTo>
                  <a:cubicBezTo>
                    <a:pt x="2614" y="1807"/>
                    <a:pt x="2642" y="2007"/>
                    <a:pt x="2521" y="2121"/>
                  </a:cubicBezTo>
                  <a:cubicBezTo>
                    <a:pt x="2475" y="2165"/>
                    <a:pt x="2416" y="2186"/>
                    <a:pt x="2359" y="2186"/>
                  </a:cubicBezTo>
                  <a:cubicBezTo>
                    <a:pt x="2266" y="2186"/>
                    <a:pt x="2175" y="2132"/>
                    <a:pt x="2135" y="2035"/>
                  </a:cubicBezTo>
                  <a:lnTo>
                    <a:pt x="2050" y="2121"/>
                  </a:lnTo>
                  <a:cubicBezTo>
                    <a:pt x="2207" y="2185"/>
                    <a:pt x="2250" y="2385"/>
                    <a:pt x="2135" y="2507"/>
                  </a:cubicBezTo>
                  <a:cubicBezTo>
                    <a:pt x="2087" y="2559"/>
                    <a:pt x="2022" y="2583"/>
                    <a:pt x="1959" y="2583"/>
                  </a:cubicBezTo>
                  <a:cubicBezTo>
                    <a:pt x="1874" y="2583"/>
                    <a:pt x="1791" y="2539"/>
                    <a:pt x="1750" y="2457"/>
                  </a:cubicBezTo>
                  <a:lnTo>
                    <a:pt x="1678" y="2535"/>
                  </a:lnTo>
                  <a:cubicBezTo>
                    <a:pt x="1872" y="2647"/>
                    <a:pt x="1675" y="2956"/>
                    <a:pt x="1496" y="2956"/>
                  </a:cubicBezTo>
                  <a:cubicBezTo>
                    <a:pt x="1457" y="2956"/>
                    <a:pt x="1419" y="2941"/>
                    <a:pt x="1386" y="2907"/>
                  </a:cubicBezTo>
                  <a:lnTo>
                    <a:pt x="1336" y="2978"/>
                  </a:lnTo>
                  <a:cubicBezTo>
                    <a:pt x="1464" y="3114"/>
                    <a:pt x="1393" y="3335"/>
                    <a:pt x="1207" y="3378"/>
                  </a:cubicBezTo>
                  <a:lnTo>
                    <a:pt x="1157" y="3378"/>
                  </a:lnTo>
                  <a:cubicBezTo>
                    <a:pt x="1129" y="3378"/>
                    <a:pt x="1100" y="3371"/>
                    <a:pt x="1079" y="3364"/>
                  </a:cubicBezTo>
                  <a:cubicBezTo>
                    <a:pt x="1050" y="3406"/>
                    <a:pt x="1022" y="3449"/>
                    <a:pt x="993" y="3492"/>
                  </a:cubicBezTo>
                  <a:cubicBezTo>
                    <a:pt x="1022" y="3606"/>
                    <a:pt x="957" y="3721"/>
                    <a:pt x="843" y="3764"/>
                  </a:cubicBezTo>
                  <a:cubicBezTo>
                    <a:pt x="779" y="3878"/>
                    <a:pt x="722" y="3999"/>
                    <a:pt x="664" y="4121"/>
                  </a:cubicBezTo>
                  <a:cubicBezTo>
                    <a:pt x="697" y="4107"/>
                    <a:pt x="730" y="4100"/>
                    <a:pt x="761" y="4100"/>
                  </a:cubicBezTo>
                  <a:cubicBezTo>
                    <a:pt x="922" y="4100"/>
                    <a:pt x="1050" y="4267"/>
                    <a:pt x="979" y="4435"/>
                  </a:cubicBezTo>
                  <a:cubicBezTo>
                    <a:pt x="937" y="4531"/>
                    <a:pt x="850" y="4578"/>
                    <a:pt x="762" y="4578"/>
                  </a:cubicBezTo>
                  <a:cubicBezTo>
                    <a:pt x="667" y="4578"/>
                    <a:pt x="573" y="4524"/>
                    <a:pt x="536" y="4420"/>
                  </a:cubicBezTo>
                  <a:cubicBezTo>
                    <a:pt x="515" y="4456"/>
                    <a:pt x="500" y="4499"/>
                    <a:pt x="486" y="4535"/>
                  </a:cubicBezTo>
                  <a:cubicBezTo>
                    <a:pt x="686" y="4663"/>
                    <a:pt x="600" y="4977"/>
                    <a:pt x="357" y="4977"/>
                  </a:cubicBezTo>
                  <a:lnTo>
                    <a:pt x="329" y="4977"/>
                  </a:lnTo>
                  <a:cubicBezTo>
                    <a:pt x="293" y="5099"/>
                    <a:pt x="257" y="5220"/>
                    <a:pt x="229" y="5342"/>
                  </a:cubicBezTo>
                  <a:cubicBezTo>
                    <a:pt x="272" y="5310"/>
                    <a:pt x="320" y="5296"/>
                    <a:pt x="366" y="5296"/>
                  </a:cubicBezTo>
                  <a:cubicBezTo>
                    <a:pt x="509" y="5296"/>
                    <a:pt x="638" y="5430"/>
                    <a:pt x="600" y="5592"/>
                  </a:cubicBezTo>
                  <a:cubicBezTo>
                    <a:pt x="572" y="5716"/>
                    <a:pt x="468" y="5781"/>
                    <a:pt x="363" y="5781"/>
                  </a:cubicBezTo>
                  <a:cubicBezTo>
                    <a:pt x="281" y="5781"/>
                    <a:pt x="197" y="5741"/>
                    <a:pt x="150" y="5656"/>
                  </a:cubicBezTo>
                  <a:cubicBezTo>
                    <a:pt x="143" y="5692"/>
                    <a:pt x="136" y="5734"/>
                    <a:pt x="129" y="5770"/>
                  </a:cubicBezTo>
                  <a:cubicBezTo>
                    <a:pt x="243" y="5884"/>
                    <a:pt x="215" y="6077"/>
                    <a:pt x="65" y="6149"/>
                  </a:cubicBezTo>
                  <a:cubicBezTo>
                    <a:pt x="50" y="6270"/>
                    <a:pt x="36" y="6391"/>
                    <a:pt x="29" y="6506"/>
                  </a:cubicBezTo>
                  <a:cubicBezTo>
                    <a:pt x="272" y="6577"/>
                    <a:pt x="250" y="6927"/>
                    <a:pt x="0" y="6970"/>
                  </a:cubicBezTo>
                  <a:lnTo>
                    <a:pt x="0" y="7134"/>
                  </a:lnTo>
                  <a:lnTo>
                    <a:pt x="0" y="7298"/>
                  </a:lnTo>
                  <a:cubicBezTo>
                    <a:pt x="250" y="7341"/>
                    <a:pt x="272" y="7691"/>
                    <a:pt x="29" y="7762"/>
                  </a:cubicBezTo>
                  <a:cubicBezTo>
                    <a:pt x="36" y="7884"/>
                    <a:pt x="50" y="7998"/>
                    <a:pt x="65" y="8119"/>
                  </a:cubicBezTo>
                  <a:cubicBezTo>
                    <a:pt x="215" y="8191"/>
                    <a:pt x="243" y="8384"/>
                    <a:pt x="129" y="8498"/>
                  </a:cubicBezTo>
                  <a:cubicBezTo>
                    <a:pt x="136" y="8541"/>
                    <a:pt x="143" y="8576"/>
                    <a:pt x="150" y="8612"/>
                  </a:cubicBezTo>
                  <a:cubicBezTo>
                    <a:pt x="197" y="8532"/>
                    <a:pt x="276" y="8494"/>
                    <a:pt x="356" y="8494"/>
                  </a:cubicBezTo>
                  <a:cubicBezTo>
                    <a:pt x="460" y="8494"/>
                    <a:pt x="565" y="8559"/>
                    <a:pt x="593" y="8676"/>
                  </a:cubicBezTo>
                  <a:cubicBezTo>
                    <a:pt x="631" y="8839"/>
                    <a:pt x="504" y="8969"/>
                    <a:pt x="363" y="8969"/>
                  </a:cubicBezTo>
                  <a:cubicBezTo>
                    <a:pt x="318" y="8969"/>
                    <a:pt x="272" y="8956"/>
                    <a:pt x="229" y="8926"/>
                  </a:cubicBezTo>
                  <a:lnTo>
                    <a:pt x="229" y="8926"/>
                  </a:lnTo>
                  <a:cubicBezTo>
                    <a:pt x="257" y="9055"/>
                    <a:pt x="293" y="9169"/>
                    <a:pt x="329" y="9291"/>
                  </a:cubicBezTo>
                  <a:lnTo>
                    <a:pt x="357" y="9291"/>
                  </a:lnTo>
                  <a:cubicBezTo>
                    <a:pt x="600" y="9291"/>
                    <a:pt x="686" y="9605"/>
                    <a:pt x="486" y="9733"/>
                  </a:cubicBezTo>
                  <a:cubicBezTo>
                    <a:pt x="500" y="9769"/>
                    <a:pt x="515" y="9812"/>
                    <a:pt x="536" y="9848"/>
                  </a:cubicBezTo>
                  <a:cubicBezTo>
                    <a:pt x="573" y="9745"/>
                    <a:pt x="666" y="9693"/>
                    <a:pt x="759" y="9693"/>
                  </a:cubicBezTo>
                  <a:cubicBezTo>
                    <a:pt x="848" y="9693"/>
                    <a:pt x="937" y="9740"/>
                    <a:pt x="979" y="9833"/>
                  </a:cubicBezTo>
                  <a:cubicBezTo>
                    <a:pt x="1050" y="10001"/>
                    <a:pt x="922" y="10168"/>
                    <a:pt x="761" y="10168"/>
                  </a:cubicBezTo>
                  <a:cubicBezTo>
                    <a:pt x="730" y="10168"/>
                    <a:pt x="697" y="10161"/>
                    <a:pt x="664" y="10147"/>
                  </a:cubicBezTo>
                  <a:lnTo>
                    <a:pt x="664" y="10147"/>
                  </a:lnTo>
                  <a:cubicBezTo>
                    <a:pt x="722" y="10269"/>
                    <a:pt x="779" y="10390"/>
                    <a:pt x="843" y="10505"/>
                  </a:cubicBezTo>
                  <a:cubicBezTo>
                    <a:pt x="957" y="10547"/>
                    <a:pt x="1022" y="10662"/>
                    <a:pt x="993" y="10776"/>
                  </a:cubicBezTo>
                  <a:cubicBezTo>
                    <a:pt x="1022" y="10819"/>
                    <a:pt x="1050" y="10862"/>
                    <a:pt x="1079" y="10904"/>
                  </a:cubicBezTo>
                  <a:cubicBezTo>
                    <a:pt x="1109" y="10892"/>
                    <a:pt x="1139" y="10887"/>
                    <a:pt x="1167" y="10887"/>
                  </a:cubicBezTo>
                  <a:cubicBezTo>
                    <a:pt x="1358" y="10887"/>
                    <a:pt x="1485" y="11135"/>
                    <a:pt x="1336" y="11290"/>
                  </a:cubicBezTo>
                  <a:lnTo>
                    <a:pt x="1386" y="11369"/>
                  </a:lnTo>
                  <a:cubicBezTo>
                    <a:pt x="1420" y="11332"/>
                    <a:pt x="1459" y="11316"/>
                    <a:pt x="1499" y="11316"/>
                  </a:cubicBezTo>
                  <a:cubicBezTo>
                    <a:pt x="1678" y="11316"/>
                    <a:pt x="1871" y="11622"/>
                    <a:pt x="1678" y="11733"/>
                  </a:cubicBezTo>
                  <a:lnTo>
                    <a:pt x="1750" y="11818"/>
                  </a:lnTo>
                  <a:cubicBezTo>
                    <a:pt x="1790" y="11734"/>
                    <a:pt x="1872" y="11690"/>
                    <a:pt x="1956" y="11690"/>
                  </a:cubicBezTo>
                  <a:cubicBezTo>
                    <a:pt x="2020" y="11690"/>
                    <a:pt x="2086" y="11716"/>
                    <a:pt x="2135" y="11768"/>
                  </a:cubicBezTo>
                  <a:cubicBezTo>
                    <a:pt x="2243" y="11890"/>
                    <a:pt x="2200" y="12083"/>
                    <a:pt x="2050" y="12147"/>
                  </a:cubicBezTo>
                  <a:lnTo>
                    <a:pt x="2135" y="12233"/>
                  </a:lnTo>
                  <a:cubicBezTo>
                    <a:pt x="2175" y="12136"/>
                    <a:pt x="2266" y="12082"/>
                    <a:pt x="2359" y="12082"/>
                  </a:cubicBezTo>
                  <a:cubicBezTo>
                    <a:pt x="2416" y="12082"/>
                    <a:pt x="2475" y="12103"/>
                    <a:pt x="2521" y="12147"/>
                  </a:cubicBezTo>
                  <a:cubicBezTo>
                    <a:pt x="2642" y="12261"/>
                    <a:pt x="2614" y="12461"/>
                    <a:pt x="2464" y="12533"/>
                  </a:cubicBezTo>
                  <a:lnTo>
                    <a:pt x="2550" y="12604"/>
                  </a:lnTo>
                  <a:cubicBezTo>
                    <a:pt x="2603" y="12539"/>
                    <a:pt x="2668" y="12512"/>
                    <a:pt x="2732" y="12512"/>
                  </a:cubicBezTo>
                  <a:cubicBezTo>
                    <a:pt x="2913" y="12512"/>
                    <a:pt x="3082" y="12733"/>
                    <a:pt x="2928" y="12918"/>
                  </a:cubicBezTo>
                  <a:lnTo>
                    <a:pt x="3000" y="12968"/>
                  </a:lnTo>
                  <a:cubicBezTo>
                    <a:pt x="3049" y="12923"/>
                    <a:pt x="3106" y="12903"/>
                    <a:pt x="3161" y="12903"/>
                  </a:cubicBezTo>
                  <a:cubicBezTo>
                    <a:pt x="3314" y="12903"/>
                    <a:pt x="3453" y="13054"/>
                    <a:pt x="3385" y="13232"/>
                  </a:cubicBezTo>
                  <a:lnTo>
                    <a:pt x="3514" y="13311"/>
                  </a:lnTo>
                  <a:cubicBezTo>
                    <a:pt x="3528" y="13308"/>
                    <a:pt x="3543" y="13307"/>
                    <a:pt x="3558" y="13307"/>
                  </a:cubicBezTo>
                  <a:cubicBezTo>
                    <a:pt x="3656" y="13307"/>
                    <a:pt x="3748" y="13368"/>
                    <a:pt x="3785" y="13461"/>
                  </a:cubicBezTo>
                  <a:cubicBezTo>
                    <a:pt x="3899" y="13525"/>
                    <a:pt x="4021" y="13582"/>
                    <a:pt x="4142" y="13639"/>
                  </a:cubicBezTo>
                  <a:cubicBezTo>
                    <a:pt x="4070" y="13472"/>
                    <a:pt x="4199" y="13305"/>
                    <a:pt x="4360" y="13305"/>
                  </a:cubicBezTo>
                  <a:cubicBezTo>
                    <a:pt x="4391" y="13305"/>
                    <a:pt x="4424" y="13311"/>
                    <a:pt x="4456" y="13325"/>
                  </a:cubicBezTo>
                  <a:cubicBezTo>
                    <a:pt x="4656" y="13411"/>
                    <a:pt x="4649" y="13696"/>
                    <a:pt x="4442" y="13768"/>
                  </a:cubicBezTo>
                  <a:lnTo>
                    <a:pt x="4556" y="13818"/>
                  </a:lnTo>
                  <a:cubicBezTo>
                    <a:pt x="4605" y="13741"/>
                    <a:pt x="4682" y="13707"/>
                    <a:pt x="4758" y="13707"/>
                  </a:cubicBezTo>
                  <a:cubicBezTo>
                    <a:pt x="4879" y="13707"/>
                    <a:pt x="4999" y="13797"/>
                    <a:pt x="4999" y="13946"/>
                  </a:cubicBezTo>
                  <a:cubicBezTo>
                    <a:pt x="4999" y="13954"/>
                    <a:pt x="4999" y="13961"/>
                    <a:pt x="4999" y="13975"/>
                  </a:cubicBezTo>
                  <a:cubicBezTo>
                    <a:pt x="5120" y="14011"/>
                    <a:pt x="5242" y="14046"/>
                    <a:pt x="5363" y="14075"/>
                  </a:cubicBezTo>
                  <a:cubicBezTo>
                    <a:pt x="5247" y="13913"/>
                    <a:pt x="5371" y="13704"/>
                    <a:pt x="5555" y="13704"/>
                  </a:cubicBezTo>
                  <a:cubicBezTo>
                    <a:pt x="5574" y="13704"/>
                    <a:pt x="5593" y="13706"/>
                    <a:pt x="5613" y="13711"/>
                  </a:cubicBezTo>
                  <a:cubicBezTo>
                    <a:pt x="5827" y="13761"/>
                    <a:pt x="5870" y="14039"/>
                    <a:pt x="5677" y="14154"/>
                  </a:cubicBezTo>
                  <a:lnTo>
                    <a:pt x="5792" y="14175"/>
                  </a:lnTo>
                  <a:cubicBezTo>
                    <a:pt x="5839" y="14127"/>
                    <a:pt x="5901" y="14104"/>
                    <a:pt x="5961" y="14104"/>
                  </a:cubicBezTo>
                  <a:cubicBezTo>
                    <a:pt x="6046" y="14104"/>
                    <a:pt x="6128" y="14149"/>
                    <a:pt x="6170" y="14232"/>
                  </a:cubicBezTo>
                  <a:cubicBezTo>
                    <a:pt x="6291" y="14253"/>
                    <a:pt x="6413" y="14268"/>
                    <a:pt x="6527" y="14275"/>
                  </a:cubicBezTo>
                  <a:cubicBezTo>
                    <a:pt x="6561" y="14160"/>
                    <a:pt x="6658" y="14104"/>
                    <a:pt x="6754" y="14104"/>
                  </a:cubicBezTo>
                  <a:cubicBezTo>
                    <a:pt x="6862" y="14104"/>
                    <a:pt x="6969" y="14172"/>
                    <a:pt x="6991" y="14303"/>
                  </a:cubicBezTo>
                  <a:lnTo>
                    <a:pt x="7320" y="14303"/>
                  </a:lnTo>
                  <a:cubicBezTo>
                    <a:pt x="7342" y="14172"/>
                    <a:pt x="7450" y="14104"/>
                    <a:pt x="7557" y="14104"/>
                  </a:cubicBezTo>
                  <a:cubicBezTo>
                    <a:pt x="7653" y="14104"/>
                    <a:pt x="7750" y="14160"/>
                    <a:pt x="7784" y="14275"/>
                  </a:cubicBezTo>
                  <a:cubicBezTo>
                    <a:pt x="7905" y="14268"/>
                    <a:pt x="8020" y="14253"/>
                    <a:pt x="8141" y="14232"/>
                  </a:cubicBezTo>
                  <a:cubicBezTo>
                    <a:pt x="8183" y="14149"/>
                    <a:pt x="8265" y="14104"/>
                    <a:pt x="8350" y="14104"/>
                  </a:cubicBezTo>
                  <a:cubicBezTo>
                    <a:pt x="8410" y="14104"/>
                    <a:pt x="8472" y="14127"/>
                    <a:pt x="8519" y="14175"/>
                  </a:cubicBezTo>
                  <a:lnTo>
                    <a:pt x="8634" y="14154"/>
                  </a:lnTo>
                  <a:cubicBezTo>
                    <a:pt x="8555" y="14111"/>
                    <a:pt x="8505" y="14032"/>
                    <a:pt x="8505" y="13946"/>
                  </a:cubicBezTo>
                  <a:cubicBezTo>
                    <a:pt x="8505" y="13809"/>
                    <a:pt x="8616" y="13706"/>
                    <a:pt x="8740" y="13706"/>
                  </a:cubicBezTo>
                  <a:cubicBezTo>
                    <a:pt x="8764" y="13706"/>
                    <a:pt x="8788" y="13710"/>
                    <a:pt x="8812" y="13718"/>
                  </a:cubicBezTo>
                  <a:cubicBezTo>
                    <a:pt x="8969" y="13761"/>
                    <a:pt x="9034" y="13946"/>
                    <a:pt x="8941" y="14075"/>
                  </a:cubicBezTo>
                  <a:cubicBezTo>
                    <a:pt x="9062" y="14046"/>
                    <a:pt x="9184" y="14011"/>
                    <a:pt x="9305" y="13975"/>
                  </a:cubicBezTo>
                  <a:cubicBezTo>
                    <a:pt x="9305" y="13961"/>
                    <a:pt x="9305" y="13954"/>
                    <a:pt x="9305" y="13946"/>
                  </a:cubicBezTo>
                  <a:cubicBezTo>
                    <a:pt x="9305" y="13797"/>
                    <a:pt x="9425" y="13707"/>
                    <a:pt x="9546" y="13707"/>
                  </a:cubicBezTo>
                  <a:cubicBezTo>
                    <a:pt x="9622" y="13707"/>
                    <a:pt x="9698" y="13741"/>
                    <a:pt x="9748" y="13818"/>
                  </a:cubicBezTo>
                  <a:lnTo>
                    <a:pt x="9862" y="13768"/>
                  </a:lnTo>
                  <a:cubicBezTo>
                    <a:pt x="9655" y="13704"/>
                    <a:pt x="9641" y="13418"/>
                    <a:pt x="9833" y="13325"/>
                  </a:cubicBezTo>
                  <a:cubicBezTo>
                    <a:pt x="9868" y="13309"/>
                    <a:pt x="9903" y="13302"/>
                    <a:pt x="9937" y="13302"/>
                  </a:cubicBezTo>
                  <a:cubicBezTo>
                    <a:pt x="10096" y="13302"/>
                    <a:pt x="10226" y="13467"/>
                    <a:pt x="10155" y="13632"/>
                  </a:cubicBezTo>
                  <a:cubicBezTo>
                    <a:pt x="10276" y="13582"/>
                    <a:pt x="10398" y="13518"/>
                    <a:pt x="10512" y="13454"/>
                  </a:cubicBezTo>
                  <a:cubicBezTo>
                    <a:pt x="10549" y="13360"/>
                    <a:pt x="10641" y="13300"/>
                    <a:pt x="10739" y="13300"/>
                  </a:cubicBezTo>
                  <a:cubicBezTo>
                    <a:pt x="10754" y="13300"/>
                    <a:pt x="10768" y="13301"/>
                    <a:pt x="10783" y="13304"/>
                  </a:cubicBezTo>
                  <a:lnTo>
                    <a:pt x="10912" y="13225"/>
                  </a:lnTo>
                  <a:cubicBezTo>
                    <a:pt x="10844" y="13053"/>
                    <a:pt x="10982" y="12900"/>
                    <a:pt x="11134" y="12900"/>
                  </a:cubicBezTo>
                  <a:cubicBezTo>
                    <a:pt x="11190" y="12900"/>
                    <a:pt x="11247" y="12920"/>
                    <a:pt x="11297" y="12968"/>
                  </a:cubicBezTo>
                  <a:lnTo>
                    <a:pt x="11369" y="12918"/>
                  </a:lnTo>
                  <a:cubicBezTo>
                    <a:pt x="11223" y="12772"/>
                    <a:pt x="11433" y="12545"/>
                    <a:pt x="11602" y="12545"/>
                  </a:cubicBezTo>
                  <a:cubicBezTo>
                    <a:pt x="11657" y="12545"/>
                    <a:pt x="11707" y="12568"/>
                    <a:pt x="11740" y="12625"/>
                  </a:cubicBezTo>
                  <a:lnTo>
                    <a:pt x="11819" y="12554"/>
                  </a:lnTo>
                  <a:cubicBezTo>
                    <a:pt x="11676" y="12475"/>
                    <a:pt x="11647" y="12275"/>
                    <a:pt x="11769" y="12168"/>
                  </a:cubicBezTo>
                  <a:cubicBezTo>
                    <a:pt x="11816" y="12124"/>
                    <a:pt x="11874" y="12103"/>
                    <a:pt x="11933" y="12103"/>
                  </a:cubicBezTo>
                  <a:cubicBezTo>
                    <a:pt x="12025" y="12103"/>
                    <a:pt x="12115" y="12155"/>
                    <a:pt x="12154" y="12247"/>
                  </a:cubicBezTo>
                  <a:lnTo>
                    <a:pt x="12240" y="12161"/>
                  </a:lnTo>
                  <a:cubicBezTo>
                    <a:pt x="12083" y="12097"/>
                    <a:pt x="12040" y="11904"/>
                    <a:pt x="12154" y="11783"/>
                  </a:cubicBezTo>
                  <a:cubicBezTo>
                    <a:pt x="12204" y="11730"/>
                    <a:pt x="12270" y="11704"/>
                    <a:pt x="12334" y="11704"/>
                  </a:cubicBezTo>
                  <a:cubicBezTo>
                    <a:pt x="12418" y="11704"/>
                    <a:pt x="12499" y="11748"/>
                    <a:pt x="12540" y="11833"/>
                  </a:cubicBezTo>
                  <a:lnTo>
                    <a:pt x="12611" y="11754"/>
                  </a:lnTo>
                  <a:cubicBezTo>
                    <a:pt x="12419" y="11638"/>
                    <a:pt x="12612" y="11331"/>
                    <a:pt x="12790" y="11331"/>
                  </a:cubicBezTo>
                  <a:cubicBezTo>
                    <a:pt x="12830" y="11331"/>
                    <a:pt x="12870" y="11346"/>
                    <a:pt x="12904" y="11383"/>
                  </a:cubicBezTo>
                  <a:lnTo>
                    <a:pt x="12954" y="11311"/>
                  </a:lnTo>
                  <a:cubicBezTo>
                    <a:pt x="12805" y="11150"/>
                    <a:pt x="12931" y="10908"/>
                    <a:pt x="13121" y="10908"/>
                  </a:cubicBezTo>
                  <a:cubicBezTo>
                    <a:pt x="13150" y="10908"/>
                    <a:pt x="13180" y="10914"/>
                    <a:pt x="13211" y="10926"/>
                  </a:cubicBezTo>
                  <a:cubicBezTo>
                    <a:pt x="13240" y="10876"/>
                    <a:pt x="13268" y="10833"/>
                    <a:pt x="13290" y="10790"/>
                  </a:cubicBezTo>
                  <a:cubicBezTo>
                    <a:pt x="13268" y="10676"/>
                    <a:pt x="13332" y="10562"/>
                    <a:pt x="13447" y="10526"/>
                  </a:cubicBezTo>
                  <a:cubicBezTo>
                    <a:pt x="13504" y="10405"/>
                    <a:pt x="13568" y="10290"/>
                    <a:pt x="13625" y="10169"/>
                  </a:cubicBezTo>
                  <a:lnTo>
                    <a:pt x="13625" y="10169"/>
                  </a:lnTo>
                  <a:cubicBezTo>
                    <a:pt x="13595" y="10181"/>
                    <a:pt x="13564" y="10186"/>
                    <a:pt x="13535" y="10186"/>
                  </a:cubicBezTo>
                  <a:cubicBezTo>
                    <a:pt x="13371" y="10186"/>
                    <a:pt x="13238" y="10017"/>
                    <a:pt x="13311" y="9848"/>
                  </a:cubicBezTo>
                  <a:cubicBezTo>
                    <a:pt x="13352" y="9755"/>
                    <a:pt x="13440" y="9708"/>
                    <a:pt x="13528" y="9708"/>
                  </a:cubicBezTo>
                  <a:cubicBezTo>
                    <a:pt x="13622" y="9708"/>
                    <a:pt x="13717" y="9762"/>
                    <a:pt x="13754" y="9869"/>
                  </a:cubicBezTo>
                  <a:cubicBezTo>
                    <a:pt x="13768" y="9826"/>
                    <a:pt x="13789" y="9790"/>
                    <a:pt x="13804" y="9748"/>
                  </a:cubicBezTo>
                  <a:cubicBezTo>
                    <a:pt x="13604" y="9619"/>
                    <a:pt x="13689" y="9312"/>
                    <a:pt x="13932" y="9305"/>
                  </a:cubicBezTo>
                  <a:lnTo>
                    <a:pt x="13954" y="9305"/>
                  </a:lnTo>
                  <a:cubicBezTo>
                    <a:pt x="13997" y="9191"/>
                    <a:pt x="14032" y="9069"/>
                    <a:pt x="14061" y="8948"/>
                  </a:cubicBezTo>
                  <a:lnTo>
                    <a:pt x="14061" y="8948"/>
                  </a:lnTo>
                  <a:cubicBezTo>
                    <a:pt x="14039" y="8962"/>
                    <a:pt x="14011" y="8976"/>
                    <a:pt x="13975" y="8984"/>
                  </a:cubicBezTo>
                  <a:cubicBezTo>
                    <a:pt x="13962" y="8986"/>
                    <a:pt x="13950" y="8987"/>
                    <a:pt x="13938" y="8987"/>
                  </a:cubicBezTo>
                  <a:cubicBezTo>
                    <a:pt x="13709" y="8987"/>
                    <a:pt x="13709" y="8508"/>
                    <a:pt x="13938" y="8508"/>
                  </a:cubicBezTo>
                  <a:cubicBezTo>
                    <a:pt x="13950" y="8508"/>
                    <a:pt x="13962" y="8510"/>
                    <a:pt x="13975" y="8512"/>
                  </a:cubicBezTo>
                  <a:cubicBezTo>
                    <a:pt x="14047" y="8526"/>
                    <a:pt x="14104" y="8569"/>
                    <a:pt x="14132" y="8626"/>
                  </a:cubicBezTo>
                  <a:cubicBezTo>
                    <a:pt x="14146" y="8591"/>
                    <a:pt x="14146" y="8555"/>
                    <a:pt x="14154" y="8519"/>
                  </a:cubicBezTo>
                  <a:cubicBezTo>
                    <a:pt x="14047" y="8398"/>
                    <a:pt x="14075" y="8205"/>
                    <a:pt x="14218" y="8134"/>
                  </a:cubicBezTo>
                  <a:cubicBezTo>
                    <a:pt x="14232" y="8019"/>
                    <a:pt x="14246" y="7898"/>
                    <a:pt x="14261" y="7777"/>
                  </a:cubicBezTo>
                  <a:cubicBezTo>
                    <a:pt x="14018" y="7705"/>
                    <a:pt x="14039" y="7363"/>
                    <a:pt x="14282" y="7313"/>
                  </a:cubicBezTo>
                  <a:lnTo>
                    <a:pt x="14282" y="7148"/>
                  </a:lnTo>
                  <a:lnTo>
                    <a:pt x="14282" y="6984"/>
                  </a:lnTo>
                  <a:cubicBezTo>
                    <a:pt x="14039" y="6941"/>
                    <a:pt x="14018" y="6591"/>
                    <a:pt x="14261" y="6527"/>
                  </a:cubicBezTo>
                  <a:cubicBezTo>
                    <a:pt x="14246" y="6406"/>
                    <a:pt x="14232" y="6284"/>
                    <a:pt x="14218" y="6170"/>
                  </a:cubicBezTo>
                  <a:cubicBezTo>
                    <a:pt x="14075" y="6091"/>
                    <a:pt x="14047" y="5899"/>
                    <a:pt x="14154" y="5784"/>
                  </a:cubicBezTo>
                  <a:cubicBezTo>
                    <a:pt x="14146" y="5749"/>
                    <a:pt x="14139" y="5713"/>
                    <a:pt x="14132" y="5677"/>
                  </a:cubicBezTo>
                  <a:cubicBezTo>
                    <a:pt x="14086" y="5753"/>
                    <a:pt x="14009" y="5790"/>
                    <a:pt x="13932" y="5790"/>
                  </a:cubicBezTo>
                  <a:cubicBezTo>
                    <a:pt x="13843" y="5790"/>
                    <a:pt x="13753" y="5741"/>
                    <a:pt x="13711" y="5649"/>
                  </a:cubicBezTo>
                  <a:cubicBezTo>
                    <a:pt x="13640" y="5487"/>
                    <a:pt x="13762" y="5314"/>
                    <a:pt x="13923" y="5314"/>
                  </a:cubicBezTo>
                  <a:cubicBezTo>
                    <a:pt x="13940" y="5314"/>
                    <a:pt x="13957" y="5316"/>
                    <a:pt x="13975" y="5320"/>
                  </a:cubicBezTo>
                  <a:cubicBezTo>
                    <a:pt x="14011" y="5320"/>
                    <a:pt x="14039" y="5335"/>
                    <a:pt x="14061" y="5356"/>
                  </a:cubicBezTo>
                  <a:cubicBezTo>
                    <a:pt x="14032" y="5227"/>
                    <a:pt x="13997" y="5113"/>
                    <a:pt x="13954" y="4992"/>
                  </a:cubicBezTo>
                  <a:lnTo>
                    <a:pt x="13932" y="4992"/>
                  </a:lnTo>
                  <a:cubicBezTo>
                    <a:pt x="13689" y="4985"/>
                    <a:pt x="13604" y="4678"/>
                    <a:pt x="13804" y="4549"/>
                  </a:cubicBezTo>
                  <a:cubicBezTo>
                    <a:pt x="13789" y="4506"/>
                    <a:pt x="13768" y="4470"/>
                    <a:pt x="13754" y="4435"/>
                  </a:cubicBezTo>
                  <a:cubicBezTo>
                    <a:pt x="13717" y="4537"/>
                    <a:pt x="13624" y="4589"/>
                    <a:pt x="13530" y="4589"/>
                  </a:cubicBezTo>
                  <a:cubicBezTo>
                    <a:pt x="13442" y="4589"/>
                    <a:pt x="13353" y="4543"/>
                    <a:pt x="13311" y="4449"/>
                  </a:cubicBezTo>
                  <a:cubicBezTo>
                    <a:pt x="13238" y="4280"/>
                    <a:pt x="13371" y="4110"/>
                    <a:pt x="13535" y="4110"/>
                  </a:cubicBezTo>
                  <a:cubicBezTo>
                    <a:pt x="13564" y="4110"/>
                    <a:pt x="13595" y="4116"/>
                    <a:pt x="13625" y="4128"/>
                  </a:cubicBezTo>
                  <a:cubicBezTo>
                    <a:pt x="13568" y="4013"/>
                    <a:pt x="13511" y="3892"/>
                    <a:pt x="13447" y="3771"/>
                  </a:cubicBezTo>
                  <a:cubicBezTo>
                    <a:pt x="13332" y="3735"/>
                    <a:pt x="13268" y="3621"/>
                    <a:pt x="13290" y="3506"/>
                  </a:cubicBezTo>
                  <a:cubicBezTo>
                    <a:pt x="13268" y="3464"/>
                    <a:pt x="13240" y="3421"/>
                    <a:pt x="13211" y="3378"/>
                  </a:cubicBezTo>
                  <a:cubicBezTo>
                    <a:pt x="13182" y="3388"/>
                    <a:pt x="13154" y="3393"/>
                    <a:pt x="13127" y="3393"/>
                  </a:cubicBezTo>
                  <a:cubicBezTo>
                    <a:pt x="12933" y="3393"/>
                    <a:pt x="12804" y="3148"/>
                    <a:pt x="12954" y="2985"/>
                  </a:cubicBezTo>
                  <a:lnTo>
                    <a:pt x="12904" y="2914"/>
                  </a:lnTo>
                  <a:cubicBezTo>
                    <a:pt x="12870" y="2951"/>
                    <a:pt x="12830" y="2966"/>
                    <a:pt x="12790" y="2966"/>
                  </a:cubicBezTo>
                  <a:cubicBezTo>
                    <a:pt x="12612" y="2966"/>
                    <a:pt x="12419" y="2660"/>
                    <a:pt x="12611" y="2550"/>
                  </a:cubicBezTo>
                  <a:lnTo>
                    <a:pt x="12540" y="2464"/>
                  </a:lnTo>
                  <a:cubicBezTo>
                    <a:pt x="12499" y="2546"/>
                    <a:pt x="12416" y="2590"/>
                    <a:pt x="12330" y="2590"/>
                  </a:cubicBezTo>
                  <a:cubicBezTo>
                    <a:pt x="12267" y="2590"/>
                    <a:pt x="12203" y="2566"/>
                    <a:pt x="12154" y="2514"/>
                  </a:cubicBezTo>
                  <a:cubicBezTo>
                    <a:pt x="12047" y="2392"/>
                    <a:pt x="12090" y="2200"/>
                    <a:pt x="12240" y="2135"/>
                  </a:cubicBezTo>
                  <a:lnTo>
                    <a:pt x="12154" y="2050"/>
                  </a:lnTo>
                  <a:cubicBezTo>
                    <a:pt x="12114" y="2143"/>
                    <a:pt x="12022" y="2195"/>
                    <a:pt x="11928" y="2195"/>
                  </a:cubicBezTo>
                  <a:cubicBezTo>
                    <a:pt x="11871" y="2195"/>
                    <a:pt x="11814" y="2176"/>
                    <a:pt x="11769" y="2135"/>
                  </a:cubicBezTo>
                  <a:cubicBezTo>
                    <a:pt x="11647" y="2021"/>
                    <a:pt x="11676" y="1821"/>
                    <a:pt x="11819" y="1743"/>
                  </a:cubicBezTo>
                  <a:lnTo>
                    <a:pt x="11740" y="1678"/>
                  </a:lnTo>
                  <a:cubicBezTo>
                    <a:pt x="11707" y="1735"/>
                    <a:pt x="11658" y="1758"/>
                    <a:pt x="11604" y="1758"/>
                  </a:cubicBezTo>
                  <a:cubicBezTo>
                    <a:pt x="11434" y="1758"/>
                    <a:pt x="11222" y="1527"/>
                    <a:pt x="11369" y="1386"/>
                  </a:cubicBezTo>
                  <a:lnTo>
                    <a:pt x="11297" y="1336"/>
                  </a:lnTo>
                  <a:cubicBezTo>
                    <a:pt x="11249" y="1380"/>
                    <a:pt x="11193" y="1400"/>
                    <a:pt x="11138" y="1400"/>
                  </a:cubicBezTo>
                  <a:cubicBezTo>
                    <a:pt x="10985" y="1400"/>
                    <a:pt x="10843" y="1245"/>
                    <a:pt x="10912" y="1071"/>
                  </a:cubicBezTo>
                  <a:lnTo>
                    <a:pt x="10783" y="993"/>
                  </a:lnTo>
                  <a:cubicBezTo>
                    <a:pt x="10767" y="996"/>
                    <a:pt x="10751" y="997"/>
                    <a:pt x="10735" y="997"/>
                  </a:cubicBezTo>
                  <a:cubicBezTo>
                    <a:pt x="10638" y="997"/>
                    <a:pt x="10549" y="942"/>
                    <a:pt x="10512" y="850"/>
                  </a:cubicBezTo>
                  <a:lnTo>
                    <a:pt x="10512" y="843"/>
                  </a:lnTo>
                  <a:cubicBezTo>
                    <a:pt x="10398" y="779"/>
                    <a:pt x="10276" y="722"/>
                    <a:pt x="10155" y="664"/>
                  </a:cubicBezTo>
                  <a:lnTo>
                    <a:pt x="10155" y="664"/>
                  </a:lnTo>
                  <a:cubicBezTo>
                    <a:pt x="10226" y="832"/>
                    <a:pt x="10098" y="999"/>
                    <a:pt x="9937" y="999"/>
                  </a:cubicBezTo>
                  <a:cubicBezTo>
                    <a:pt x="9906" y="999"/>
                    <a:pt x="9873" y="993"/>
                    <a:pt x="9841" y="979"/>
                  </a:cubicBezTo>
                  <a:cubicBezTo>
                    <a:pt x="9641" y="886"/>
                    <a:pt x="9655" y="600"/>
                    <a:pt x="9855" y="529"/>
                  </a:cubicBezTo>
                  <a:lnTo>
                    <a:pt x="9741" y="486"/>
                  </a:lnTo>
                  <a:cubicBezTo>
                    <a:pt x="9692" y="561"/>
                    <a:pt x="9617" y="595"/>
                    <a:pt x="9542" y="595"/>
                  </a:cubicBezTo>
                  <a:cubicBezTo>
                    <a:pt x="9419" y="595"/>
                    <a:pt x="9298" y="504"/>
                    <a:pt x="9298" y="357"/>
                  </a:cubicBezTo>
                  <a:cubicBezTo>
                    <a:pt x="9298" y="350"/>
                    <a:pt x="9298" y="336"/>
                    <a:pt x="9298" y="329"/>
                  </a:cubicBezTo>
                  <a:cubicBezTo>
                    <a:pt x="9176" y="293"/>
                    <a:pt x="9055" y="257"/>
                    <a:pt x="8934" y="222"/>
                  </a:cubicBezTo>
                  <a:lnTo>
                    <a:pt x="8934" y="222"/>
                  </a:lnTo>
                  <a:cubicBezTo>
                    <a:pt x="9044" y="390"/>
                    <a:pt x="8925" y="600"/>
                    <a:pt x="8742" y="600"/>
                  </a:cubicBezTo>
                  <a:cubicBezTo>
                    <a:pt x="8723" y="600"/>
                    <a:pt x="8704" y="598"/>
                    <a:pt x="8684" y="593"/>
                  </a:cubicBezTo>
                  <a:cubicBezTo>
                    <a:pt x="8469" y="543"/>
                    <a:pt x="8427" y="257"/>
                    <a:pt x="8619" y="150"/>
                  </a:cubicBezTo>
                  <a:lnTo>
                    <a:pt x="8505" y="129"/>
                  </a:lnTo>
                  <a:cubicBezTo>
                    <a:pt x="8459" y="175"/>
                    <a:pt x="8400" y="197"/>
                    <a:pt x="8341" y="197"/>
                  </a:cubicBezTo>
                  <a:cubicBezTo>
                    <a:pt x="8255" y="197"/>
                    <a:pt x="8169" y="150"/>
                    <a:pt x="8127" y="65"/>
                  </a:cubicBezTo>
                  <a:cubicBezTo>
                    <a:pt x="8005" y="50"/>
                    <a:pt x="7884" y="36"/>
                    <a:pt x="7770" y="29"/>
                  </a:cubicBezTo>
                  <a:cubicBezTo>
                    <a:pt x="7736" y="141"/>
                    <a:pt x="7638" y="197"/>
                    <a:pt x="7540" y="197"/>
                  </a:cubicBezTo>
                  <a:cubicBezTo>
                    <a:pt x="7434" y="197"/>
                    <a:pt x="7328" y="131"/>
                    <a:pt x="7306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3608075" y="1608000"/>
              <a:ext cx="343682" cy="109375"/>
            </a:xfrm>
            <a:custGeom>
              <a:avLst/>
              <a:gdLst/>
              <a:ahLst/>
              <a:cxnLst/>
              <a:rect l="l" t="t" r="r" b="b"/>
              <a:pathLst>
                <a:path w="19639" h="6250" extrusionOk="0">
                  <a:moveTo>
                    <a:pt x="893" y="1"/>
                  </a:moveTo>
                  <a:lnTo>
                    <a:pt x="18746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6" y="6249"/>
                  </a:cubicBezTo>
                  <a:lnTo>
                    <a:pt x="893" y="6249"/>
                  </a:lnTo>
                  <a:cubicBezTo>
                    <a:pt x="394" y="6249"/>
                    <a:pt x="1" y="5849"/>
                    <a:pt x="1" y="5357"/>
                  </a:cubicBezTo>
                  <a:lnTo>
                    <a:pt x="1" y="894"/>
                  </a:lnTo>
                  <a:cubicBezTo>
                    <a:pt x="1" y="394"/>
                    <a:pt x="394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1021295" y="1873685"/>
              <a:ext cx="2546198" cy="523372"/>
            </a:xfrm>
            <a:custGeom>
              <a:avLst/>
              <a:gdLst/>
              <a:ahLst/>
              <a:cxnLst/>
              <a:rect l="l" t="t" r="r" b="b"/>
              <a:pathLst>
                <a:path w="145497" h="29907" extrusionOk="0">
                  <a:moveTo>
                    <a:pt x="265" y="0"/>
                  </a:moveTo>
                  <a:cubicBezTo>
                    <a:pt x="115" y="0"/>
                    <a:pt x="0" y="122"/>
                    <a:pt x="0" y="272"/>
                  </a:cubicBezTo>
                  <a:lnTo>
                    <a:pt x="0" y="29635"/>
                  </a:lnTo>
                  <a:cubicBezTo>
                    <a:pt x="0" y="29785"/>
                    <a:pt x="115" y="29906"/>
                    <a:pt x="265" y="29906"/>
                  </a:cubicBezTo>
                  <a:lnTo>
                    <a:pt x="47037" y="29906"/>
                  </a:lnTo>
                  <a:cubicBezTo>
                    <a:pt x="47187" y="29906"/>
                    <a:pt x="47309" y="29785"/>
                    <a:pt x="47309" y="29635"/>
                  </a:cubicBezTo>
                  <a:lnTo>
                    <a:pt x="47309" y="20566"/>
                  </a:lnTo>
                  <a:cubicBezTo>
                    <a:pt x="47309" y="20416"/>
                    <a:pt x="47423" y="20295"/>
                    <a:pt x="47573" y="20295"/>
                  </a:cubicBezTo>
                  <a:lnTo>
                    <a:pt x="97916" y="20295"/>
                  </a:lnTo>
                  <a:cubicBezTo>
                    <a:pt x="98066" y="20295"/>
                    <a:pt x="98188" y="20416"/>
                    <a:pt x="98188" y="20566"/>
                  </a:cubicBezTo>
                  <a:lnTo>
                    <a:pt x="98188" y="29635"/>
                  </a:lnTo>
                  <a:cubicBezTo>
                    <a:pt x="98188" y="29785"/>
                    <a:pt x="98302" y="29906"/>
                    <a:pt x="98452" y="29906"/>
                  </a:cubicBezTo>
                  <a:lnTo>
                    <a:pt x="145225" y="29906"/>
                  </a:lnTo>
                  <a:cubicBezTo>
                    <a:pt x="145375" y="29906"/>
                    <a:pt x="145496" y="29785"/>
                    <a:pt x="145496" y="29635"/>
                  </a:cubicBezTo>
                  <a:lnTo>
                    <a:pt x="145496" y="272"/>
                  </a:lnTo>
                  <a:cubicBezTo>
                    <a:pt x="145496" y="122"/>
                    <a:pt x="145375" y="0"/>
                    <a:pt x="145225" y="0"/>
                  </a:cubicBezTo>
                  <a:close/>
                </a:path>
              </a:pathLst>
            </a:custGeom>
            <a:solidFill>
              <a:srgbClr val="73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1901930" y="1923543"/>
              <a:ext cx="781042" cy="249952"/>
            </a:xfrm>
            <a:custGeom>
              <a:avLst/>
              <a:gdLst/>
              <a:ahLst/>
              <a:cxnLst/>
              <a:rect l="l" t="t" r="r" b="b"/>
              <a:pathLst>
                <a:path w="44631" h="14283" extrusionOk="0">
                  <a:moveTo>
                    <a:pt x="0" y="1"/>
                  </a:moveTo>
                  <a:lnTo>
                    <a:pt x="0" y="14282"/>
                  </a:lnTo>
                  <a:lnTo>
                    <a:pt x="44631" y="14282"/>
                  </a:lnTo>
                  <a:lnTo>
                    <a:pt x="44631" y="1"/>
                  </a:lnTo>
                  <a:close/>
                </a:path>
              </a:pathLst>
            </a:custGeom>
            <a:solidFill>
              <a:srgbClr val="3C3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1909665" y="1931295"/>
              <a:ext cx="765433" cy="234325"/>
            </a:xfrm>
            <a:custGeom>
              <a:avLst/>
              <a:gdLst/>
              <a:ahLst/>
              <a:cxnLst/>
              <a:rect l="l" t="t" r="r" b="b"/>
              <a:pathLst>
                <a:path w="43739" h="13390" extrusionOk="0">
                  <a:moveTo>
                    <a:pt x="1" y="0"/>
                  </a:moveTo>
                  <a:lnTo>
                    <a:pt x="43739" y="0"/>
                  </a:lnTo>
                  <a:lnTo>
                    <a:pt x="43739" y="13390"/>
                  </a:lnTo>
                  <a:lnTo>
                    <a:pt x="1" y="133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3356530" y="2284813"/>
              <a:ext cx="19005" cy="17"/>
            </a:xfrm>
            <a:custGeom>
              <a:avLst/>
              <a:gdLst/>
              <a:ahLst/>
              <a:cxnLst/>
              <a:rect l="l" t="t" r="r" b="b"/>
              <a:pathLst>
                <a:path w="1086" h="1" fill="none" extrusionOk="0">
                  <a:moveTo>
                    <a:pt x="0" y="1"/>
                  </a:moveTo>
                  <a:lnTo>
                    <a:pt x="1086" y="1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3356530" y="2331940"/>
              <a:ext cx="19005" cy="17"/>
            </a:xfrm>
            <a:custGeom>
              <a:avLst/>
              <a:gdLst/>
              <a:ahLst/>
              <a:cxnLst/>
              <a:rect l="l" t="t" r="r" b="b"/>
              <a:pathLst>
                <a:path w="1086" h="1" fill="none" extrusionOk="0">
                  <a:moveTo>
                    <a:pt x="0" y="0"/>
                  </a:moveTo>
                  <a:lnTo>
                    <a:pt x="1086" y="0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3356530" y="2238455"/>
              <a:ext cx="33372" cy="17763"/>
            </a:xfrm>
            <a:custGeom>
              <a:avLst/>
              <a:gdLst/>
              <a:ahLst/>
              <a:cxnLst/>
              <a:rect l="l" t="t" r="r" b="b"/>
              <a:pathLst>
                <a:path w="1907" h="1015" fill="none" extrusionOk="0">
                  <a:moveTo>
                    <a:pt x="1907" y="1015"/>
                  </a:moveTo>
                  <a:lnTo>
                    <a:pt x="886" y="1"/>
                  </a:lnTo>
                  <a:lnTo>
                    <a:pt x="0" y="1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2706825" y="1965035"/>
              <a:ext cx="156222" cy="147717"/>
            </a:xfrm>
            <a:custGeom>
              <a:avLst/>
              <a:gdLst/>
              <a:ahLst/>
              <a:cxnLst/>
              <a:rect l="l" t="t" r="r" b="b"/>
              <a:pathLst>
                <a:path w="8927" h="8441" extrusionOk="0">
                  <a:moveTo>
                    <a:pt x="4235" y="0"/>
                  </a:moveTo>
                  <a:lnTo>
                    <a:pt x="4235" y="3635"/>
                  </a:lnTo>
                  <a:lnTo>
                    <a:pt x="2421" y="493"/>
                  </a:lnTo>
                  <a:lnTo>
                    <a:pt x="2036" y="715"/>
                  </a:lnTo>
                  <a:lnTo>
                    <a:pt x="3850" y="3857"/>
                  </a:lnTo>
                  <a:lnTo>
                    <a:pt x="708" y="2043"/>
                  </a:lnTo>
                  <a:lnTo>
                    <a:pt x="486" y="2428"/>
                  </a:lnTo>
                  <a:lnTo>
                    <a:pt x="3628" y="4242"/>
                  </a:lnTo>
                  <a:lnTo>
                    <a:pt x="1" y="4242"/>
                  </a:lnTo>
                  <a:lnTo>
                    <a:pt x="1" y="4692"/>
                  </a:lnTo>
                  <a:lnTo>
                    <a:pt x="3628" y="4692"/>
                  </a:lnTo>
                  <a:lnTo>
                    <a:pt x="486" y="6506"/>
                  </a:lnTo>
                  <a:lnTo>
                    <a:pt x="708" y="6891"/>
                  </a:lnTo>
                  <a:lnTo>
                    <a:pt x="3850" y="5078"/>
                  </a:lnTo>
                  <a:lnTo>
                    <a:pt x="2036" y="8220"/>
                  </a:lnTo>
                  <a:lnTo>
                    <a:pt x="2421" y="8441"/>
                  </a:lnTo>
                  <a:lnTo>
                    <a:pt x="4235" y="5299"/>
                  </a:lnTo>
                  <a:lnTo>
                    <a:pt x="4235" y="8120"/>
                  </a:lnTo>
                  <a:lnTo>
                    <a:pt x="4685" y="8120"/>
                  </a:lnTo>
                  <a:lnTo>
                    <a:pt x="4685" y="5299"/>
                  </a:lnTo>
                  <a:lnTo>
                    <a:pt x="6499" y="8441"/>
                  </a:lnTo>
                  <a:lnTo>
                    <a:pt x="6885" y="8220"/>
                  </a:lnTo>
                  <a:lnTo>
                    <a:pt x="5071" y="5078"/>
                  </a:lnTo>
                  <a:lnTo>
                    <a:pt x="8213" y="6891"/>
                  </a:lnTo>
                  <a:lnTo>
                    <a:pt x="8434" y="6506"/>
                  </a:lnTo>
                  <a:lnTo>
                    <a:pt x="5292" y="4692"/>
                  </a:lnTo>
                  <a:lnTo>
                    <a:pt x="8927" y="4692"/>
                  </a:lnTo>
                  <a:lnTo>
                    <a:pt x="8927" y="4242"/>
                  </a:lnTo>
                  <a:lnTo>
                    <a:pt x="5292" y="4242"/>
                  </a:lnTo>
                  <a:lnTo>
                    <a:pt x="8434" y="2428"/>
                  </a:lnTo>
                  <a:lnTo>
                    <a:pt x="8213" y="2043"/>
                  </a:lnTo>
                  <a:lnTo>
                    <a:pt x="5071" y="3857"/>
                  </a:lnTo>
                  <a:lnTo>
                    <a:pt x="6885" y="715"/>
                  </a:lnTo>
                  <a:lnTo>
                    <a:pt x="6499" y="493"/>
                  </a:lnTo>
                  <a:lnTo>
                    <a:pt x="4685" y="363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2890278" y="1965035"/>
              <a:ext cx="156222" cy="147717"/>
            </a:xfrm>
            <a:custGeom>
              <a:avLst/>
              <a:gdLst/>
              <a:ahLst/>
              <a:cxnLst/>
              <a:rect l="l" t="t" r="r" b="b"/>
              <a:pathLst>
                <a:path w="8927" h="8441" extrusionOk="0">
                  <a:moveTo>
                    <a:pt x="4242" y="0"/>
                  </a:moveTo>
                  <a:lnTo>
                    <a:pt x="4242" y="3635"/>
                  </a:lnTo>
                  <a:lnTo>
                    <a:pt x="2421" y="493"/>
                  </a:lnTo>
                  <a:lnTo>
                    <a:pt x="2036" y="715"/>
                  </a:lnTo>
                  <a:lnTo>
                    <a:pt x="3849" y="3857"/>
                  </a:lnTo>
                  <a:lnTo>
                    <a:pt x="707" y="2043"/>
                  </a:lnTo>
                  <a:lnTo>
                    <a:pt x="486" y="2428"/>
                  </a:lnTo>
                  <a:lnTo>
                    <a:pt x="3628" y="4242"/>
                  </a:lnTo>
                  <a:lnTo>
                    <a:pt x="1" y="4242"/>
                  </a:lnTo>
                  <a:lnTo>
                    <a:pt x="1" y="4692"/>
                  </a:lnTo>
                  <a:lnTo>
                    <a:pt x="3628" y="4692"/>
                  </a:lnTo>
                  <a:lnTo>
                    <a:pt x="486" y="6506"/>
                  </a:lnTo>
                  <a:lnTo>
                    <a:pt x="707" y="6891"/>
                  </a:lnTo>
                  <a:lnTo>
                    <a:pt x="3849" y="5078"/>
                  </a:lnTo>
                  <a:lnTo>
                    <a:pt x="2036" y="8220"/>
                  </a:lnTo>
                  <a:lnTo>
                    <a:pt x="2421" y="8441"/>
                  </a:lnTo>
                  <a:lnTo>
                    <a:pt x="4242" y="5299"/>
                  </a:lnTo>
                  <a:lnTo>
                    <a:pt x="4242" y="8120"/>
                  </a:lnTo>
                  <a:lnTo>
                    <a:pt x="4685" y="8120"/>
                  </a:lnTo>
                  <a:lnTo>
                    <a:pt x="4685" y="5299"/>
                  </a:lnTo>
                  <a:lnTo>
                    <a:pt x="6499" y="8441"/>
                  </a:lnTo>
                  <a:lnTo>
                    <a:pt x="6884" y="8220"/>
                  </a:lnTo>
                  <a:lnTo>
                    <a:pt x="5071" y="5078"/>
                  </a:lnTo>
                  <a:lnTo>
                    <a:pt x="8213" y="6891"/>
                  </a:lnTo>
                  <a:lnTo>
                    <a:pt x="8441" y="6506"/>
                  </a:lnTo>
                  <a:lnTo>
                    <a:pt x="5292" y="4692"/>
                  </a:lnTo>
                  <a:lnTo>
                    <a:pt x="8927" y="4692"/>
                  </a:lnTo>
                  <a:lnTo>
                    <a:pt x="8927" y="4242"/>
                  </a:lnTo>
                  <a:lnTo>
                    <a:pt x="5292" y="4242"/>
                  </a:lnTo>
                  <a:lnTo>
                    <a:pt x="8441" y="2428"/>
                  </a:lnTo>
                  <a:lnTo>
                    <a:pt x="8213" y="2043"/>
                  </a:lnTo>
                  <a:lnTo>
                    <a:pt x="5071" y="3857"/>
                  </a:lnTo>
                  <a:lnTo>
                    <a:pt x="6884" y="715"/>
                  </a:lnTo>
                  <a:lnTo>
                    <a:pt x="6499" y="493"/>
                  </a:lnTo>
                  <a:lnTo>
                    <a:pt x="4685" y="363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1444673" y="2234833"/>
              <a:ext cx="148488" cy="139597"/>
            </a:xfrm>
            <a:custGeom>
              <a:avLst/>
              <a:gdLst/>
              <a:ahLst/>
              <a:cxnLst/>
              <a:rect l="l" t="t" r="r" b="b"/>
              <a:pathLst>
                <a:path w="8485" h="7977" extrusionOk="0">
                  <a:moveTo>
                    <a:pt x="4107" y="1"/>
                  </a:moveTo>
                  <a:lnTo>
                    <a:pt x="4107" y="3221"/>
                  </a:lnTo>
                  <a:lnTo>
                    <a:pt x="3278" y="108"/>
                  </a:lnTo>
                  <a:lnTo>
                    <a:pt x="3014" y="179"/>
                  </a:lnTo>
                  <a:lnTo>
                    <a:pt x="3850" y="3293"/>
                  </a:lnTo>
                  <a:lnTo>
                    <a:pt x="3850" y="3293"/>
                  </a:lnTo>
                  <a:lnTo>
                    <a:pt x="2243" y="500"/>
                  </a:lnTo>
                  <a:lnTo>
                    <a:pt x="2007" y="636"/>
                  </a:lnTo>
                  <a:lnTo>
                    <a:pt x="3621" y="3428"/>
                  </a:lnTo>
                  <a:lnTo>
                    <a:pt x="1336" y="1150"/>
                  </a:lnTo>
                  <a:lnTo>
                    <a:pt x="1150" y="1336"/>
                  </a:lnTo>
                  <a:lnTo>
                    <a:pt x="3428" y="3614"/>
                  </a:lnTo>
                  <a:lnTo>
                    <a:pt x="3428" y="3614"/>
                  </a:lnTo>
                  <a:lnTo>
                    <a:pt x="636" y="2007"/>
                  </a:lnTo>
                  <a:lnTo>
                    <a:pt x="508" y="2236"/>
                  </a:lnTo>
                  <a:lnTo>
                    <a:pt x="3293" y="3850"/>
                  </a:lnTo>
                  <a:lnTo>
                    <a:pt x="3293" y="3850"/>
                  </a:lnTo>
                  <a:lnTo>
                    <a:pt x="179" y="3014"/>
                  </a:lnTo>
                  <a:lnTo>
                    <a:pt x="115" y="3271"/>
                  </a:lnTo>
                  <a:lnTo>
                    <a:pt x="3228" y="4107"/>
                  </a:lnTo>
                  <a:lnTo>
                    <a:pt x="1" y="4107"/>
                  </a:lnTo>
                  <a:lnTo>
                    <a:pt x="1" y="4371"/>
                  </a:lnTo>
                  <a:lnTo>
                    <a:pt x="3228" y="4371"/>
                  </a:lnTo>
                  <a:lnTo>
                    <a:pt x="115" y="5206"/>
                  </a:lnTo>
                  <a:lnTo>
                    <a:pt x="179" y="5463"/>
                  </a:lnTo>
                  <a:lnTo>
                    <a:pt x="3293" y="4635"/>
                  </a:lnTo>
                  <a:lnTo>
                    <a:pt x="508" y="6242"/>
                  </a:lnTo>
                  <a:lnTo>
                    <a:pt x="636" y="6477"/>
                  </a:lnTo>
                  <a:lnTo>
                    <a:pt x="3428" y="4864"/>
                  </a:lnTo>
                  <a:lnTo>
                    <a:pt x="1150" y="7141"/>
                  </a:lnTo>
                  <a:lnTo>
                    <a:pt x="1336" y="7334"/>
                  </a:lnTo>
                  <a:lnTo>
                    <a:pt x="3621" y="5056"/>
                  </a:lnTo>
                  <a:lnTo>
                    <a:pt x="3621" y="5056"/>
                  </a:lnTo>
                  <a:lnTo>
                    <a:pt x="2007" y="7841"/>
                  </a:lnTo>
                  <a:lnTo>
                    <a:pt x="2243" y="7977"/>
                  </a:lnTo>
                  <a:lnTo>
                    <a:pt x="3850" y="5185"/>
                  </a:lnTo>
                  <a:lnTo>
                    <a:pt x="3850" y="5185"/>
                  </a:lnTo>
                  <a:lnTo>
                    <a:pt x="3493" y="6527"/>
                  </a:lnTo>
                  <a:lnTo>
                    <a:pt x="3771" y="6520"/>
                  </a:lnTo>
                  <a:lnTo>
                    <a:pt x="4107" y="5256"/>
                  </a:lnTo>
                  <a:lnTo>
                    <a:pt x="4107" y="6506"/>
                  </a:lnTo>
                  <a:lnTo>
                    <a:pt x="4378" y="6499"/>
                  </a:lnTo>
                  <a:lnTo>
                    <a:pt x="4378" y="5256"/>
                  </a:lnTo>
                  <a:lnTo>
                    <a:pt x="4707" y="6485"/>
                  </a:lnTo>
                  <a:lnTo>
                    <a:pt x="4985" y="6477"/>
                  </a:lnTo>
                  <a:lnTo>
                    <a:pt x="4635" y="5185"/>
                  </a:lnTo>
                  <a:lnTo>
                    <a:pt x="6249" y="7977"/>
                  </a:lnTo>
                  <a:lnTo>
                    <a:pt x="6477" y="7841"/>
                  </a:lnTo>
                  <a:lnTo>
                    <a:pt x="4871" y="5056"/>
                  </a:lnTo>
                  <a:lnTo>
                    <a:pt x="7149" y="7334"/>
                  </a:lnTo>
                  <a:lnTo>
                    <a:pt x="7334" y="7141"/>
                  </a:lnTo>
                  <a:lnTo>
                    <a:pt x="5056" y="4864"/>
                  </a:lnTo>
                  <a:lnTo>
                    <a:pt x="5056" y="4864"/>
                  </a:lnTo>
                  <a:lnTo>
                    <a:pt x="7849" y="6477"/>
                  </a:lnTo>
                  <a:lnTo>
                    <a:pt x="7984" y="6242"/>
                  </a:lnTo>
                  <a:lnTo>
                    <a:pt x="5192" y="4635"/>
                  </a:lnTo>
                  <a:lnTo>
                    <a:pt x="8306" y="5463"/>
                  </a:lnTo>
                  <a:lnTo>
                    <a:pt x="8377" y="5206"/>
                  </a:lnTo>
                  <a:lnTo>
                    <a:pt x="5264" y="4371"/>
                  </a:lnTo>
                  <a:lnTo>
                    <a:pt x="8484" y="4371"/>
                  </a:lnTo>
                  <a:lnTo>
                    <a:pt x="8484" y="4107"/>
                  </a:lnTo>
                  <a:lnTo>
                    <a:pt x="5264" y="4107"/>
                  </a:lnTo>
                  <a:lnTo>
                    <a:pt x="8377" y="3271"/>
                  </a:lnTo>
                  <a:lnTo>
                    <a:pt x="8306" y="3014"/>
                  </a:lnTo>
                  <a:lnTo>
                    <a:pt x="5192" y="3850"/>
                  </a:lnTo>
                  <a:lnTo>
                    <a:pt x="5192" y="3850"/>
                  </a:lnTo>
                  <a:lnTo>
                    <a:pt x="7984" y="2236"/>
                  </a:lnTo>
                  <a:lnTo>
                    <a:pt x="7849" y="2007"/>
                  </a:lnTo>
                  <a:lnTo>
                    <a:pt x="5056" y="3614"/>
                  </a:lnTo>
                  <a:lnTo>
                    <a:pt x="7334" y="1336"/>
                  </a:lnTo>
                  <a:lnTo>
                    <a:pt x="7149" y="1150"/>
                  </a:lnTo>
                  <a:lnTo>
                    <a:pt x="4871" y="3428"/>
                  </a:lnTo>
                  <a:lnTo>
                    <a:pt x="4871" y="3428"/>
                  </a:lnTo>
                  <a:lnTo>
                    <a:pt x="6477" y="636"/>
                  </a:lnTo>
                  <a:lnTo>
                    <a:pt x="6249" y="500"/>
                  </a:lnTo>
                  <a:lnTo>
                    <a:pt x="4635" y="3293"/>
                  </a:lnTo>
                  <a:lnTo>
                    <a:pt x="5471" y="179"/>
                  </a:lnTo>
                  <a:lnTo>
                    <a:pt x="5214" y="108"/>
                  </a:lnTo>
                  <a:lnTo>
                    <a:pt x="4378" y="3221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1470660" y="2376915"/>
              <a:ext cx="13773" cy="11725"/>
            </a:xfrm>
            <a:custGeom>
              <a:avLst/>
              <a:gdLst/>
              <a:ahLst/>
              <a:cxnLst/>
              <a:rect l="l" t="t" r="r" b="b"/>
              <a:pathLst>
                <a:path w="787" h="670" extrusionOk="0">
                  <a:moveTo>
                    <a:pt x="337" y="179"/>
                  </a:moveTo>
                  <a:cubicBezTo>
                    <a:pt x="422" y="179"/>
                    <a:pt x="494" y="251"/>
                    <a:pt x="494" y="336"/>
                  </a:cubicBezTo>
                  <a:cubicBezTo>
                    <a:pt x="494" y="433"/>
                    <a:pt x="415" y="497"/>
                    <a:pt x="333" y="497"/>
                  </a:cubicBezTo>
                  <a:cubicBezTo>
                    <a:pt x="294" y="497"/>
                    <a:pt x="255" y="483"/>
                    <a:pt x="222" y="451"/>
                  </a:cubicBezTo>
                  <a:cubicBezTo>
                    <a:pt x="122" y="351"/>
                    <a:pt x="194" y="179"/>
                    <a:pt x="337" y="179"/>
                  </a:cubicBezTo>
                  <a:close/>
                  <a:moveTo>
                    <a:pt x="337" y="1"/>
                  </a:moveTo>
                  <a:cubicBezTo>
                    <a:pt x="151" y="1"/>
                    <a:pt x="1" y="151"/>
                    <a:pt x="1" y="336"/>
                  </a:cubicBezTo>
                  <a:cubicBezTo>
                    <a:pt x="1" y="539"/>
                    <a:pt x="167" y="670"/>
                    <a:pt x="338" y="670"/>
                  </a:cubicBezTo>
                  <a:cubicBezTo>
                    <a:pt x="421" y="670"/>
                    <a:pt x="505" y="639"/>
                    <a:pt x="572" y="572"/>
                  </a:cubicBezTo>
                  <a:cubicBezTo>
                    <a:pt x="786" y="358"/>
                    <a:pt x="637" y="1"/>
                    <a:pt x="33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1444305" y="2345800"/>
              <a:ext cx="3133" cy="11638"/>
            </a:xfrm>
            <a:custGeom>
              <a:avLst/>
              <a:gdLst/>
              <a:ahLst/>
              <a:cxnLst/>
              <a:rect l="l" t="t" r="r" b="b"/>
              <a:pathLst>
                <a:path w="179" h="665" extrusionOk="0">
                  <a:moveTo>
                    <a:pt x="0" y="1"/>
                  </a:moveTo>
                  <a:lnTo>
                    <a:pt x="0" y="665"/>
                  </a:lnTo>
                  <a:lnTo>
                    <a:pt x="179" y="66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1430550" y="2303625"/>
              <a:ext cx="8138" cy="11708"/>
            </a:xfrm>
            <a:custGeom>
              <a:avLst/>
              <a:gdLst/>
              <a:ahLst/>
              <a:cxnLst/>
              <a:rect l="l" t="t" r="r" b="b"/>
              <a:pathLst>
                <a:path w="465" h="669" extrusionOk="0">
                  <a:moveTo>
                    <a:pt x="222" y="1"/>
                  </a:moveTo>
                  <a:cubicBezTo>
                    <a:pt x="111" y="1"/>
                    <a:pt x="1" y="76"/>
                    <a:pt x="1" y="226"/>
                  </a:cubicBezTo>
                  <a:lnTo>
                    <a:pt x="144" y="226"/>
                  </a:lnTo>
                  <a:cubicBezTo>
                    <a:pt x="144" y="183"/>
                    <a:pt x="179" y="147"/>
                    <a:pt x="222" y="147"/>
                  </a:cubicBezTo>
                  <a:cubicBezTo>
                    <a:pt x="265" y="147"/>
                    <a:pt x="301" y="183"/>
                    <a:pt x="301" y="226"/>
                  </a:cubicBezTo>
                  <a:cubicBezTo>
                    <a:pt x="301" y="247"/>
                    <a:pt x="286" y="276"/>
                    <a:pt x="272" y="290"/>
                  </a:cubicBezTo>
                  <a:lnTo>
                    <a:pt x="1" y="668"/>
                  </a:lnTo>
                  <a:lnTo>
                    <a:pt x="465" y="668"/>
                  </a:lnTo>
                  <a:lnTo>
                    <a:pt x="465" y="526"/>
                  </a:lnTo>
                  <a:lnTo>
                    <a:pt x="279" y="526"/>
                  </a:lnTo>
                  <a:lnTo>
                    <a:pt x="408" y="347"/>
                  </a:lnTo>
                  <a:cubicBezTo>
                    <a:pt x="429" y="311"/>
                    <a:pt x="443" y="268"/>
                    <a:pt x="443" y="226"/>
                  </a:cubicBezTo>
                  <a:cubicBezTo>
                    <a:pt x="443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1442433" y="2261835"/>
              <a:ext cx="7140" cy="11760"/>
            </a:xfrm>
            <a:custGeom>
              <a:avLst/>
              <a:gdLst/>
              <a:ahLst/>
              <a:cxnLst/>
              <a:rect l="l" t="t" r="r" b="b"/>
              <a:pathLst>
                <a:path w="408" h="672" extrusionOk="0">
                  <a:moveTo>
                    <a:pt x="0" y="0"/>
                  </a:moveTo>
                  <a:lnTo>
                    <a:pt x="0" y="143"/>
                  </a:lnTo>
                  <a:lnTo>
                    <a:pt x="136" y="143"/>
                  </a:lnTo>
                  <a:lnTo>
                    <a:pt x="29" y="293"/>
                  </a:lnTo>
                  <a:lnTo>
                    <a:pt x="129" y="400"/>
                  </a:lnTo>
                  <a:cubicBezTo>
                    <a:pt x="129" y="400"/>
                    <a:pt x="143" y="371"/>
                    <a:pt x="186" y="371"/>
                  </a:cubicBezTo>
                  <a:cubicBezTo>
                    <a:pt x="229" y="371"/>
                    <a:pt x="264" y="414"/>
                    <a:pt x="264" y="457"/>
                  </a:cubicBezTo>
                  <a:cubicBezTo>
                    <a:pt x="260" y="500"/>
                    <a:pt x="222" y="531"/>
                    <a:pt x="183" y="531"/>
                  </a:cubicBezTo>
                  <a:cubicBezTo>
                    <a:pt x="164" y="531"/>
                    <a:pt x="145" y="523"/>
                    <a:pt x="129" y="507"/>
                  </a:cubicBezTo>
                  <a:lnTo>
                    <a:pt x="29" y="607"/>
                  </a:lnTo>
                  <a:cubicBezTo>
                    <a:pt x="72" y="650"/>
                    <a:pt x="129" y="671"/>
                    <a:pt x="193" y="671"/>
                  </a:cubicBezTo>
                  <a:cubicBezTo>
                    <a:pt x="307" y="664"/>
                    <a:pt x="407" y="571"/>
                    <a:pt x="407" y="450"/>
                  </a:cubicBezTo>
                  <a:cubicBezTo>
                    <a:pt x="407" y="350"/>
                    <a:pt x="336" y="264"/>
                    <a:pt x="243" y="236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1471535" y="2230458"/>
              <a:ext cx="10027" cy="11638"/>
            </a:xfrm>
            <a:custGeom>
              <a:avLst/>
              <a:gdLst/>
              <a:ahLst/>
              <a:cxnLst/>
              <a:rect l="l" t="t" r="r" b="b"/>
              <a:pathLst>
                <a:path w="573" h="665" extrusionOk="0">
                  <a:moveTo>
                    <a:pt x="308" y="193"/>
                  </a:moveTo>
                  <a:lnTo>
                    <a:pt x="308" y="386"/>
                  </a:lnTo>
                  <a:lnTo>
                    <a:pt x="172" y="386"/>
                  </a:lnTo>
                  <a:lnTo>
                    <a:pt x="308" y="193"/>
                  </a:lnTo>
                  <a:close/>
                  <a:moveTo>
                    <a:pt x="265" y="1"/>
                  </a:moveTo>
                  <a:lnTo>
                    <a:pt x="1" y="386"/>
                  </a:lnTo>
                  <a:lnTo>
                    <a:pt x="1" y="529"/>
                  </a:lnTo>
                  <a:lnTo>
                    <a:pt x="308" y="529"/>
                  </a:lnTo>
                  <a:lnTo>
                    <a:pt x="308" y="665"/>
                  </a:lnTo>
                  <a:lnTo>
                    <a:pt x="451" y="665"/>
                  </a:lnTo>
                  <a:lnTo>
                    <a:pt x="451" y="529"/>
                  </a:lnTo>
                  <a:lnTo>
                    <a:pt x="572" y="529"/>
                  </a:lnTo>
                  <a:lnTo>
                    <a:pt x="572" y="386"/>
                  </a:lnTo>
                  <a:lnTo>
                    <a:pt x="451" y="386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1515285" y="2219590"/>
              <a:ext cx="8890" cy="11638"/>
            </a:xfrm>
            <a:custGeom>
              <a:avLst/>
              <a:gdLst/>
              <a:ahLst/>
              <a:cxnLst/>
              <a:rect l="l" t="t" r="r" b="b"/>
              <a:pathLst>
                <a:path w="508" h="665" extrusionOk="0">
                  <a:moveTo>
                    <a:pt x="0" y="0"/>
                  </a:moveTo>
                  <a:lnTo>
                    <a:pt x="0" y="365"/>
                  </a:lnTo>
                  <a:lnTo>
                    <a:pt x="222" y="372"/>
                  </a:lnTo>
                  <a:cubicBezTo>
                    <a:pt x="286" y="372"/>
                    <a:pt x="322" y="450"/>
                    <a:pt x="272" y="500"/>
                  </a:cubicBezTo>
                  <a:cubicBezTo>
                    <a:pt x="255" y="517"/>
                    <a:pt x="236" y="524"/>
                    <a:pt x="217" y="524"/>
                  </a:cubicBezTo>
                  <a:cubicBezTo>
                    <a:pt x="178" y="524"/>
                    <a:pt x="141" y="494"/>
                    <a:pt x="136" y="450"/>
                  </a:cubicBezTo>
                  <a:lnTo>
                    <a:pt x="0" y="450"/>
                  </a:lnTo>
                  <a:cubicBezTo>
                    <a:pt x="0" y="580"/>
                    <a:pt x="107" y="665"/>
                    <a:pt x="218" y="665"/>
                  </a:cubicBezTo>
                  <a:cubicBezTo>
                    <a:pt x="272" y="665"/>
                    <a:pt x="327" y="645"/>
                    <a:pt x="372" y="600"/>
                  </a:cubicBezTo>
                  <a:cubicBezTo>
                    <a:pt x="507" y="465"/>
                    <a:pt x="414" y="229"/>
                    <a:pt x="222" y="229"/>
                  </a:cubicBezTo>
                  <a:lnTo>
                    <a:pt x="143" y="229"/>
                  </a:lnTo>
                  <a:lnTo>
                    <a:pt x="143" y="136"/>
                  </a:lnTo>
                  <a:lnTo>
                    <a:pt x="422" y="13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1557023" y="2230458"/>
              <a:ext cx="8890" cy="11690"/>
            </a:xfrm>
            <a:custGeom>
              <a:avLst/>
              <a:gdLst/>
              <a:ahLst/>
              <a:cxnLst/>
              <a:rect l="l" t="t" r="r" b="b"/>
              <a:pathLst>
                <a:path w="508" h="668" extrusionOk="0">
                  <a:moveTo>
                    <a:pt x="224" y="370"/>
                  </a:moveTo>
                  <a:cubicBezTo>
                    <a:pt x="243" y="370"/>
                    <a:pt x="263" y="377"/>
                    <a:pt x="279" y="393"/>
                  </a:cubicBezTo>
                  <a:cubicBezTo>
                    <a:pt x="329" y="443"/>
                    <a:pt x="293" y="522"/>
                    <a:pt x="222" y="529"/>
                  </a:cubicBezTo>
                  <a:cubicBezTo>
                    <a:pt x="179" y="529"/>
                    <a:pt x="143" y="493"/>
                    <a:pt x="143" y="451"/>
                  </a:cubicBezTo>
                  <a:cubicBezTo>
                    <a:pt x="143" y="402"/>
                    <a:pt x="183" y="370"/>
                    <a:pt x="224" y="370"/>
                  </a:cubicBezTo>
                  <a:close/>
                  <a:moveTo>
                    <a:pt x="229" y="1"/>
                  </a:moveTo>
                  <a:lnTo>
                    <a:pt x="36" y="329"/>
                  </a:lnTo>
                  <a:cubicBezTo>
                    <a:pt x="15" y="365"/>
                    <a:pt x="0" y="408"/>
                    <a:pt x="0" y="451"/>
                  </a:cubicBezTo>
                  <a:cubicBezTo>
                    <a:pt x="0" y="580"/>
                    <a:pt x="108" y="668"/>
                    <a:pt x="222" y="668"/>
                  </a:cubicBezTo>
                  <a:cubicBezTo>
                    <a:pt x="271" y="668"/>
                    <a:pt x="321" y="651"/>
                    <a:pt x="365" y="615"/>
                  </a:cubicBezTo>
                  <a:cubicBezTo>
                    <a:pt x="507" y="493"/>
                    <a:pt x="443" y="258"/>
                    <a:pt x="257" y="229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1587630" y="2260960"/>
              <a:ext cx="9152" cy="11760"/>
            </a:xfrm>
            <a:custGeom>
              <a:avLst/>
              <a:gdLst/>
              <a:ahLst/>
              <a:cxnLst/>
              <a:rect l="l" t="t" r="r" b="b"/>
              <a:pathLst>
                <a:path w="523" h="672" extrusionOk="0">
                  <a:moveTo>
                    <a:pt x="1" y="0"/>
                  </a:moveTo>
                  <a:lnTo>
                    <a:pt x="1" y="150"/>
                  </a:lnTo>
                  <a:lnTo>
                    <a:pt x="358" y="150"/>
                  </a:lnTo>
                  <a:lnTo>
                    <a:pt x="58" y="671"/>
                  </a:lnTo>
                  <a:lnTo>
                    <a:pt x="222" y="671"/>
                  </a:lnTo>
                  <a:lnTo>
                    <a:pt x="522" y="15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1598515" y="2304570"/>
              <a:ext cx="10377" cy="11760"/>
            </a:xfrm>
            <a:custGeom>
              <a:avLst/>
              <a:gdLst/>
              <a:ahLst/>
              <a:cxnLst/>
              <a:rect l="l" t="t" r="r" b="b"/>
              <a:pathLst>
                <a:path w="593" h="672" extrusionOk="0">
                  <a:moveTo>
                    <a:pt x="293" y="143"/>
                  </a:moveTo>
                  <a:cubicBezTo>
                    <a:pt x="321" y="143"/>
                    <a:pt x="343" y="164"/>
                    <a:pt x="343" y="193"/>
                  </a:cubicBezTo>
                  <a:cubicBezTo>
                    <a:pt x="343" y="214"/>
                    <a:pt x="321" y="236"/>
                    <a:pt x="293" y="236"/>
                  </a:cubicBezTo>
                  <a:cubicBezTo>
                    <a:pt x="271" y="236"/>
                    <a:pt x="250" y="214"/>
                    <a:pt x="250" y="193"/>
                  </a:cubicBezTo>
                  <a:cubicBezTo>
                    <a:pt x="250" y="164"/>
                    <a:pt x="271" y="143"/>
                    <a:pt x="293" y="143"/>
                  </a:cubicBezTo>
                  <a:close/>
                  <a:moveTo>
                    <a:pt x="300" y="372"/>
                  </a:moveTo>
                  <a:cubicBezTo>
                    <a:pt x="343" y="379"/>
                    <a:pt x="371" y="414"/>
                    <a:pt x="379" y="450"/>
                  </a:cubicBezTo>
                  <a:cubicBezTo>
                    <a:pt x="371" y="500"/>
                    <a:pt x="343" y="529"/>
                    <a:pt x="293" y="529"/>
                  </a:cubicBezTo>
                  <a:cubicBezTo>
                    <a:pt x="200" y="522"/>
                    <a:pt x="200" y="386"/>
                    <a:pt x="293" y="372"/>
                  </a:cubicBezTo>
                  <a:close/>
                  <a:moveTo>
                    <a:pt x="293" y="0"/>
                  </a:moveTo>
                  <a:cubicBezTo>
                    <a:pt x="193" y="0"/>
                    <a:pt x="107" y="86"/>
                    <a:pt x="114" y="186"/>
                  </a:cubicBezTo>
                  <a:cubicBezTo>
                    <a:pt x="107" y="229"/>
                    <a:pt x="122" y="264"/>
                    <a:pt x="143" y="293"/>
                  </a:cubicBezTo>
                  <a:cubicBezTo>
                    <a:pt x="0" y="436"/>
                    <a:pt x="100" y="671"/>
                    <a:pt x="293" y="671"/>
                  </a:cubicBezTo>
                  <a:cubicBezTo>
                    <a:pt x="493" y="671"/>
                    <a:pt x="593" y="436"/>
                    <a:pt x="450" y="293"/>
                  </a:cubicBezTo>
                  <a:cubicBezTo>
                    <a:pt x="471" y="264"/>
                    <a:pt x="486" y="229"/>
                    <a:pt x="486" y="186"/>
                  </a:cubicBezTo>
                  <a:cubicBezTo>
                    <a:pt x="486" y="86"/>
                    <a:pt x="400" y="0"/>
                    <a:pt x="29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1586265" y="2346780"/>
              <a:ext cx="10045" cy="11795"/>
            </a:xfrm>
            <a:custGeom>
              <a:avLst/>
              <a:gdLst/>
              <a:ahLst/>
              <a:cxnLst/>
              <a:rect l="l" t="t" r="r" b="b"/>
              <a:pathLst>
                <a:path w="574" h="674" extrusionOk="0">
                  <a:moveTo>
                    <a:pt x="295" y="143"/>
                  </a:moveTo>
                  <a:cubicBezTo>
                    <a:pt x="314" y="143"/>
                    <a:pt x="334" y="150"/>
                    <a:pt x="350" y="166"/>
                  </a:cubicBezTo>
                  <a:cubicBezTo>
                    <a:pt x="393" y="216"/>
                    <a:pt x="364" y="302"/>
                    <a:pt x="293" y="302"/>
                  </a:cubicBezTo>
                  <a:cubicBezTo>
                    <a:pt x="250" y="302"/>
                    <a:pt x="215" y="266"/>
                    <a:pt x="215" y="223"/>
                  </a:cubicBezTo>
                  <a:cubicBezTo>
                    <a:pt x="215" y="175"/>
                    <a:pt x="254" y="143"/>
                    <a:pt x="295" y="143"/>
                  </a:cubicBezTo>
                  <a:close/>
                  <a:moveTo>
                    <a:pt x="296" y="1"/>
                  </a:moveTo>
                  <a:cubicBezTo>
                    <a:pt x="265" y="1"/>
                    <a:pt x="232" y="8"/>
                    <a:pt x="200" y="23"/>
                  </a:cubicBezTo>
                  <a:cubicBezTo>
                    <a:pt x="0" y="116"/>
                    <a:pt x="43" y="402"/>
                    <a:pt x="257" y="437"/>
                  </a:cubicBezTo>
                  <a:lnTo>
                    <a:pt x="122" y="673"/>
                  </a:lnTo>
                  <a:lnTo>
                    <a:pt x="286" y="673"/>
                  </a:lnTo>
                  <a:lnTo>
                    <a:pt x="479" y="330"/>
                  </a:lnTo>
                  <a:cubicBezTo>
                    <a:pt x="574" y="176"/>
                    <a:pt x="451" y="1"/>
                    <a:pt x="29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1555640" y="2376915"/>
              <a:ext cx="3150" cy="11778"/>
            </a:xfrm>
            <a:custGeom>
              <a:avLst/>
              <a:gdLst/>
              <a:ahLst/>
              <a:cxnLst/>
              <a:rect l="l" t="t" r="r" b="b"/>
              <a:pathLst>
                <a:path w="180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1561888" y="2376950"/>
              <a:ext cx="7648" cy="11708"/>
            </a:xfrm>
            <a:custGeom>
              <a:avLst/>
              <a:gdLst/>
              <a:ahLst/>
              <a:cxnLst/>
              <a:rect l="l" t="t" r="r" b="b"/>
              <a:pathLst>
                <a:path w="437" h="669" extrusionOk="0">
                  <a:moveTo>
                    <a:pt x="222" y="140"/>
                  </a:moveTo>
                  <a:cubicBezTo>
                    <a:pt x="261" y="140"/>
                    <a:pt x="301" y="167"/>
                    <a:pt x="301" y="220"/>
                  </a:cubicBezTo>
                  <a:lnTo>
                    <a:pt x="301" y="449"/>
                  </a:lnTo>
                  <a:cubicBezTo>
                    <a:pt x="301" y="502"/>
                    <a:pt x="261" y="529"/>
                    <a:pt x="222" y="529"/>
                  </a:cubicBezTo>
                  <a:cubicBezTo>
                    <a:pt x="183" y="529"/>
                    <a:pt x="144" y="502"/>
                    <a:pt x="144" y="449"/>
                  </a:cubicBezTo>
                  <a:lnTo>
                    <a:pt x="144" y="220"/>
                  </a:lnTo>
                  <a:cubicBezTo>
                    <a:pt x="144" y="167"/>
                    <a:pt x="183" y="140"/>
                    <a:pt x="222" y="140"/>
                  </a:cubicBezTo>
                  <a:close/>
                  <a:moveTo>
                    <a:pt x="219" y="1"/>
                  </a:moveTo>
                  <a:cubicBezTo>
                    <a:pt x="110" y="1"/>
                    <a:pt x="1" y="74"/>
                    <a:pt x="1" y="220"/>
                  </a:cubicBezTo>
                  <a:lnTo>
                    <a:pt x="1" y="449"/>
                  </a:lnTo>
                  <a:cubicBezTo>
                    <a:pt x="1" y="595"/>
                    <a:pt x="110" y="668"/>
                    <a:pt x="219" y="668"/>
                  </a:cubicBezTo>
                  <a:cubicBezTo>
                    <a:pt x="328" y="668"/>
                    <a:pt x="436" y="595"/>
                    <a:pt x="436" y="449"/>
                  </a:cubicBezTo>
                  <a:lnTo>
                    <a:pt x="436" y="220"/>
                  </a:lnTo>
                  <a:cubicBezTo>
                    <a:pt x="436" y="74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1251350" y="2234833"/>
              <a:ext cx="148348" cy="139597"/>
            </a:xfrm>
            <a:custGeom>
              <a:avLst/>
              <a:gdLst/>
              <a:ahLst/>
              <a:cxnLst/>
              <a:rect l="l" t="t" r="r" b="b"/>
              <a:pathLst>
                <a:path w="8477" h="7977" extrusionOk="0">
                  <a:moveTo>
                    <a:pt x="4107" y="1"/>
                  </a:moveTo>
                  <a:lnTo>
                    <a:pt x="4107" y="3221"/>
                  </a:lnTo>
                  <a:lnTo>
                    <a:pt x="3271" y="108"/>
                  </a:lnTo>
                  <a:lnTo>
                    <a:pt x="3014" y="179"/>
                  </a:lnTo>
                  <a:lnTo>
                    <a:pt x="3850" y="3293"/>
                  </a:lnTo>
                  <a:lnTo>
                    <a:pt x="3850" y="3293"/>
                  </a:lnTo>
                  <a:lnTo>
                    <a:pt x="2236" y="500"/>
                  </a:lnTo>
                  <a:lnTo>
                    <a:pt x="2007" y="636"/>
                  </a:lnTo>
                  <a:lnTo>
                    <a:pt x="3614" y="3428"/>
                  </a:lnTo>
                  <a:lnTo>
                    <a:pt x="3614" y="3428"/>
                  </a:lnTo>
                  <a:lnTo>
                    <a:pt x="1336" y="1150"/>
                  </a:lnTo>
                  <a:lnTo>
                    <a:pt x="1150" y="1336"/>
                  </a:lnTo>
                  <a:lnTo>
                    <a:pt x="3428" y="3614"/>
                  </a:lnTo>
                  <a:lnTo>
                    <a:pt x="636" y="2007"/>
                  </a:lnTo>
                  <a:lnTo>
                    <a:pt x="501" y="2236"/>
                  </a:lnTo>
                  <a:lnTo>
                    <a:pt x="3293" y="3850"/>
                  </a:lnTo>
                  <a:lnTo>
                    <a:pt x="3293" y="3850"/>
                  </a:lnTo>
                  <a:lnTo>
                    <a:pt x="179" y="3014"/>
                  </a:lnTo>
                  <a:lnTo>
                    <a:pt x="108" y="3271"/>
                  </a:lnTo>
                  <a:lnTo>
                    <a:pt x="3221" y="4107"/>
                  </a:lnTo>
                  <a:lnTo>
                    <a:pt x="1" y="4107"/>
                  </a:lnTo>
                  <a:lnTo>
                    <a:pt x="1" y="4371"/>
                  </a:lnTo>
                  <a:lnTo>
                    <a:pt x="3221" y="4371"/>
                  </a:lnTo>
                  <a:lnTo>
                    <a:pt x="108" y="5206"/>
                  </a:lnTo>
                  <a:lnTo>
                    <a:pt x="179" y="5463"/>
                  </a:lnTo>
                  <a:lnTo>
                    <a:pt x="3293" y="4635"/>
                  </a:lnTo>
                  <a:lnTo>
                    <a:pt x="501" y="6242"/>
                  </a:lnTo>
                  <a:lnTo>
                    <a:pt x="636" y="6477"/>
                  </a:lnTo>
                  <a:lnTo>
                    <a:pt x="3428" y="4864"/>
                  </a:lnTo>
                  <a:lnTo>
                    <a:pt x="3428" y="4864"/>
                  </a:lnTo>
                  <a:lnTo>
                    <a:pt x="1150" y="7141"/>
                  </a:lnTo>
                  <a:lnTo>
                    <a:pt x="1336" y="7334"/>
                  </a:lnTo>
                  <a:lnTo>
                    <a:pt x="3614" y="5056"/>
                  </a:lnTo>
                  <a:lnTo>
                    <a:pt x="2007" y="7841"/>
                  </a:lnTo>
                  <a:lnTo>
                    <a:pt x="2236" y="7977"/>
                  </a:lnTo>
                  <a:lnTo>
                    <a:pt x="3850" y="5185"/>
                  </a:lnTo>
                  <a:lnTo>
                    <a:pt x="3485" y="6527"/>
                  </a:lnTo>
                  <a:lnTo>
                    <a:pt x="3485" y="6527"/>
                  </a:lnTo>
                  <a:lnTo>
                    <a:pt x="3771" y="6520"/>
                  </a:lnTo>
                  <a:lnTo>
                    <a:pt x="4107" y="5256"/>
                  </a:lnTo>
                  <a:lnTo>
                    <a:pt x="4107" y="6506"/>
                  </a:lnTo>
                  <a:lnTo>
                    <a:pt x="4371" y="6499"/>
                  </a:lnTo>
                  <a:lnTo>
                    <a:pt x="4371" y="5256"/>
                  </a:lnTo>
                  <a:lnTo>
                    <a:pt x="4707" y="6485"/>
                  </a:lnTo>
                  <a:lnTo>
                    <a:pt x="4978" y="6477"/>
                  </a:lnTo>
                  <a:lnTo>
                    <a:pt x="4635" y="5185"/>
                  </a:lnTo>
                  <a:lnTo>
                    <a:pt x="6242" y="7977"/>
                  </a:lnTo>
                  <a:lnTo>
                    <a:pt x="6478" y="7841"/>
                  </a:lnTo>
                  <a:lnTo>
                    <a:pt x="4864" y="5056"/>
                  </a:lnTo>
                  <a:lnTo>
                    <a:pt x="7142" y="7334"/>
                  </a:lnTo>
                  <a:lnTo>
                    <a:pt x="7334" y="7141"/>
                  </a:lnTo>
                  <a:lnTo>
                    <a:pt x="5056" y="4864"/>
                  </a:lnTo>
                  <a:lnTo>
                    <a:pt x="7849" y="6477"/>
                  </a:lnTo>
                  <a:lnTo>
                    <a:pt x="7977" y="6242"/>
                  </a:lnTo>
                  <a:lnTo>
                    <a:pt x="5185" y="4635"/>
                  </a:lnTo>
                  <a:lnTo>
                    <a:pt x="8298" y="5463"/>
                  </a:lnTo>
                  <a:lnTo>
                    <a:pt x="8370" y="5206"/>
                  </a:lnTo>
                  <a:lnTo>
                    <a:pt x="5256" y="4371"/>
                  </a:lnTo>
                  <a:lnTo>
                    <a:pt x="8477" y="4371"/>
                  </a:lnTo>
                  <a:lnTo>
                    <a:pt x="8477" y="4107"/>
                  </a:lnTo>
                  <a:lnTo>
                    <a:pt x="5256" y="4107"/>
                  </a:lnTo>
                  <a:lnTo>
                    <a:pt x="8370" y="3271"/>
                  </a:lnTo>
                  <a:lnTo>
                    <a:pt x="8298" y="3014"/>
                  </a:lnTo>
                  <a:lnTo>
                    <a:pt x="5185" y="3850"/>
                  </a:lnTo>
                  <a:lnTo>
                    <a:pt x="5185" y="3850"/>
                  </a:lnTo>
                  <a:lnTo>
                    <a:pt x="7977" y="2236"/>
                  </a:lnTo>
                  <a:lnTo>
                    <a:pt x="7849" y="2007"/>
                  </a:lnTo>
                  <a:lnTo>
                    <a:pt x="5056" y="3614"/>
                  </a:lnTo>
                  <a:lnTo>
                    <a:pt x="5056" y="3614"/>
                  </a:lnTo>
                  <a:lnTo>
                    <a:pt x="7334" y="1336"/>
                  </a:lnTo>
                  <a:lnTo>
                    <a:pt x="7142" y="1150"/>
                  </a:lnTo>
                  <a:lnTo>
                    <a:pt x="4864" y="3428"/>
                  </a:lnTo>
                  <a:lnTo>
                    <a:pt x="6478" y="636"/>
                  </a:lnTo>
                  <a:lnTo>
                    <a:pt x="6242" y="500"/>
                  </a:lnTo>
                  <a:lnTo>
                    <a:pt x="4635" y="3293"/>
                  </a:lnTo>
                  <a:lnTo>
                    <a:pt x="5471" y="179"/>
                  </a:lnTo>
                  <a:lnTo>
                    <a:pt x="5206" y="108"/>
                  </a:lnTo>
                  <a:lnTo>
                    <a:pt x="4371" y="3221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2824915" y="2265458"/>
              <a:ext cx="343683" cy="124985"/>
            </a:xfrm>
            <a:custGeom>
              <a:avLst/>
              <a:gdLst/>
              <a:ahLst/>
              <a:cxnLst/>
              <a:rect l="l" t="t" r="r" b="b"/>
              <a:pathLst>
                <a:path w="19639" h="7142" extrusionOk="0">
                  <a:moveTo>
                    <a:pt x="536" y="0"/>
                  </a:moveTo>
                  <a:cubicBezTo>
                    <a:pt x="236" y="0"/>
                    <a:pt x="1" y="236"/>
                    <a:pt x="1" y="536"/>
                  </a:cubicBezTo>
                  <a:lnTo>
                    <a:pt x="1" y="6870"/>
                  </a:lnTo>
                  <a:cubicBezTo>
                    <a:pt x="1" y="7020"/>
                    <a:pt x="115" y="7141"/>
                    <a:pt x="265" y="7141"/>
                  </a:cubicBezTo>
                  <a:lnTo>
                    <a:pt x="19367" y="7141"/>
                  </a:lnTo>
                  <a:cubicBezTo>
                    <a:pt x="19517" y="7141"/>
                    <a:pt x="19638" y="7020"/>
                    <a:pt x="19638" y="6870"/>
                  </a:cubicBezTo>
                  <a:lnTo>
                    <a:pt x="19638" y="264"/>
                  </a:lnTo>
                  <a:cubicBezTo>
                    <a:pt x="19638" y="114"/>
                    <a:pt x="19517" y="0"/>
                    <a:pt x="19367" y="0"/>
                  </a:cubicBezTo>
                  <a:close/>
                </a:path>
              </a:pathLst>
            </a:custGeom>
            <a:solidFill>
              <a:srgbClr val="3A3730"/>
            </a:solidFill>
            <a:ln w="4475" cap="flat" cmpd="sng">
              <a:solidFill>
                <a:srgbClr val="2C2924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2832668" y="2273193"/>
              <a:ext cx="328055" cy="109375"/>
            </a:xfrm>
            <a:custGeom>
              <a:avLst/>
              <a:gdLst/>
              <a:ahLst/>
              <a:cxnLst/>
              <a:rect l="l" t="t" r="r" b="b"/>
              <a:pathLst>
                <a:path w="18746" h="6250" extrusionOk="0">
                  <a:moveTo>
                    <a:pt x="9341" y="1565"/>
                  </a:moveTo>
                  <a:cubicBezTo>
                    <a:pt x="9491" y="1565"/>
                    <a:pt x="9605" y="1686"/>
                    <a:pt x="9605" y="1829"/>
                  </a:cubicBezTo>
                  <a:lnTo>
                    <a:pt x="9605" y="4421"/>
                  </a:lnTo>
                  <a:cubicBezTo>
                    <a:pt x="9605" y="4571"/>
                    <a:pt x="9491" y="4685"/>
                    <a:pt x="9341" y="4685"/>
                  </a:cubicBezTo>
                  <a:lnTo>
                    <a:pt x="1843" y="4685"/>
                  </a:lnTo>
                  <a:cubicBezTo>
                    <a:pt x="1693" y="4685"/>
                    <a:pt x="1572" y="4571"/>
                    <a:pt x="1572" y="4421"/>
                  </a:cubicBezTo>
                  <a:lnTo>
                    <a:pt x="1572" y="1829"/>
                  </a:lnTo>
                  <a:cubicBezTo>
                    <a:pt x="1572" y="1686"/>
                    <a:pt x="1693" y="1565"/>
                    <a:pt x="1843" y="1565"/>
                  </a:cubicBezTo>
                  <a:close/>
                  <a:moveTo>
                    <a:pt x="16346" y="1565"/>
                  </a:moveTo>
                  <a:cubicBezTo>
                    <a:pt x="16496" y="1565"/>
                    <a:pt x="16617" y="1686"/>
                    <a:pt x="16617" y="1829"/>
                  </a:cubicBezTo>
                  <a:lnTo>
                    <a:pt x="16617" y="4421"/>
                  </a:lnTo>
                  <a:cubicBezTo>
                    <a:pt x="16617" y="4571"/>
                    <a:pt x="16496" y="4685"/>
                    <a:pt x="16346" y="4685"/>
                  </a:cubicBezTo>
                  <a:lnTo>
                    <a:pt x="12419" y="4685"/>
                  </a:lnTo>
                  <a:cubicBezTo>
                    <a:pt x="12269" y="4685"/>
                    <a:pt x="12154" y="4571"/>
                    <a:pt x="12154" y="4421"/>
                  </a:cubicBezTo>
                  <a:lnTo>
                    <a:pt x="12154" y="1829"/>
                  </a:lnTo>
                  <a:cubicBezTo>
                    <a:pt x="12154" y="1686"/>
                    <a:pt x="12269" y="1565"/>
                    <a:pt x="12419" y="1565"/>
                  </a:cubicBezTo>
                  <a:close/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5985"/>
                  </a:lnTo>
                  <a:cubicBezTo>
                    <a:pt x="1" y="6128"/>
                    <a:pt x="122" y="6249"/>
                    <a:pt x="272" y="6249"/>
                  </a:cubicBezTo>
                  <a:lnTo>
                    <a:pt x="18481" y="6249"/>
                  </a:lnTo>
                  <a:cubicBezTo>
                    <a:pt x="18624" y="6249"/>
                    <a:pt x="18745" y="6128"/>
                    <a:pt x="18745" y="5985"/>
                  </a:cubicBezTo>
                  <a:lnTo>
                    <a:pt x="18745" y="272"/>
                  </a:lnTo>
                  <a:cubicBezTo>
                    <a:pt x="18745" y="122"/>
                    <a:pt x="18624" y="1"/>
                    <a:pt x="18481" y="1"/>
                  </a:cubicBezTo>
                  <a:close/>
                </a:path>
              </a:pathLst>
            </a:custGeom>
            <a:solidFill>
              <a:srgbClr val="464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2860160" y="2300563"/>
              <a:ext cx="140613" cy="54635"/>
            </a:xfrm>
            <a:custGeom>
              <a:avLst/>
              <a:gdLst/>
              <a:ahLst/>
              <a:cxnLst/>
              <a:rect l="l" t="t" r="r" b="b"/>
              <a:pathLst>
                <a:path w="8035" h="3122" extrusionOk="0">
                  <a:moveTo>
                    <a:pt x="272" y="1"/>
                  </a:moveTo>
                  <a:cubicBezTo>
                    <a:pt x="122" y="1"/>
                    <a:pt x="1" y="122"/>
                    <a:pt x="1" y="265"/>
                  </a:cubicBezTo>
                  <a:lnTo>
                    <a:pt x="1" y="2857"/>
                  </a:lnTo>
                  <a:cubicBezTo>
                    <a:pt x="1" y="3007"/>
                    <a:pt x="122" y="3121"/>
                    <a:pt x="272" y="3121"/>
                  </a:cubicBezTo>
                  <a:lnTo>
                    <a:pt x="7770" y="3121"/>
                  </a:lnTo>
                  <a:cubicBezTo>
                    <a:pt x="7920" y="3121"/>
                    <a:pt x="8034" y="3007"/>
                    <a:pt x="8034" y="2857"/>
                  </a:cubicBezTo>
                  <a:lnTo>
                    <a:pt x="8034" y="265"/>
                  </a:lnTo>
                  <a:cubicBezTo>
                    <a:pt x="8034" y="122"/>
                    <a:pt x="7920" y="1"/>
                    <a:pt x="7770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3045363" y="2300563"/>
              <a:ext cx="78120" cy="54635"/>
            </a:xfrm>
            <a:custGeom>
              <a:avLst/>
              <a:gdLst/>
              <a:ahLst/>
              <a:cxnLst/>
              <a:rect l="l" t="t" r="r" b="b"/>
              <a:pathLst>
                <a:path w="4464" h="3122" extrusionOk="0">
                  <a:moveTo>
                    <a:pt x="265" y="1"/>
                  </a:moveTo>
                  <a:cubicBezTo>
                    <a:pt x="115" y="1"/>
                    <a:pt x="0" y="122"/>
                    <a:pt x="0" y="265"/>
                  </a:cubicBezTo>
                  <a:lnTo>
                    <a:pt x="0" y="2857"/>
                  </a:lnTo>
                  <a:cubicBezTo>
                    <a:pt x="0" y="3007"/>
                    <a:pt x="115" y="3121"/>
                    <a:pt x="265" y="3121"/>
                  </a:cubicBezTo>
                  <a:lnTo>
                    <a:pt x="4192" y="3121"/>
                  </a:lnTo>
                  <a:cubicBezTo>
                    <a:pt x="4342" y="3121"/>
                    <a:pt x="4463" y="3007"/>
                    <a:pt x="4463" y="2857"/>
                  </a:cubicBezTo>
                  <a:lnTo>
                    <a:pt x="4463" y="265"/>
                  </a:lnTo>
                  <a:cubicBezTo>
                    <a:pt x="4463" y="122"/>
                    <a:pt x="4342" y="1"/>
                    <a:pt x="4192" y="1"/>
                  </a:cubicBezTo>
                  <a:close/>
                </a:path>
              </a:pathLst>
            </a:custGeom>
            <a:solidFill>
              <a:srgbClr val="1A1A1A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2909265" y="2202335"/>
              <a:ext cx="13020" cy="16397"/>
            </a:xfrm>
            <a:custGeom>
              <a:avLst/>
              <a:gdLst/>
              <a:ahLst/>
              <a:cxnLst/>
              <a:rect l="l" t="t" r="r" b="b"/>
              <a:pathLst>
                <a:path w="744" h="937" extrusionOk="0">
                  <a:moveTo>
                    <a:pt x="1" y="1"/>
                  </a:moveTo>
                  <a:lnTo>
                    <a:pt x="8" y="244"/>
                  </a:lnTo>
                  <a:lnTo>
                    <a:pt x="251" y="244"/>
                  </a:lnTo>
                  <a:lnTo>
                    <a:pt x="251" y="936"/>
                  </a:lnTo>
                  <a:lnTo>
                    <a:pt x="494" y="936"/>
                  </a:lnTo>
                  <a:lnTo>
                    <a:pt x="494" y="244"/>
                  </a:lnTo>
                  <a:lnTo>
                    <a:pt x="744" y="244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2922267" y="2202335"/>
              <a:ext cx="17395" cy="16397"/>
            </a:xfrm>
            <a:custGeom>
              <a:avLst/>
              <a:gdLst/>
              <a:ahLst/>
              <a:cxnLst/>
              <a:rect l="l" t="t" r="r" b="b"/>
              <a:pathLst>
                <a:path w="994" h="937" extrusionOk="0">
                  <a:moveTo>
                    <a:pt x="500" y="401"/>
                  </a:moveTo>
                  <a:lnTo>
                    <a:pt x="593" y="608"/>
                  </a:lnTo>
                  <a:lnTo>
                    <a:pt x="400" y="608"/>
                  </a:lnTo>
                  <a:lnTo>
                    <a:pt x="500" y="401"/>
                  </a:lnTo>
                  <a:close/>
                  <a:moveTo>
                    <a:pt x="443" y="1"/>
                  </a:moveTo>
                  <a:lnTo>
                    <a:pt x="1" y="936"/>
                  </a:lnTo>
                  <a:lnTo>
                    <a:pt x="251" y="936"/>
                  </a:lnTo>
                  <a:lnTo>
                    <a:pt x="308" y="815"/>
                  </a:lnTo>
                  <a:lnTo>
                    <a:pt x="693" y="815"/>
                  </a:lnTo>
                  <a:lnTo>
                    <a:pt x="750" y="936"/>
                  </a:lnTo>
                  <a:lnTo>
                    <a:pt x="993" y="936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2941395" y="2202335"/>
              <a:ext cx="14963" cy="16397"/>
            </a:xfrm>
            <a:custGeom>
              <a:avLst/>
              <a:gdLst/>
              <a:ahLst/>
              <a:cxnLst/>
              <a:rect l="l" t="t" r="r" b="b"/>
              <a:pathLst>
                <a:path w="855" h="937" extrusionOk="0">
                  <a:moveTo>
                    <a:pt x="419" y="207"/>
                  </a:moveTo>
                  <a:cubicBezTo>
                    <a:pt x="594" y="207"/>
                    <a:pt x="594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43" y="479"/>
                  </a:lnTo>
                  <a:lnTo>
                    <a:pt x="243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19" y="207"/>
                  </a:cubicBezTo>
                  <a:close/>
                  <a:moveTo>
                    <a:pt x="400" y="1"/>
                  </a:moveTo>
                  <a:cubicBezTo>
                    <a:pt x="398" y="1"/>
                    <a:pt x="395" y="1"/>
                    <a:pt x="393" y="1"/>
                  </a:cubicBezTo>
                  <a:lnTo>
                    <a:pt x="0" y="1"/>
                  </a:lnTo>
                  <a:lnTo>
                    <a:pt x="0" y="936"/>
                  </a:lnTo>
                  <a:lnTo>
                    <a:pt x="243" y="936"/>
                  </a:lnTo>
                  <a:lnTo>
                    <a:pt x="243" y="687"/>
                  </a:lnTo>
                  <a:lnTo>
                    <a:pt x="400" y="687"/>
                  </a:lnTo>
                  <a:cubicBezTo>
                    <a:pt x="855" y="687"/>
                    <a:pt x="850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2956008" y="2202335"/>
              <a:ext cx="10272" cy="16397"/>
            </a:xfrm>
            <a:custGeom>
              <a:avLst/>
              <a:gdLst/>
              <a:ahLst/>
              <a:cxnLst/>
              <a:rect l="l" t="t" r="r" b="b"/>
              <a:pathLst>
                <a:path w="587" h="937" extrusionOk="0">
                  <a:moveTo>
                    <a:pt x="1" y="1"/>
                  </a:moveTo>
                  <a:lnTo>
                    <a:pt x="1" y="936"/>
                  </a:lnTo>
                  <a:lnTo>
                    <a:pt x="586" y="936"/>
                  </a:lnTo>
                  <a:lnTo>
                    <a:pt x="586" y="737"/>
                  </a:lnTo>
                  <a:lnTo>
                    <a:pt x="243" y="737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1"/>
                  </a:lnTo>
                  <a:lnTo>
                    <a:pt x="586" y="201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2976255" y="2202213"/>
              <a:ext cx="15505" cy="16450"/>
            </a:xfrm>
            <a:custGeom>
              <a:avLst/>
              <a:gdLst/>
              <a:ahLst/>
              <a:cxnLst/>
              <a:rect l="l" t="t" r="r" b="b"/>
              <a:pathLst>
                <a:path w="886" h="940" extrusionOk="0">
                  <a:moveTo>
                    <a:pt x="550" y="1"/>
                  </a:moveTo>
                  <a:cubicBezTo>
                    <a:pt x="222" y="8"/>
                    <a:pt x="0" y="344"/>
                    <a:pt x="122" y="651"/>
                  </a:cubicBezTo>
                  <a:cubicBezTo>
                    <a:pt x="200" y="837"/>
                    <a:pt x="379" y="940"/>
                    <a:pt x="560" y="940"/>
                  </a:cubicBezTo>
                  <a:cubicBezTo>
                    <a:pt x="676" y="940"/>
                    <a:pt x="794" y="897"/>
                    <a:pt x="886" y="808"/>
                  </a:cubicBezTo>
                  <a:lnTo>
                    <a:pt x="707" y="636"/>
                  </a:lnTo>
                  <a:cubicBezTo>
                    <a:pt x="663" y="678"/>
                    <a:pt x="607" y="698"/>
                    <a:pt x="553" y="698"/>
                  </a:cubicBezTo>
                  <a:cubicBezTo>
                    <a:pt x="468" y="698"/>
                    <a:pt x="385" y="649"/>
                    <a:pt x="350" y="558"/>
                  </a:cubicBezTo>
                  <a:cubicBezTo>
                    <a:pt x="286" y="415"/>
                    <a:pt x="393" y="258"/>
                    <a:pt x="550" y="258"/>
                  </a:cubicBezTo>
                  <a:cubicBezTo>
                    <a:pt x="556" y="257"/>
                    <a:pt x="562" y="257"/>
                    <a:pt x="568" y="257"/>
                  </a:cubicBezTo>
                  <a:cubicBezTo>
                    <a:pt x="619" y="257"/>
                    <a:pt x="669" y="283"/>
                    <a:pt x="707" y="315"/>
                  </a:cubicBezTo>
                  <a:lnTo>
                    <a:pt x="886" y="137"/>
                  </a:lnTo>
                  <a:cubicBezTo>
                    <a:pt x="793" y="51"/>
                    <a:pt x="679" y="1"/>
                    <a:pt x="55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2993755" y="2202335"/>
              <a:ext cx="19128" cy="16415"/>
            </a:xfrm>
            <a:custGeom>
              <a:avLst/>
              <a:gdLst/>
              <a:ahLst/>
              <a:cxnLst/>
              <a:rect l="l" t="t" r="r" b="b"/>
              <a:pathLst>
                <a:path w="1093" h="938" extrusionOk="0">
                  <a:moveTo>
                    <a:pt x="464" y="244"/>
                  </a:moveTo>
                  <a:cubicBezTo>
                    <a:pt x="593" y="244"/>
                    <a:pt x="693" y="344"/>
                    <a:pt x="693" y="472"/>
                  </a:cubicBezTo>
                  <a:cubicBezTo>
                    <a:pt x="693" y="604"/>
                    <a:pt x="580" y="692"/>
                    <a:pt x="463" y="692"/>
                  </a:cubicBezTo>
                  <a:cubicBezTo>
                    <a:pt x="408" y="692"/>
                    <a:pt x="353" y="673"/>
                    <a:pt x="307" y="629"/>
                  </a:cubicBezTo>
                  <a:cubicBezTo>
                    <a:pt x="164" y="487"/>
                    <a:pt x="264" y="244"/>
                    <a:pt x="464" y="244"/>
                  </a:cubicBezTo>
                  <a:close/>
                  <a:moveTo>
                    <a:pt x="464" y="1"/>
                  </a:moveTo>
                  <a:cubicBezTo>
                    <a:pt x="207" y="1"/>
                    <a:pt x="0" y="208"/>
                    <a:pt x="0" y="472"/>
                  </a:cubicBezTo>
                  <a:cubicBezTo>
                    <a:pt x="0" y="752"/>
                    <a:pt x="232" y="938"/>
                    <a:pt x="473" y="938"/>
                  </a:cubicBezTo>
                  <a:cubicBezTo>
                    <a:pt x="588" y="938"/>
                    <a:pt x="705" y="895"/>
                    <a:pt x="800" y="801"/>
                  </a:cubicBezTo>
                  <a:cubicBezTo>
                    <a:pt x="1093" y="501"/>
                    <a:pt x="886" y="1"/>
                    <a:pt x="46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3011990" y="2202335"/>
              <a:ext cx="13265" cy="16765"/>
            </a:xfrm>
            <a:custGeom>
              <a:avLst/>
              <a:gdLst/>
              <a:ahLst/>
              <a:cxnLst/>
              <a:rect l="l" t="t" r="r" b="b"/>
              <a:pathLst>
                <a:path w="758" h="958" extrusionOk="0">
                  <a:moveTo>
                    <a:pt x="8" y="1"/>
                  </a:moveTo>
                  <a:lnTo>
                    <a:pt x="8" y="565"/>
                  </a:lnTo>
                  <a:cubicBezTo>
                    <a:pt x="1" y="779"/>
                    <a:pt x="165" y="958"/>
                    <a:pt x="379" y="958"/>
                  </a:cubicBezTo>
                  <a:cubicBezTo>
                    <a:pt x="586" y="958"/>
                    <a:pt x="758" y="779"/>
                    <a:pt x="751" y="565"/>
                  </a:cubicBezTo>
                  <a:lnTo>
                    <a:pt x="751" y="1"/>
                  </a:lnTo>
                  <a:lnTo>
                    <a:pt x="501" y="1"/>
                  </a:lnTo>
                  <a:lnTo>
                    <a:pt x="501" y="565"/>
                  </a:lnTo>
                  <a:cubicBezTo>
                    <a:pt x="501" y="647"/>
                    <a:pt x="440" y="688"/>
                    <a:pt x="379" y="688"/>
                  </a:cubicBezTo>
                  <a:cubicBezTo>
                    <a:pt x="319" y="688"/>
                    <a:pt x="258" y="647"/>
                    <a:pt x="258" y="565"/>
                  </a:cubicBezTo>
                  <a:lnTo>
                    <a:pt x="2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3027617" y="2202335"/>
              <a:ext cx="13895" cy="16397"/>
            </a:xfrm>
            <a:custGeom>
              <a:avLst/>
              <a:gdLst/>
              <a:ahLst/>
              <a:cxnLst/>
              <a:rect l="l" t="t" r="r" b="b"/>
              <a:pathLst>
                <a:path w="794" h="937" extrusionOk="0">
                  <a:moveTo>
                    <a:pt x="0" y="1"/>
                  </a:moveTo>
                  <a:lnTo>
                    <a:pt x="0" y="936"/>
                  </a:lnTo>
                  <a:lnTo>
                    <a:pt x="250" y="936"/>
                  </a:lnTo>
                  <a:lnTo>
                    <a:pt x="250" y="494"/>
                  </a:lnTo>
                  <a:lnTo>
                    <a:pt x="693" y="936"/>
                  </a:lnTo>
                  <a:lnTo>
                    <a:pt x="793" y="936"/>
                  </a:lnTo>
                  <a:lnTo>
                    <a:pt x="793" y="1"/>
                  </a:lnTo>
                  <a:lnTo>
                    <a:pt x="550" y="1"/>
                  </a:lnTo>
                  <a:lnTo>
                    <a:pt x="550" y="44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043980" y="2202335"/>
              <a:ext cx="13020" cy="16397"/>
            </a:xfrm>
            <a:custGeom>
              <a:avLst/>
              <a:gdLst/>
              <a:ahLst/>
              <a:cxnLst/>
              <a:rect l="l" t="t" r="r" b="b"/>
              <a:pathLst>
                <a:path w="744" h="937" extrusionOk="0">
                  <a:moveTo>
                    <a:pt x="1" y="1"/>
                  </a:moveTo>
                  <a:lnTo>
                    <a:pt x="1" y="244"/>
                  </a:lnTo>
                  <a:lnTo>
                    <a:pt x="244" y="244"/>
                  </a:lnTo>
                  <a:lnTo>
                    <a:pt x="244" y="936"/>
                  </a:lnTo>
                  <a:lnTo>
                    <a:pt x="494" y="936"/>
                  </a:lnTo>
                  <a:lnTo>
                    <a:pt x="494" y="244"/>
                  </a:lnTo>
                  <a:lnTo>
                    <a:pt x="743" y="244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059363" y="2202335"/>
              <a:ext cx="10255" cy="16397"/>
            </a:xfrm>
            <a:custGeom>
              <a:avLst/>
              <a:gdLst/>
              <a:ahLst/>
              <a:cxnLst/>
              <a:rect l="l" t="t" r="r" b="b"/>
              <a:pathLst>
                <a:path w="586" h="937" extrusionOk="0">
                  <a:moveTo>
                    <a:pt x="0" y="1"/>
                  </a:moveTo>
                  <a:lnTo>
                    <a:pt x="0" y="936"/>
                  </a:lnTo>
                  <a:lnTo>
                    <a:pt x="586" y="936"/>
                  </a:lnTo>
                  <a:lnTo>
                    <a:pt x="586" y="737"/>
                  </a:lnTo>
                  <a:lnTo>
                    <a:pt x="250" y="737"/>
                  </a:lnTo>
                  <a:lnTo>
                    <a:pt x="250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0" y="358"/>
                  </a:lnTo>
                  <a:lnTo>
                    <a:pt x="250" y="201"/>
                  </a:lnTo>
                  <a:lnTo>
                    <a:pt x="586" y="201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3072103" y="2202335"/>
              <a:ext cx="15015" cy="16397"/>
            </a:xfrm>
            <a:custGeom>
              <a:avLst/>
              <a:gdLst/>
              <a:ahLst/>
              <a:cxnLst/>
              <a:rect l="l" t="t" r="r" b="b"/>
              <a:pathLst>
                <a:path w="858" h="937" extrusionOk="0">
                  <a:moveTo>
                    <a:pt x="420" y="207"/>
                  </a:moveTo>
                  <a:cubicBezTo>
                    <a:pt x="594" y="207"/>
                    <a:pt x="594" y="480"/>
                    <a:pt x="420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20" y="207"/>
                  </a:cubicBezTo>
                  <a:close/>
                  <a:moveTo>
                    <a:pt x="1" y="1"/>
                  </a:moveTo>
                  <a:lnTo>
                    <a:pt x="1" y="936"/>
                  </a:lnTo>
                  <a:lnTo>
                    <a:pt x="250" y="936"/>
                  </a:lnTo>
                  <a:lnTo>
                    <a:pt x="250" y="687"/>
                  </a:lnTo>
                  <a:lnTo>
                    <a:pt x="400" y="687"/>
                  </a:lnTo>
                  <a:lnTo>
                    <a:pt x="543" y="936"/>
                  </a:lnTo>
                  <a:lnTo>
                    <a:pt x="829" y="936"/>
                  </a:lnTo>
                  <a:lnTo>
                    <a:pt x="629" y="594"/>
                  </a:lnTo>
                  <a:cubicBezTo>
                    <a:pt x="857" y="387"/>
                    <a:pt x="707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3418375" y="2202335"/>
              <a:ext cx="14647" cy="16397"/>
            </a:xfrm>
            <a:custGeom>
              <a:avLst/>
              <a:gdLst/>
              <a:ahLst/>
              <a:cxnLst/>
              <a:rect l="l" t="t" r="r" b="b"/>
              <a:pathLst>
                <a:path w="837" h="937" extrusionOk="0">
                  <a:moveTo>
                    <a:pt x="365" y="201"/>
                  </a:moveTo>
                  <a:cubicBezTo>
                    <a:pt x="472" y="201"/>
                    <a:pt x="472" y="365"/>
                    <a:pt x="365" y="365"/>
                  </a:cubicBezTo>
                  <a:lnTo>
                    <a:pt x="244" y="365"/>
                  </a:lnTo>
                  <a:lnTo>
                    <a:pt x="244" y="201"/>
                  </a:lnTo>
                  <a:close/>
                  <a:moveTo>
                    <a:pt x="408" y="572"/>
                  </a:moveTo>
                  <a:cubicBezTo>
                    <a:pt x="458" y="572"/>
                    <a:pt x="494" y="608"/>
                    <a:pt x="494" y="651"/>
                  </a:cubicBezTo>
                  <a:cubicBezTo>
                    <a:pt x="494" y="701"/>
                    <a:pt x="458" y="737"/>
                    <a:pt x="408" y="737"/>
                  </a:cubicBezTo>
                  <a:lnTo>
                    <a:pt x="244" y="737"/>
                  </a:lnTo>
                  <a:lnTo>
                    <a:pt x="244" y="572"/>
                  </a:lnTo>
                  <a:close/>
                  <a:moveTo>
                    <a:pt x="1" y="1"/>
                  </a:moveTo>
                  <a:lnTo>
                    <a:pt x="1" y="936"/>
                  </a:lnTo>
                  <a:lnTo>
                    <a:pt x="465" y="936"/>
                  </a:lnTo>
                  <a:cubicBezTo>
                    <a:pt x="722" y="936"/>
                    <a:pt x="836" y="608"/>
                    <a:pt x="629" y="444"/>
                  </a:cubicBezTo>
                  <a:cubicBezTo>
                    <a:pt x="672" y="401"/>
                    <a:pt x="694" y="337"/>
                    <a:pt x="694" y="279"/>
                  </a:cubicBezTo>
                  <a:cubicBezTo>
                    <a:pt x="686" y="122"/>
                    <a:pt x="565" y="1"/>
                    <a:pt x="41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3432253" y="2202335"/>
              <a:ext cx="17272" cy="16397"/>
            </a:xfrm>
            <a:custGeom>
              <a:avLst/>
              <a:gdLst/>
              <a:ahLst/>
              <a:cxnLst/>
              <a:rect l="l" t="t" r="r" b="b"/>
              <a:pathLst>
                <a:path w="987" h="937" extrusionOk="0">
                  <a:moveTo>
                    <a:pt x="493" y="401"/>
                  </a:moveTo>
                  <a:lnTo>
                    <a:pt x="586" y="608"/>
                  </a:lnTo>
                  <a:lnTo>
                    <a:pt x="393" y="608"/>
                  </a:lnTo>
                  <a:lnTo>
                    <a:pt x="493" y="401"/>
                  </a:lnTo>
                  <a:close/>
                  <a:moveTo>
                    <a:pt x="436" y="1"/>
                  </a:moveTo>
                  <a:lnTo>
                    <a:pt x="1" y="936"/>
                  </a:lnTo>
                  <a:lnTo>
                    <a:pt x="243" y="936"/>
                  </a:lnTo>
                  <a:lnTo>
                    <a:pt x="301" y="815"/>
                  </a:lnTo>
                  <a:lnTo>
                    <a:pt x="686" y="815"/>
                  </a:lnTo>
                  <a:lnTo>
                    <a:pt x="743" y="936"/>
                  </a:lnTo>
                  <a:lnTo>
                    <a:pt x="986" y="936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3451118" y="2202335"/>
              <a:ext cx="13895" cy="16397"/>
            </a:xfrm>
            <a:custGeom>
              <a:avLst/>
              <a:gdLst/>
              <a:ahLst/>
              <a:cxnLst/>
              <a:rect l="l" t="t" r="r" b="b"/>
              <a:pathLst>
                <a:path w="794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44" y="936"/>
                  </a:lnTo>
                  <a:lnTo>
                    <a:pt x="244" y="494"/>
                  </a:lnTo>
                  <a:lnTo>
                    <a:pt x="694" y="936"/>
                  </a:lnTo>
                  <a:lnTo>
                    <a:pt x="794" y="936"/>
                  </a:lnTo>
                  <a:lnTo>
                    <a:pt x="794" y="1"/>
                  </a:lnTo>
                  <a:lnTo>
                    <a:pt x="544" y="1"/>
                  </a:lnTo>
                  <a:lnTo>
                    <a:pt x="544" y="44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3467743" y="2202335"/>
              <a:ext cx="14385" cy="16397"/>
            </a:xfrm>
            <a:custGeom>
              <a:avLst/>
              <a:gdLst/>
              <a:ahLst/>
              <a:cxnLst/>
              <a:rect l="l" t="t" r="r" b="b"/>
              <a:pathLst>
                <a:path w="822" h="937" extrusionOk="0">
                  <a:moveTo>
                    <a:pt x="351" y="244"/>
                  </a:moveTo>
                  <a:cubicBezTo>
                    <a:pt x="650" y="244"/>
                    <a:pt x="650" y="694"/>
                    <a:pt x="351" y="694"/>
                  </a:cubicBezTo>
                  <a:lnTo>
                    <a:pt x="251" y="694"/>
                  </a:lnTo>
                  <a:lnTo>
                    <a:pt x="251" y="244"/>
                  </a:lnTo>
                  <a:close/>
                  <a:moveTo>
                    <a:pt x="1" y="1"/>
                  </a:moveTo>
                  <a:lnTo>
                    <a:pt x="1" y="936"/>
                  </a:lnTo>
                  <a:lnTo>
                    <a:pt x="351" y="936"/>
                  </a:lnTo>
                  <a:cubicBezTo>
                    <a:pt x="608" y="936"/>
                    <a:pt x="822" y="729"/>
                    <a:pt x="822" y="465"/>
                  </a:cubicBezTo>
                  <a:cubicBezTo>
                    <a:pt x="822" y="208"/>
                    <a:pt x="608" y="1"/>
                    <a:pt x="3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3330910" y="2233083"/>
              <a:ext cx="5880" cy="9397"/>
            </a:xfrm>
            <a:custGeom>
              <a:avLst/>
              <a:gdLst/>
              <a:ahLst/>
              <a:cxnLst/>
              <a:rect l="l" t="t" r="r" b="b"/>
              <a:pathLst>
                <a:path w="336" h="537" extrusionOk="0">
                  <a:moveTo>
                    <a:pt x="0" y="1"/>
                  </a:moveTo>
                  <a:lnTo>
                    <a:pt x="7" y="536"/>
                  </a:lnTo>
                  <a:lnTo>
                    <a:pt x="143" y="536"/>
                  </a:lnTo>
                  <a:lnTo>
                    <a:pt x="143" y="329"/>
                  </a:lnTo>
                  <a:lnTo>
                    <a:pt x="315" y="329"/>
                  </a:lnTo>
                  <a:lnTo>
                    <a:pt x="315" y="208"/>
                  </a:lnTo>
                  <a:lnTo>
                    <a:pt x="143" y="208"/>
                  </a:lnTo>
                  <a:lnTo>
                    <a:pt x="143" y="115"/>
                  </a:lnTo>
                  <a:lnTo>
                    <a:pt x="336" y="115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3338278" y="2233083"/>
              <a:ext cx="9888" cy="9397"/>
            </a:xfrm>
            <a:custGeom>
              <a:avLst/>
              <a:gdLst/>
              <a:ahLst/>
              <a:cxnLst/>
              <a:rect l="l" t="t" r="r" b="b"/>
              <a:pathLst>
                <a:path w="565" h="537" extrusionOk="0">
                  <a:moveTo>
                    <a:pt x="1" y="1"/>
                  </a:moveTo>
                  <a:lnTo>
                    <a:pt x="1" y="536"/>
                  </a:lnTo>
                  <a:lnTo>
                    <a:pt x="143" y="536"/>
                  </a:lnTo>
                  <a:lnTo>
                    <a:pt x="143" y="265"/>
                  </a:lnTo>
                  <a:lnTo>
                    <a:pt x="279" y="386"/>
                  </a:lnTo>
                  <a:lnTo>
                    <a:pt x="422" y="258"/>
                  </a:lnTo>
                  <a:lnTo>
                    <a:pt x="422" y="536"/>
                  </a:lnTo>
                  <a:lnTo>
                    <a:pt x="565" y="536"/>
                  </a:lnTo>
                  <a:lnTo>
                    <a:pt x="565" y="1"/>
                  </a:lnTo>
                  <a:lnTo>
                    <a:pt x="501" y="1"/>
                  </a:lnTo>
                  <a:lnTo>
                    <a:pt x="279" y="20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3329913" y="2279510"/>
              <a:ext cx="7630" cy="9450"/>
            </a:xfrm>
            <a:custGeom>
              <a:avLst/>
              <a:gdLst/>
              <a:ahLst/>
              <a:cxnLst/>
              <a:rect l="l" t="t" r="r" b="b"/>
              <a:pathLst>
                <a:path w="436" h="540" extrusionOk="0">
                  <a:moveTo>
                    <a:pt x="212" y="1"/>
                  </a:moveTo>
                  <a:cubicBezTo>
                    <a:pt x="172" y="1"/>
                    <a:pt x="132" y="15"/>
                    <a:pt x="100" y="47"/>
                  </a:cubicBezTo>
                  <a:cubicBezTo>
                    <a:pt x="0" y="154"/>
                    <a:pt x="72" y="333"/>
                    <a:pt x="214" y="333"/>
                  </a:cubicBezTo>
                  <a:cubicBezTo>
                    <a:pt x="236" y="333"/>
                    <a:pt x="257" y="347"/>
                    <a:pt x="257" y="368"/>
                  </a:cubicBezTo>
                  <a:cubicBezTo>
                    <a:pt x="257" y="397"/>
                    <a:pt x="236" y="411"/>
                    <a:pt x="214" y="411"/>
                  </a:cubicBezTo>
                  <a:cubicBezTo>
                    <a:pt x="193" y="411"/>
                    <a:pt x="172" y="390"/>
                    <a:pt x="172" y="368"/>
                  </a:cubicBezTo>
                  <a:lnTo>
                    <a:pt x="50" y="368"/>
                  </a:lnTo>
                  <a:cubicBezTo>
                    <a:pt x="50" y="470"/>
                    <a:pt x="133" y="539"/>
                    <a:pt x="219" y="539"/>
                  </a:cubicBezTo>
                  <a:cubicBezTo>
                    <a:pt x="260" y="539"/>
                    <a:pt x="302" y="524"/>
                    <a:pt x="336" y="490"/>
                  </a:cubicBezTo>
                  <a:cubicBezTo>
                    <a:pt x="436" y="383"/>
                    <a:pt x="364" y="204"/>
                    <a:pt x="214" y="204"/>
                  </a:cubicBezTo>
                  <a:cubicBezTo>
                    <a:pt x="193" y="204"/>
                    <a:pt x="172" y="190"/>
                    <a:pt x="172" y="168"/>
                  </a:cubicBezTo>
                  <a:cubicBezTo>
                    <a:pt x="172" y="140"/>
                    <a:pt x="193" y="125"/>
                    <a:pt x="214" y="125"/>
                  </a:cubicBezTo>
                  <a:cubicBezTo>
                    <a:pt x="236" y="125"/>
                    <a:pt x="257" y="140"/>
                    <a:pt x="257" y="168"/>
                  </a:cubicBezTo>
                  <a:lnTo>
                    <a:pt x="379" y="168"/>
                  </a:lnTo>
                  <a:cubicBezTo>
                    <a:pt x="379" y="66"/>
                    <a:pt x="296" y="1"/>
                    <a:pt x="21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3337157" y="2279440"/>
              <a:ext cx="15382" cy="9397"/>
            </a:xfrm>
            <a:custGeom>
              <a:avLst/>
              <a:gdLst/>
              <a:ahLst/>
              <a:cxnLst/>
              <a:rect l="l" t="t" r="r" b="b"/>
              <a:pathLst>
                <a:path w="879" h="537" extrusionOk="0">
                  <a:moveTo>
                    <a:pt x="0" y="1"/>
                  </a:moveTo>
                  <a:lnTo>
                    <a:pt x="250" y="536"/>
                  </a:lnTo>
                  <a:lnTo>
                    <a:pt x="350" y="536"/>
                  </a:lnTo>
                  <a:lnTo>
                    <a:pt x="436" y="351"/>
                  </a:lnTo>
                  <a:lnTo>
                    <a:pt x="529" y="536"/>
                  </a:lnTo>
                  <a:lnTo>
                    <a:pt x="629" y="536"/>
                  </a:lnTo>
                  <a:lnTo>
                    <a:pt x="879" y="1"/>
                  </a:lnTo>
                  <a:lnTo>
                    <a:pt x="722" y="1"/>
                  </a:lnTo>
                  <a:lnTo>
                    <a:pt x="572" y="329"/>
                  </a:lnTo>
                  <a:lnTo>
                    <a:pt x="465" y="108"/>
                  </a:lnTo>
                  <a:lnTo>
                    <a:pt x="407" y="108"/>
                  </a:lnTo>
                  <a:lnTo>
                    <a:pt x="307" y="32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3331032" y="2326935"/>
              <a:ext cx="9765" cy="9397"/>
            </a:xfrm>
            <a:custGeom>
              <a:avLst/>
              <a:gdLst/>
              <a:ahLst/>
              <a:cxnLst/>
              <a:rect l="l" t="t" r="r" b="b"/>
              <a:pathLst>
                <a:path w="558" h="537" extrusionOk="0">
                  <a:moveTo>
                    <a:pt x="0" y="0"/>
                  </a:moveTo>
                  <a:lnTo>
                    <a:pt x="0" y="536"/>
                  </a:lnTo>
                  <a:lnTo>
                    <a:pt x="136" y="536"/>
                  </a:lnTo>
                  <a:lnTo>
                    <a:pt x="136" y="265"/>
                  </a:lnTo>
                  <a:lnTo>
                    <a:pt x="279" y="393"/>
                  </a:lnTo>
                  <a:lnTo>
                    <a:pt x="415" y="265"/>
                  </a:lnTo>
                  <a:lnTo>
                    <a:pt x="415" y="536"/>
                  </a:lnTo>
                  <a:lnTo>
                    <a:pt x="557" y="536"/>
                  </a:lnTo>
                  <a:lnTo>
                    <a:pt x="557" y="0"/>
                  </a:lnTo>
                  <a:lnTo>
                    <a:pt x="493" y="0"/>
                  </a:lnTo>
                  <a:lnTo>
                    <a:pt x="279" y="20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3341655" y="2326935"/>
              <a:ext cx="15260" cy="9397"/>
            </a:xfrm>
            <a:custGeom>
              <a:avLst/>
              <a:gdLst/>
              <a:ahLst/>
              <a:cxnLst/>
              <a:rect l="l" t="t" r="r" b="b"/>
              <a:pathLst>
                <a:path w="872" h="537" extrusionOk="0">
                  <a:moveTo>
                    <a:pt x="0" y="0"/>
                  </a:moveTo>
                  <a:lnTo>
                    <a:pt x="243" y="536"/>
                  </a:lnTo>
                  <a:lnTo>
                    <a:pt x="343" y="536"/>
                  </a:lnTo>
                  <a:lnTo>
                    <a:pt x="429" y="350"/>
                  </a:lnTo>
                  <a:lnTo>
                    <a:pt x="522" y="536"/>
                  </a:lnTo>
                  <a:lnTo>
                    <a:pt x="622" y="536"/>
                  </a:lnTo>
                  <a:lnTo>
                    <a:pt x="872" y="0"/>
                  </a:lnTo>
                  <a:lnTo>
                    <a:pt x="715" y="0"/>
                  </a:lnTo>
                  <a:lnTo>
                    <a:pt x="565" y="329"/>
                  </a:lnTo>
                  <a:lnTo>
                    <a:pt x="465" y="108"/>
                  </a:lnTo>
                  <a:lnTo>
                    <a:pt x="407" y="108"/>
                  </a:lnTo>
                  <a:lnTo>
                    <a:pt x="300" y="32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3330910" y="2373415"/>
              <a:ext cx="5880" cy="9397"/>
            </a:xfrm>
            <a:custGeom>
              <a:avLst/>
              <a:gdLst/>
              <a:ahLst/>
              <a:cxnLst/>
              <a:rect l="l" t="t" r="r" b="b"/>
              <a:pathLst>
                <a:path w="336" h="537" extrusionOk="0">
                  <a:moveTo>
                    <a:pt x="0" y="1"/>
                  </a:moveTo>
                  <a:lnTo>
                    <a:pt x="7" y="536"/>
                  </a:lnTo>
                  <a:lnTo>
                    <a:pt x="336" y="536"/>
                  </a:lnTo>
                  <a:lnTo>
                    <a:pt x="336" y="401"/>
                  </a:lnTo>
                  <a:lnTo>
                    <a:pt x="143" y="401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3336650" y="2373415"/>
              <a:ext cx="15400" cy="9397"/>
            </a:xfrm>
            <a:custGeom>
              <a:avLst/>
              <a:gdLst/>
              <a:ahLst/>
              <a:cxnLst/>
              <a:rect l="l" t="t" r="r" b="b"/>
              <a:pathLst>
                <a:path w="880" h="537" extrusionOk="0">
                  <a:moveTo>
                    <a:pt x="1" y="1"/>
                  </a:moveTo>
                  <a:lnTo>
                    <a:pt x="251" y="536"/>
                  </a:lnTo>
                  <a:lnTo>
                    <a:pt x="351" y="536"/>
                  </a:lnTo>
                  <a:lnTo>
                    <a:pt x="444" y="351"/>
                  </a:lnTo>
                  <a:lnTo>
                    <a:pt x="529" y="536"/>
                  </a:lnTo>
                  <a:lnTo>
                    <a:pt x="629" y="536"/>
                  </a:lnTo>
                  <a:lnTo>
                    <a:pt x="879" y="1"/>
                  </a:lnTo>
                  <a:lnTo>
                    <a:pt x="722" y="1"/>
                  </a:lnTo>
                  <a:lnTo>
                    <a:pt x="572" y="329"/>
                  </a:lnTo>
                  <a:lnTo>
                    <a:pt x="472" y="108"/>
                  </a:lnTo>
                  <a:lnTo>
                    <a:pt x="415" y="108"/>
                  </a:lnTo>
                  <a:lnTo>
                    <a:pt x="308" y="32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1692858" y="2165848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0" y="207"/>
                  </a:moveTo>
                  <a:cubicBezTo>
                    <a:pt x="594" y="207"/>
                    <a:pt x="594" y="480"/>
                    <a:pt x="420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20" y="207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4"/>
                  </a:lnTo>
                  <a:lnTo>
                    <a:pt x="400" y="694"/>
                  </a:lnTo>
                  <a:lnTo>
                    <a:pt x="550" y="943"/>
                  </a:lnTo>
                  <a:lnTo>
                    <a:pt x="829" y="943"/>
                  </a:lnTo>
                  <a:lnTo>
                    <a:pt x="636" y="601"/>
                  </a:lnTo>
                  <a:cubicBezTo>
                    <a:pt x="865" y="386"/>
                    <a:pt x="715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1708853" y="2165848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0" y="736"/>
                  </a:lnTo>
                  <a:lnTo>
                    <a:pt x="250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1719842" y="2165725"/>
              <a:ext cx="15645" cy="16450"/>
            </a:xfrm>
            <a:custGeom>
              <a:avLst/>
              <a:gdLst/>
              <a:ahLst/>
              <a:cxnLst/>
              <a:rect l="l" t="t" r="r" b="b"/>
              <a:pathLst>
                <a:path w="894" h="940" extrusionOk="0">
                  <a:moveTo>
                    <a:pt x="558" y="1"/>
                  </a:moveTo>
                  <a:cubicBezTo>
                    <a:pt x="229" y="8"/>
                    <a:pt x="1" y="343"/>
                    <a:pt x="129" y="651"/>
                  </a:cubicBezTo>
                  <a:cubicBezTo>
                    <a:pt x="208" y="837"/>
                    <a:pt x="386" y="940"/>
                    <a:pt x="567" y="940"/>
                  </a:cubicBezTo>
                  <a:cubicBezTo>
                    <a:pt x="684" y="940"/>
                    <a:pt x="801" y="897"/>
                    <a:pt x="894" y="808"/>
                  </a:cubicBezTo>
                  <a:lnTo>
                    <a:pt x="715" y="636"/>
                  </a:lnTo>
                  <a:cubicBezTo>
                    <a:pt x="670" y="679"/>
                    <a:pt x="614" y="699"/>
                    <a:pt x="559" y="699"/>
                  </a:cubicBezTo>
                  <a:cubicBezTo>
                    <a:pt x="474" y="699"/>
                    <a:pt x="393" y="651"/>
                    <a:pt x="358" y="565"/>
                  </a:cubicBezTo>
                  <a:cubicBezTo>
                    <a:pt x="294" y="415"/>
                    <a:pt x="401" y="258"/>
                    <a:pt x="558" y="258"/>
                  </a:cubicBezTo>
                  <a:cubicBezTo>
                    <a:pt x="615" y="258"/>
                    <a:pt x="672" y="279"/>
                    <a:pt x="715" y="322"/>
                  </a:cubicBezTo>
                  <a:lnTo>
                    <a:pt x="886" y="144"/>
                  </a:lnTo>
                  <a:cubicBezTo>
                    <a:pt x="801" y="51"/>
                    <a:pt x="679" y="1"/>
                    <a:pt x="55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2276955" y="2029138"/>
              <a:ext cx="17255" cy="16520"/>
            </a:xfrm>
            <a:custGeom>
              <a:avLst/>
              <a:gdLst/>
              <a:ahLst/>
              <a:cxnLst/>
              <a:rect l="l" t="t" r="r" b="b"/>
              <a:pathLst>
                <a:path w="986" h="944" extrusionOk="0">
                  <a:moveTo>
                    <a:pt x="0" y="1"/>
                  </a:moveTo>
                  <a:lnTo>
                    <a:pt x="436" y="943"/>
                  </a:lnTo>
                  <a:lnTo>
                    <a:pt x="550" y="943"/>
                  </a:lnTo>
                  <a:lnTo>
                    <a:pt x="985" y="1"/>
                  </a:lnTo>
                  <a:lnTo>
                    <a:pt x="743" y="1"/>
                  </a:lnTo>
                  <a:lnTo>
                    <a:pt x="493" y="536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2295313" y="2029138"/>
              <a:ext cx="13388" cy="16765"/>
            </a:xfrm>
            <a:custGeom>
              <a:avLst/>
              <a:gdLst/>
              <a:ahLst/>
              <a:cxnLst/>
              <a:rect l="l" t="t" r="r" b="b"/>
              <a:pathLst>
                <a:path w="765" h="958" extrusionOk="0">
                  <a:moveTo>
                    <a:pt x="15" y="1"/>
                  </a:moveTo>
                  <a:lnTo>
                    <a:pt x="15" y="572"/>
                  </a:lnTo>
                  <a:cubicBezTo>
                    <a:pt x="1" y="779"/>
                    <a:pt x="172" y="958"/>
                    <a:pt x="379" y="958"/>
                  </a:cubicBezTo>
                  <a:cubicBezTo>
                    <a:pt x="593" y="958"/>
                    <a:pt x="765" y="779"/>
                    <a:pt x="751" y="572"/>
                  </a:cubicBezTo>
                  <a:lnTo>
                    <a:pt x="751" y="1"/>
                  </a:lnTo>
                  <a:lnTo>
                    <a:pt x="508" y="1"/>
                  </a:lnTo>
                  <a:lnTo>
                    <a:pt x="508" y="565"/>
                  </a:lnTo>
                  <a:cubicBezTo>
                    <a:pt x="508" y="647"/>
                    <a:pt x="445" y="688"/>
                    <a:pt x="383" y="688"/>
                  </a:cubicBezTo>
                  <a:cubicBezTo>
                    <a:pt x="320" y="688"/>
                    <a:pt x="258" y="647"/>
                    <a:pt x="258" y="565"/>
                  </a:cubicBezTo>
                  <a:lnTo>
                    <a:pt x="2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1348703" y="2165848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0" y="207"/>
                  </a:moveTo>
                  <a:cubicBezTo>
                    <a:pt x="594" y="207"/>
                    <a:pt x="594" y="480"/>
                    <a:pt x="420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20" y="207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4"/>
                  </a:lnTo>
                  <a:lnTo>
                    <a:pt x="400" y="694"/>
                  </a:lnTo>
                  <a:lnTo>
                    <a:pt x="543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65" y="386"/>
                    <a:pt x="715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1364820" y="2165848"/>
              <a:ext cx="10150" cy="16520"/>
            </a:xfrm>
            <a:custGeom>
              <a:avLst/>
              <a:gdLst/>
              <a:ahLst/>
              <a:cxnLst/>
              <a:rect l="l" t="t" r="r" b="b"/>
              <a:pathLst>
                <a:path w="580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1375688" y="2165725"/>
              <a:ext cx="15523" cy="16450"/>
            </a:xfrm>
            <a:custGeom>
              <a:avLst/>
              <a:gdLst/>
              <a:ahLst/>
              <a:cxnLst/>
              <a:rect l="l" t="t" r="r" b="b"/>
              <a:pathLst>
                <a:path w="887" h="940" extrusionOk="0">
                  <a:moveTo>
                    <a:pt x="558" y="1"/>
                  </a:moveTo>
                  <a:cubicBezTo>
                    <a:pt x="222" y="8"/>
                    <a:pt x="1" y="343"/>
                    <a:pt x="129" y="651"/>
                  </a:cubicBezTo>
                  <a:cubicBezTo>
                    <a:pt x="203" y="837"/>
                    <a:pt x="380" y="940"/>
                    <a:pt x="560" y="940"/>
                  </a:cubicBezTo>
                  <a:cubicBezTo>
                    <a:pt x="677" y="940"/>
                    <a:pt x="794" y="897"/>
                    <a:pt x="886" y="808"/>
                  </a:cubicBezTo>
                  <a:lnTo>
                    <a:pt x="708" y="636"/>
                  </a:lnTo>
                  <a:cubicBezTo>
                    <a:pt x="666" y="679"/>
                    <a:pt x="610" y="699"/>
                    <a:pt x="555" y="699"/>
                  </a:cubicBezTo>
                  <a:cubicBezTo>
                    <a:pt x="470" y="699"/>
                    <a:pt x="385" y="651"/>
                    <a:pt x="351" y="565"/>
                  </a:cubicBezTo>
                  <a:cubicBezTo>
                    <a:pt x="294" y="415"/>
                    <a:pt x="394" y="258"/>
                    <a:pt x="551" y="258"/>
                  </a:cubicBezTo>
                  <a:cubicBezTo>
                    <a:pt x="608" y="258"/>
                    <a:pt x="665" y="279"/>
                    <a:pt x="708" y="322"/>
                  </a:cubicBezTo>
                  <a:lnTo>
                    <a:pt x="886" y="144"/>
                  </a:lnTo>
                  <a:cubicBezTo>
                    <a:pt x="801" y="51"/>
                    <a:pt x="679" y="1"/>
                    <a:pt x="55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1401693" y="2165848"/>
              <a:ext cx="17255" cy="16520"/>
            </a:xfrm>
            <a:custGeom>
              <a:avLst/>
              <a:gdLst/>
              <a:ahLst/>
              <a:cxnLst/>
              <a:rect l="l" t="t" r="r" b="b"/>
              <a:pathLst>
                <a:path w="986" h="944" extrusionOk="0">
                  <a:moveTo>
                    <a:pt x="0" y="1"/>
                  </a:moveTo>
                  <a:lnTo>
                    <a:pt x="436" y="943"/>
                  </a:lnTo>
                  <a:lnTo>
                    <a:pt x="550" y="943"/>
                  </a:lnTo>
                  <a:lnTo>
                    <a:pt x="986" y="1"/>
                  </a:lnTo>
                  <a:lnTo>
                    <a:pt x="743" y="1"/>
                  </a:lnTo>
                  <a:lnTo>
                    <a:pt x="493" y="536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1419315" y="2165848"/>
              <a:ext cx="19127" cy="16415"/>
            </a:xfrm>
            <a:custGeom>
              <a:avLst/>
              <a:gdLst/>
              <a:ahLst/>
              <a:cxnLst/>
              <a:rect l="l" t="t" r="r" b="b"/>
              <a:pathLst>
                <a:path w="1093" h="938" extrusionOk="0">
                  <a:moveTo>
                    <a:pt x="471" y="244"/>
                  </a:moveTo>
                  <a:cubicBezTo>
                    <a:pt x="593" y="244"/>
                    <a:pt x="693" y="351"/>
                    <a:pt x="693" y="472"/>
                  </a:cubicBezTo>
                  <a:cubicBezTo>
                    <a:pt x="693" y="607"/>
                    <a:pt x="582" y="696"/>
                    <a:pt x="466" y="696"/>
                  </a:cubicBezTo>
                  <a:cubicBezTo>
                    <a:pt x="411" y="696"/>
                    <a:pt x="354" y="676"/>
                    <a:pt x="307" y="629"/>
                  </a:cubicBezTo>
                  <a:cubicBezTo>
                    <a:pt x="171" y="486"/>
                    <a:pt x="271" y="251"/>
                    <a:pt x="471" y="244"/>
                  </a:cubicBezTo>
                  <a:close/>
                  <a:moveTo>
                    <a:pt x="471" y="1"/>
                  </a:moveTo>
                  <a:cubicBezTo>
                    <a:pt x="207" y="1"/>
                    <a:pt x="0" y="215"/>
                    <a:pt x="0" y="472"/>
                  </a:cubicBezTo>
                  <a:cubicBezTo>
                    <a:pt x="0" y="752"/>
                    <a:pt x="232" y="938"/>
                    <a:pt x="473" y="938"/>
                  </a:cubicBezTo>
                  <a:cubicBezTo>
                    <a:pt x="588" y="938"/>
                    <a:pt x="705" y="895"/>
                    <a:pt x="800" y="801"/>
                  </a:cubicBezTo>
                  <a:cubicBezTo>
                    <a:pt x="1093" y="508"/>
                    <a:pt x="886" y="1"/>
                    <a:pt x="47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1438180" y="2165848"/>
              <a:ext cx="10255" cy="16397"/>
            </a:xfrm>
            <a:custGeom>
              <a:avLst/>
              <a:gdLst/>
              <a:ahLst/>
              <a:cxnLst/>
              <a:rect l="l" t="t" r="r" b="b"/>
              <a:pathLst>
                <a:path w="586" h="937" extrusionOk="0">
                  <a:moveTo>
                    <a:pt x="0" y="1"/>
                  </a:moveTo>
                  <a:lnTo>
                    <a:pt x="0" y="936"/>
                  </a:lnTo>
                  <a:lnTo>
                    <a:pt x="586" y="936"/>
                  </a:lnTo>
                  <a:lnTo>
                    <a:pt x="586" y="694"/>
                  </a:lnTo>
                  <a:lnTo>
                    <a:pt x="243" y="69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50308" y="2165848"/>
              <a:ext cx="13248" cy="16765"/>
            </a:xfrm>
            <a:custGeom>
              <a:avLst/>
              <a:gdLst/>
              <a:ahLst/>
              <a:cxnLst/>
              <a:rect l="l" t="t" r="r" b="b"/>
              <a:pathLst>
                <a:path w="757" h="958" extrusionOk="0">
                  <a:moveTo>
                    <a:pt x="7" y="1"/>
                  </a:moveTo>
                  <a:lnTo>
                    <a:pt x="7" y="572"/>
                  </a:lnTo>
                  <a:cubicBezTo>
                    <a:pt x="0" y="779"/>
                    <a:pt x="171" y="958"/>
                    <a:pt x="378" y="958"/>
                  </a:cubicBezTo>
                  <a:cubicBezTo>
                    <a:pt x="593" y="958"/>
                    <a:pt x="757" y="779"/>
                    <a:pt x="750" y="572"/>
                  </a:cubicBezTo>
                  <a:lnTo>
                    <a:pt x="750" y="1"/>
                  </a:lnTo>
                  <a:lnTo>
                    <a:pt x="500" y="1"/>
                  </a:lnTo>
                  <a:lnTo>
                    <a:pt x="500" y="565"/>
                  </a:lnTo>
                  <a:cubicBezTo>
                    <a:pt x="500" y="647"/>
                    <a:pt x="439" y="688"/>
                    <a:pt x="378" y="688"/>
                  </a:cubicBezTo>
                  <a:cubicBezTo>
                    <a:pt x="318" y="688"/>
                    <a:pt x="257" y="647"/>
                    <a:pt x="257" y="56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1466163" y="2165848"/>
              <a:ext cx="17273" cy="16520"/>
            </a:xfrm>
            <a:custGeom>
              <a:avLst/>
              <a:gdLst/>
              <a:ahLst/>
              <a:cxnLst/>
              <a:rect l="l" t="t" r="r" b="b"/>
              <a:pathLst>
                <a:path w="987" h="944" extrusionOk="0">
                  <a:moveTo>
                    <a:pt x="1" y="1"/>
                  </a:moveTo>
                  <a:lnTo>
                    <a:pt x="1" y="936"/>
                  </a:lnTo>
                  <a:lnTo>
                    <a:pt x="251" y="936"/>
                  </a:lnTo>
                  <a:lnTo>
                    <a:pt x="251" y="458"/>
                  </a:lnTo>
                  <a:lnTo>
                    <a:pt x="494" y="679"/>
                  </a:lnTo>
                  <a:lnTo>
                    <a:pt x="736" y="458"/>
                  </a:lnTo>
                  <a:lnTo>
                    <a:pt x="736" y="943"/>
                  </a:lnTo>
                  <a:lnTo>
                    <a:pt x="986" y="943"/>
                  </a:lnTo>
                  <a:lnTo>
                    <a:pt x="986" y="1"/>
                  </a:lnTo>
                  <a:lnTo>
                    <a:pt x="872" y="1"/>
                  </a:lnTo>
                  <a:lnTo>
                    <a:pt x="494" y="35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1486165" y="2165848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0" y="1"/>
                  </a:moveTo>
                  <a:lnTo>
                    <a:pt x="0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1628003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1640497" y="1897923"/>
              <a:ext cx="17395" cy="16520"/>
            </a:xfrm>
            <a:custGeom>
              <a:avLst/>
              <a:gdLst/>
              <a:ahLst/>
              <a:cxnLst/>
              <a:rect l="l" t="t" r="r" b="b"/>
              <a:pathLst>
                <a:path w="994" h="944" extrusionOk="0">
                  <a:moveTo>
                    <a:pt x="493" y="408"/>
                  </a:moveTo>
                  <a:lnTo>
                    <a:pt x="593" y="615"/>
                  </a:lnTo>
                  <a:lnTo>
                    <a:pt x="400" y="615"/>
                  </a:lnTo>
                  <a:lnTo>
                    <a:pt x="493" y="408"/>
                  </a:lnTo>
                  <a:close/>
                  <a:moveTo>
                    <a:pt x="436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300" y="822"/>
                  </a:lnTo>
                  <a:lnTo>
                    <a:pt x="686" y="822"/>
                  </a:lnTo>
                  <a:lnTo>
                    <a:pt x="743" y="943"/>
                  </a:lnTo>
                  <a:lnTo>
                    <a:pt x="993" y="94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1658872" y="1897923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5" y="213"/>
                  </a:moveTo>
                  <a:cubicBezTo>
                    <a:pt x="594" y="213"/>
                    <a:pt x="592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3"/>
                  </a:lnTo>
                  <a:lnTo>
                    <a:pt x="400" y="693"/>
                  </a:lnTo>
                  <a:cubicBezTo>
                    <a:pt x="864" y="686"/>
                    <a:pt x="857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1673117" y="1897923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0" y="1"/>
                  </a:moveTo>
                  <a:lnTo>
                    <a:pt x="0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1692105" y="1897975"/>
              <a:ext cx="13510" cy="16415"/>
            </a:xfrm>
            <a:custGeom>
              <a:avLst/>
              <a:gdLst/>
              <a:ahLst/>
              <a:cxnLst/>
              <a:rect l="l" t="t" r="r" b="b"/>
              <a:pathLst>
                <a:path w="772" h="938" extrusionOk="0">
                  <a:moveTo>
                    <a:pt x="378" y="1"/>
                  </a:moveTo>
                  <a:cubicBezTo>
                    <a:pt x="308" y="1"/>
                    <a:pt x="236" y="26"/>
                    <a:pt x="179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2" y="576"/>
                    <a:pt x="451" y="612"/>
                    <a:pt x="458" y="648"/>
                  </a:cubicBezTo>
                  <a:cubicBezTo>
                    <a:pt x="451" y="690"/>
                    <a:pt x="422" y="719"/>
                    <a:pt x="386" y="719"/>
                  </a:cubicBezTo>
                  <a:cubicBezTo>
                    <a:pt x="343" y="719"/>
                    <a:pt x="315" y="683"/>
                    <a:pt x="315" y="648"/>
                  </a:cubicBezTo>
                  <a:lnTo>
                    <a:pt x="93" y="648"/>
                  </a:lnTo>
                  <a:cubicBezTo>
                    <a:pt x="93" y="822"/>
                    <a:pt x="239" y="938"/>
                    <a:pt x="387" y="938"/>
                  </a:cubicBezTo>
                  <a:cubicBezTo>
                    <a:pt x="458" y="938"/>
                    <a:pt x="529" y="912"/>
                    <a:pt x="586" y="855"/>
                  </a:cubicBezTo>
                  <a:cubicBezTo>
                    <a:pt x="772" y="669"/>
                    <a:pt x="643" y="355"/>
                    <a:pt x="386" y="355"/>
                  </a:cubicBezTo>
                  <a:cubicBezTo>
                    <a:pt x="343" y="355"/>
                    <a:pt x="315" y="326"/>
                    <a:pt x="315" y="291"/>
                  </a:cubicBezTo>
                  <a:cubicBezTo>
                    <a:pt x="315" y="248"/>
                    <a:pt x="343" y="219"/>
                    <a:pt x="386" y="219"/>
                  </a:cubicBezTo>
                  <a:cubicBezTo>
                    <a:pt x="422" y="219"/>
                    <a:pt x="458" y="248"/>
                    <a:pt x="458" y="291"/>
                  </a:cubicBezTo>
                  <a:lnTo>
                    <a:pt x="672" y="291"/>
                  </a:lnTo>
                  <a:cubicBezTo>
                    <a:pt x="672" y="116"/>
                    <a:pt x="527" y="1"/>
                    <a:pt x="37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170572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7" y="943"/>
                  </a:lnTo>
                  <a:lnTo>
                    <a:pt x="587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4" y="565"/>
                  </a:lnTo>
                  <a:lnTo>
                    <a:pt x="544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7" y="208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171797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693"/>
                  </a:lnTo>
                  <a:lnTo>
                    <a:pt x="251" y="69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1730220" y="1897923"/>
              <a:ext cx="10150" cy="16520"/>
            </a:xfrm>
            <a:custGeom>
              <a:avLst/>
              <a:gdLst/>
              <a:ahLst/>
              <a:cxnLst/>
              <a:rect l="l" t="t" r="r" b="b"/>
              <a:pathLst>
                <a:path w="580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1740597" y="1897923"/>
              <a:ext cx="15505" cy="16380"/>
            </a:xfrm>
            <a:custGeom>
              <a:avLst/>
              <a:gdLst/>
              <a:ahLst/>
              <a:cxnLst/>
              <a:rect l="l" t="t" r="r" b="b"/>
              <a:pathLst>
                <a:path w="886" h="936" extrusionOk="0">
                  <a:moveTo>
                    <a:pt x="550" y="1"/>
                  </a:moveTo>
                  <a:cubicBezTo>
                    <a:pt x="222" y="1"/>
                    <a:pt x="0" y="336"/>
                    <a:pt x="122" y="644"/>
                  </a:cubicBezTo>
                  <a:cubicBezTo>
                    <a:pt x="200" y="831"/>
                    <a:pt x="379" y="936"/>
                    <a:pt x="561" y="936"/>
                  </a:cubicBezTo>
                  <a:cubicBezTo>
                    <a:pt x="677" y="936"/>
                    <a:pt x="794" y="893"/>
                    <a:pt x="886" y="801"/>
                  </a:cubicBezTo>
                  <a:lnTo>
                    <a:pt x="707" y="629"/>
                  </a:lnTo>
                  <a:cubicBezTo>
                    <a:pt x="662" y="671"/>
                    <a:pt x="606" y="691"/>
                    <a:pt x="551" y="691"/>
                  </a:cubicBezTo>
                  <a:cubicBezTo>
                    <a:pt x="467" y="691"/>
                    <a:pt x="385" y="644"/>
                    <a:pt x="350" y="558"/>
                  </a:cubicBezTo>
                  <a:cubicBezTo>
                    <a:pt x="286" y="415"/>
                    <a:pt x="393" y="251"/>
                    <a:pt x="550" y="251"/>
                  </a:cubicBezTo>
                  <a:cubicBezTo>
                    <a:pt x="607" y="251"/>
                    <a:pt x="664" y="272"/>
                    <a:pt x="707" y="315"/>
                  </a:cubicBezTo>
                  <a:lnTo>
                    <a:pt x="886" y="136"/>
                  </a:lnTo>
                  <a:cubicBezTo>
                    <a:pt x="793" y="44"/>
                    <a:pt x="679" y="1"/>
                    <a:pt x="55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757590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771205" y="1897923"/>
              <a:ext cx="19145" cy="16503"/>
            </a:xfrm>
            <a:custGeom>
              <a:avLst/>
              <a:gdLst/>
              <a:ahLst/>
              <a:cxnLst/>
              <a:rect l="l" t="t" r="r" b="b"/>
              <a:pathLst>
                <a:path w="1094" h="943" extrusionOk="0">
                  <a:moveTo>
                    <a:pt x="472" y="251"/>
                  </a:moveTo>
                  <a:cubicBezTo>
                    <a:pt x="594" y="251"/>
                    <a:pt x="693" y="351"/>
                    <a:pt x="693" y="472"/>
                  </a:cubicBezTo>
                  <a:cubicBezTo>
                    <a:pt x="693" y="607"/>
                    <a:pt x="583" y="696"/>
                    <a:pt x="467" y="696"/>
                  </a:cubicBezTo>
                  <a:cubicBezTo>
                    <a:pt x="411" y="696"/>
                    <a:pt x="354" y="676"/>
                    <a:pt x="308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08" y="8"/>
                    <a:pt x="1" y="215"/>
                    <a:pt x="1" y="472"/>
                  </a:cubicBezTo>
                  <a:cubicBezTo>
                    <a:pt x="1" y="756"/>
                    <a:pt x="231" y="942"/>
                    <a:pt x="470" y="942"/>
                  </a:cubicBezTo>
                  <a:cubicBezTo>
                    <a:pt x="587" y="942"/>
                    <a:pt x="705" y="899"/>
                    <a:pt x="801" y="801"/>
                  </a:cubicBezTo>
                  <a:cubicBezTo>
                    <a:pt x="1093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789458" y="1897923"/>
              <a:ext cx="15015" cy="16520"/>
            </a:xfrm>
            <a:custGeom>
              <a:avLst/>
              <a:gdLst/>
              <a:ahLst/>
              <a:cxnLst/>
              <a:rect l="l" t="t" r="r" b="b"/>
              <a:pathLst>
                <a:path w="858" h="944" extrusionOk="0">
                  <a:moveTo>
                    <a:pt x="425" y="213"/>
                  </a:moveTo>
                  <a:cubicBezTo>
                    <a:pt x="594" y="213"/>
                    <a:pt x="592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3"/>
                  </a:lnTo>
                  <a:lnTo>
                    <a:pt x="400" y="693"/>
                  </a:lnTo>
                  <a:lnTo>
                    <a:pt x="550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57" y="386"/>
                    <a:pt x="707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2734073" y="1898185"/>
              <a:ext cx="14717" cy="16503"/>
            </a:xfrm>
            <a:custGeom>
              <a:avLst/>
              <a:gdLst/>
              <a:ahLst/>
              <a:cxnLst/>
              <a:rect l="l" t="t" r="r" b="b"/>
              <a:pathLst>
                <a:path w="841" h="943" extrusionOk="0">
                  <a:moveTo>
                    <a:pt x="365" y="207"/>
                  </a:moveTo>
                  <a:cubicBezTo>
                    <a:pt x="479" y="207"/>
                    <a:pt x="479" y="371"/>
                    <a:pt x="365" y="371"/>
                  </a:cubicBezTo>
                  <a:lnTo>
                    <a:pt x="250" y="371"/>
                  </a:lnTo>
                  <a:lnTo>
                    <a:pt x="250" y="207"/>
                  </a:lnTo>
                  <a:close/>
                  <a:moveTo>
                    <a:pt x="415" y="579"/>
                  </a:moveTo>
                  <a:cubicBezTo>
                    <a:pt x="457" y="579"/>
                    <a:pt x="493" y="614"/>
                    <a:pt x="493" y="657"/>
                  </a:cubicBezTo>
                  <a:cubicBezTo>
                    <a:pt x="493" y="700"/>
                    <a:pt x="457" y="736"/>
                    <a:pt x="415" y="736"/>
                  </a:cubicBezTo>
                  <a:lnTo>
                    <a:pt x="250" y="736"/>
                  </a:lnTo>
                  <a:lnTo>
                    <a:pt x="250" y="579"/>
                  </a:lnTo>
                  <a:close/>
                  <a:moveTo>
                    <a:pt x="0" y="0"/>
                  </a:moveTo>
                  <a:lnTo>
                    <a:pt x="0" y="943"/>
                  </a:lnTo>
                  <a:lnTo>
                    <a:pt x="472" y="936"/>
                  </a:lnTo>
                  <a:cubicBezTo>
                    <a:pt x="474" y="936"/>
                    <a:pt x="477" y="936"/>
                    <a:pt x="480" y="936"/>
                  </a:cubicBezTo>
                  <a:cubicBezTo>
                    <a:pt x="731" y="936"/>
                    <a:pt x="841" y="605"/>
                    <a:pt x="636" y="450"/>
                  </a:cubicBezTo>
                  <a:cubicBezTo>
                    <a:pt x="679" y="400"/>
                    <a:pt x="700" y="343"/>
                    <a:pt x="700" y="279"/>
                  </a:cubicBezTo>
                  <a:cubicBezTo>
                    <a:pt x="693" y="129"/>
                    <a:pt x="572" y="7"/>
                    <a:pt x="42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2747950" y="1898185"/>
              <a:ext cx="17378" cy="16503"/>
            </a:xfrm>
            <a:custGeom>
              <a:avLst/>
              <a:gdLst/>
              <a:ahLst/>
              <a:cxnLst/>
              <a:rect l="l" t="t" r="r" b="b"/>
              <a:pathLst>
                <a:path w="993" h="943" extrusionOk="0">
                  <a:moveTo>
                    <a:pt x="493" y="400"/>
                  </a:moveTo>
                  <a:lnTo>
                    <a:pt x="593" y="607"/>
                  </a:lnTo>
                  <a:lnTo>
                    <a:pt x="400" y="607"/>
                  </a:lnTo>
                  <a:lnTo>
                    <a:pt x="493" y="400"/>
                  </a:lnTo>
                  <a:close/>
                  <a:moveTo>
                    <a:pt x="436" y="0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300" y="814"/>
                  </a:lnTo>
                  <a:lnTo>
                    <a:pt x="686" y="814"/>
                  </a:lnTo>
                  <a:lnTo>
                    <a:pt x="743" y="943"/>
                  </a:lnTo>
                  <a:lnTo>
                    <a:pt x="993" y="94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2766938" y="1898185"/>
              <a:ext cx="10133" cy="16503"/>
            </a:xfrm>
            <a:custGeom>
              <a:avLst/>
              <a:gdLst/>
              <a:ahLst/>
              <a:cxnLst/>
              <a:rect l="l" t="t" r="r" b="b"/>
              <a:pathLst>
                <a:path w="579" h="943" extrusionOk="0">
                  <a:moveTo>
                    <a:pt x="0" y="0"/>
                  </a:moveTo>
                  <a:lnTo>
                    <a:pt x="0" y="943"/>
                  </a:lnTo>
                  <a:lnTo>
                    <a:pt x="579" y="943"/>
                  </a:lnTo>
                  <a:lnTo>
                    <a:pt x="579" y="693"/>
                  </a:lnTo>
                  <a:lnTo>
                    <a:pt x="243" y="69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2778557" y="1898185"/>
              <a:ext cx="17395" cy="16503"/>
            </a:xfrm>
            <a:custGeom>
              <a:avLst/>
              <a:gdLst/>
              <a:ahLst/>
              <a:cxnLst/>
              <a:rect l="l" t="t" r="r" b="b"/>
              <a:pathLst>
                <a:path w="994" h="943" extrusionOk="0">
                  <a:moveTo>
                    <a:pt x="493" y="400"/>
                  </a:moveTo>
                  <a:lnTo>
                    <a:pt x="593" y="607"/>
                  </a:lnTo>
                  <a:lnTo>
                    <a:pt x="400" y="607"/>
                  </a:lnTo>
                  <a:lnTo>
                    <a:pt x="493" y="400"/>
                  </a:lnTo>
                  <a:close/>
                  <a:moveTo>
                    <a:pt x="436" y="0"/>
                  </a:moveTo>
                  <a:lnTo>
                    <a:pt x="1" y="943"/>
                  </a:lnTo>
                  <a:lnTo>
                    <a:pt x="243" y="943"/>
                  </a:lnTo>
                  <a:lnTo>
                    <a:pt x="300" y="814"/>
                  </a:lnTo>
                  <a:lnTo>
                    <a:pt x="686" y="814"/>
                  </a:lnTo>
                  <a:lnTo>
                    <a:pt x="743" y="943"/>
                  </a:lnTo>
                  <a:lnTo>
                    <a:pt x="993" y="94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2797423" y="1898185"/>
              <a:ext cx="13895" cy="16503"/>
            </a:xfrm>
            <a:custGeom>
              <a:avLst/>
              <a:gdLst/>
              <a:ahLst/>
              <a:cxnLst/>
              <a:rect l="l" t="t" r="r" b="b"/>
              <a:pathLst>
                <a:path w="794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493"/>
                  </a:lnTo>
                  <a:lnTo>
                    <a:pt x="694" y="943"/>
                  </a:lnTo>
                  <a:lnTo>
                    <a:pt x="793" y="943"/>
                  </a:lnTo>
                  <a:lnTo>
                    <a:pt x="793" y="0"/>
                  </a:lnTo>
                  <a:lnTo>
                    <a:pt x="551" y="0"/>
                  </a:lnTo>
                  <a:lnTo>
                    <a:pt x="551" y="4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2811178" y="1898045"/>
              <a:ext cx="15505" cy="16450"/>
            </a:xfrm>
            <a:custGeom>
              <a:avLst/>
              <a:gdLst/>
              <a:ahLst/>
              <a:cxnLst/>
              <a:rect l="l" t="t" r="r" b="b"/>
              <a:pathLst>
                <a:path w="886" h="940" extrusionOk="0">
                  <a:moveTo>
                    <a:pt x="557" y="1"/>
                  </a:moveTo>
                  <a:cubicBezTo>
                    <a:pt x="222" y="8"/>
                    <a:pt x="0" y="344"/>
                    <a:pt x="129" y="651"/>
                  </a:cubicBezTo>
                  <a:cubicBezTo>
                    <a:pt x="203" y="838"/>
                    <a:pt x="380" y="940"/>
                    <a:pt x="560" y="940"/>
                  </a:cubicBezTo>
                  <a:cubicBezTo>
                    <a:pt x="676" y="940"/>
                    <a:pt x="794" y="897"/>
                    <a:pt x="886" y="808"/>
                  </a:cubicBezTo>
                  <a:lnTo>
                    <a:pt x="707" y="637"/>
                  </a:lnTo>
                  <a:cubicBezTo>
                    <a:pt x="665" y="678"/>
                    <a:pt x="611" y="698"/>
                    <a:pt x="556" y="698"/>
                  </a:cubicBezTo>
                  <a:cubicBezTo>
                    <a:pt x="470" y="698"/>
                    <a:pt x="385" y="649"/>
                    <a:pt x="350" y="558"/>
                  </a:cubicBezTo>
                  <a:cubicBezTo>
                    <a:pt x="293" y="415"/>
                    <a:pt x="393" y="258"/>
                    <a:pt x="550" y="258"/>
                  </a:cubicBezTo>
                  <a:cubicBezTo>
                    <a:pt x="556" y="257"/>
                    <a:pt x="562" y="257"/>
                    <a:pt x="568" y="257"/>
                  </a:cubicBezTo>
                  <a:cubicBezTo>
                    <a:pt x="619" y="257"/>
                    <a:pt x="669" y="283"/>
                    <a:pt x="707" y="315"/>
                  </a:cubicBezTo>
                  <a:lnTo>
                    <a:pt x="886" y="137"/>
                  </a:lnTo>
                  <a:cubicBezTo>
                    <a:pt x="800" y="51"/>
                    <a:pt x="679" y="1"/>
                    <a:pt x="55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2829413" y="1898185"/>
              <a:ext cx="10150" cy="16503"/>
            </a:xfrm>
            <a:custGeom>
              <a:avLst/>
              <a:gdLst/>
              <a:ahLst/>
              <a:cxnLst/>
              <a:rect l="l" t="t" r="r" b="b"/>
              <a:pathLst>
                <a:path w="580" h="943" extrusionOk="0">
                  <a:moveTo>
                    <a:pt x="1" y="0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4" y="736"/>
                  </a:lnTo>
                  <a:lnTo>
                    <a:pt x="244" y="564"/>
                  </a:lnTo>
                  <a:lnTo>
                    <a:pt x="544" y="564"/>
                  </a:lnTo>
                  <a:lnTo>
                    <a:pt x="544" y="357"/>
                  </a:lnTo>
                  <a:lnTo>
                    <a:pt x="244" y="357"/>
                  </a:lnTo>
                  <a:lnTo>
                    <a:pt x="244" y="207"/>
                  </a:lnTo>
                  <a:lnTo>
                    <a:pt x="579" y="207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2940765" y="1897923"/>
              <a:ext cx="14630" cy="16520"/>
            </a:xfrm>
            <a:custGeom>
              <a:avLst/>
              <a:gdLst/>
              <a:ahLst/>
              <a:cxnLst/>
              <a:rect l="l" t="t" r="r" b="b"/>
              <a:pathLst>
                <a:path w="836" h="944" extrusionOk="0">
                  <a:moveTo>
                    <a:pt x="365" y="208"/>
                  </a:moveTo>
                  <a:cubicBezTo>
                    <a:pt x="472" y="208"/>
                    <a:pt x="472" y="372"/>
                    <a:pt x="365" y="372"/>
                  </a:cubicBezTo>
                  <a:lnTo>
                    <a:pt x="243" y="372"/>
                  </a:lnTo>
                  <a:lnTo>
                    <a:pt x="243" y="208"/>
                  </a:lnTo>
                  <a:close/>
                  <a:moveTo>
                    <a:pt x="415" y="579"/>
                  </a:moveTo>
                  <a:cubicBezTo>
                    <a:pt x="457" y="579"/>
                    <a:pt x="493" y="615"/>
                    <a:pt x="493" y="658"/>
                  </a:cubicBezTo>
                  <a:cubicBezTo>
                    <a:pt x="493" y="701"/>
                    <a:pt x="457" y="736"/>
                    <a:pt x="415" y="736"/>
                  </a:cubicBezTo>
                  <a:lnTo>
                    <a:pt x="243" y="736"/>
                  </a:lnTo>
                  <a:lnTo>
                    <a:pt x="243" y="579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465" y="943"/>
                  </a:lnTo>
                  <a:cubicBezTo>
                    <a:pt x="722" y="943"/>
                    <a:pt x="836" y="608"/>
                    <a:pt x="629" y="451"/>
                  </a:cubicBezTo>
                  <a:cubicBezTo>
                    <a:pt x="672" y="401"/>
                    <a:pt x="693" y="344"/>
                    <a:pt x="693" y="279"/>
                  </a:cubicBezTo>
                  <a:cubicBezTo>
                    <a:pt x="686" y="129"/>
                    <a:pt x="565" y="8"/>
                    <a:pt x="41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2954643" y="1897923"/>
              <a:ext cx="17255" cy="16520"/>
            </a:xfrm>
            <a:custGeom>
              <a:avLst/>
              <a:gdLst/>
              <a:ahLst/>
              <a:cxnLst/>
              <a:rect l="l" t="t" r="r" b="b"/>
              <a:pathLst>
                <a:path w="986" h="944" extrusionOk="0">
                  <a:moveTo>
                    <a:pt x="493" y="408"/>
                  </a:moveTo>
                  <a:lnTo>
                    <a:pt x="586" y="615"/>
                  </a:lnTo>
                  <a:lnTo>
                    <a:pt x="400" y="615"/>
                  </a:lnTo>
                  <a:lnTo>
                    <a:pt x="493" y="408"/>
                  </a:lnTo>
                  <a:close/>
                  <a:moveTo>
                    <a:pt x="436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300" y="822"/>
                  </a:lnTo>
                  <a:lnTo>
                    <a:pt x="686" y="822"/>
                  </a:lnTo>
                  <a:lnTo>
                    <a:pt x="743" y="943"/>
                  </a:lnTo>
                  <a:lnTo>
                    <a:pt x="986" y="94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2971005" y="1897975"/>
              <a:ext cx="13633" cy="16415"/>
            </a:xfrm>
            <a:custGeom>
              <a:avLst/>
              <a:gdLst/>
              <a:ahLst/>
              <a:cxnLst/>
              <a:rect l="l" t="t" r="r" b="b"/>
              <a:pathLst>
                <a:path w="779" h="938" extrusionOk="0">
                  <a:moveTo>
                    <a:pt x="385" y="1"/>
                  </a:moveTo>
                  <a:cubicBezTo>
                    <a:pt x="315" y="1"/>
                    <a:pt x="243" y="26"/>
                    <a:pt x="186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9" y="576"/>
                    <a:pt x="458" y="612"/>
                    <a:pt x="458" y="648"/>
                  </a:cubicBezTo>
                  <a:cubicBezTo>
                    <a:pt x="458" y="690"/>
                    <a:pt x="429" y="719"/>
                    <a:pt x="386" y="719"/>
                  </a:cubicBezTo>
                  <a:cubicBezTo>
                    <a:pt x="350" y="719"/>
                    <a:pt x="315" y="683"/>
                    <a:pt x="315" y="648"/>
                  </a:cubicBezTo>
                  <a:lnTo>
                    <a:pt x="101" y="648"/>
                  </a:lnTo>
                  <a:cubicBezTo>
                    <a:pt x="101" y="822"/>
                    <a:pt x="242" y="938"/>
                    <a:pt x="391" y="938"/>
                  </a:cubicBezTo>
                  <a:cubicBezTo>
                    <a:pt x="462" y="938"/>
                    <a:pt x="534" y="912"/>
                    <a:pt x="593" y="855"/>
                  </a:cubicBezTo>
                  <a:cubicBezTo>
                    <a:pt x="779" y="669"/>
                    <a:pt x="650" y="355"/>
                    <a:pt x="386" y="355"/>
                  </a:cubicBezTo>
                  <a:cubicBezTo>
                    <a:pt x="350" y="355"/>
                    <a:pt x="315" y="326"/>
                    <a:pt x="322" y="291"/>
                  </a:cubicBezTo>
                  <a:cubicBezTo>
                    <a:pt x="315" y="248"/>
                    <a:pt x="350" y="219"/>
                    <a:pt x="386" y="219"/>
                  </a:cubicBezTo>
                  <a:cubicBezTo>
                    <a:pt x="429" y="219"/>
                    <a:pt x="458" y="248"/>
                    <a:pt x="458" y="291"/>
                  </a:cubicBezTo>
                  <a:lnTo>
                    <a:pt x="679" y="291"/>
                  </a:lnTo>
                  <a:cubicBezTo>
                    <a:pt x="679" y="116"/>
                    <a:pt x="534" y="1"/>
                    <a:pt x="38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2983378" y="1897975"/>
              <a:ext cx="13510" cy="16415"/>
            </a:xfrm>
            <a:custGeom>
              <a:avLst/>
              <a:gdLst/>
              <a:ahLst/>
              <a:cxnLst/>
              <a:rect l="l" t="t" r="r" b="b"/>
              <a:pathLst>
                <a:path w="772" h="938" extrusionOk="0">
                  <a:moveTo>
                    <a:pt x="381" y="1"/>
                  </a:moveTo>
                  <a:cubicBezTo>
                    <a:pt x="311" y="1"/>
                    <a:pt x="239" y="26"/>
                    <a:pt x="179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2" y="576"/>
                    <a:pt x="458" y="612"/>
                    <a:pt x="458" y="648"/>
                  </a:cubicBezTo>
                  <a:cubicBezTo>
                    <a:pt x="450" y="690"/>
                    <a:pt x="422" y="719"/>
                    <a:pt x="386" y="719"/>
                  </a:cubicBezTo>
                  <a:cubicBezTo>
                    <a:pt x="343" y="719"/>
                    <a:pt x="315" y="683"/>
                    <a:pt x="315" y="648"/>
                  </a:cubicBezTo>
                  <a:lnTo>
                    <a:pt x="93" y="648"/>
                  </a:lnTo>
                  <a:cubicBezTo>
                    <a:pt x="93" y="822"/>
                    <a:pt x="238" y="938"/>
                    <a:pt x="390" y="938"/>
                  </a:cubicBezTo>
                  <a:cubicBezTo>
                    <a:pt x="461" y="938"/>
                    <a:pt x="534" y="912"/>
                    <a:pt x="593" y="855"/>
                  </a:cubicBezTo>
                  <a:cubicBezTo>
                    <a:pt x="772" y="669"/>
                    <a:pt x="643" y="355"/>
                    <a:pt x="386" y="355"/>
                  </a:cubicBezTo>
                  <a:cubicBezTo>
                    <a:pt x="343" y="355"/>
                    <a:pt x="315" y="326"/>
                    <a:pt x="315" y="291"/>
                  </a:cubicBezTo>
                  <a:cubicBezTo>
                    <a:pt x="315" y="248"/>
                    <a:pt x="343" y="219"/>
                    <a:pt x="386" y="219"/>
                  </a:cubicBezTo>
                  <a:cubicBezTo>
                    <a:pt x="422" y="219"/>
                    <a:pt x="458" y="248"/>
                    <a:pt x="458" y="291"/>
                  </a:cubicBezTo>
                  <a:lnTo>
                    <a:pt x="672" y="291"/>
                  </a:lnTo>
                  <a:cubicBezTo>
                    <a:pt x="672" y="116"/>
                    <a:pt x="530" y="1"/>
                    <a:pt x="38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110848" y="1897923"/>
              <a:ext cx="12880" cy="16520"/>
            </a:xfrm>
            <a:custGeom>
              <a:avLst/>
              <a:gdLst/>
              <a:ahLst/>
              <a:cxnLst/>
              <a:rect l="l" t="t" r="r" b="b"/>
              <a:pathLst>
                <a:path w="736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86" y="943"/>
                  </a:lnTo>
                  <a:lnTo>
                    <a:pt x="486" y="251"/>
                  </a:lnTo>
                  <a:lnTo>
                    <a:pt x="736" y="25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3126090" y="1897923"/>
              <a:ext cx="15015" cy="16520"/>
            </a:xfrm>
            <a:custGeom>
              <a:avLst/>
              <a:gdLst/>
              <a:ahLst/>
              <a:cxnLst/>
              <a:rect l="l" t="t" r="r" b="b"/>
              <a:pathLst>
                <a:path w="858" h="944" extrusionOk="0">
                  <a:moveTo>
                    <a:pt x="425" y="213"/>
                  </a:moveTo>
                  <a:cubicBezTo>
                    <a:pt x="594" y="213"/>
                    <a:pt x="592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43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243" y="693"/>
                  </a:lnTo>
                  <a:lnTo>
                    <a:pt x="400" y="693"/>
                  </a:lnTo>
                  <a:lnTo>
                    <a:pt x="550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57" y="386"/>
                    <a:pt x="707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3142207" y="1897923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3154948" y="1897923"/>
              <a:ext cx="14647" cy="16520"/>
            </a:xfrm>
            <a:custGeom>
              <a:avLst/>
              <a:gdLst/>
              <a:ahLst/>
              <a:cxnLst/>
              <a:rect l="l" t="t" r="r" b="b"/>
              <a:pathLst>
                <a:path w="837" h="944" extrusionOk="0">
                  <a:moveTo>
                    <a:pt x="365" y="208"/>
                  </a:moveTo>
                  <a:cubicBezTo>
                    <a:pt x="472" y="208"/>
                    <a:pt x="472" y="372"/>
                    <a:pt x="365" y="372"/>
                  </a:cubicBezTo>
                  <a:lnTo>
                    <a:pt x="244" y="372"/>
                  </a:lnTo>
                  <a:lnTo>
                    <a:pt x="244" y="208"/>
                  </a:lnTo>
                  <a:close/>
                  <a:moveTo>
                    <a:pt x="408" y="579"/>
                  </a:moveTo>
                  <a:cubicBezTo>
                    <a:pt x="451" y="579"/>
                    <a:pt x="487" y="615"/>
                    <a:pt x="494" y="658"/>
                  </a:cubicBezTo>
                  <a:cubicBezTo>
                    <a:pt x="494" y="701"/>
                    <a:pt x="458" y="736"/>
                    <a:pt x="408" y="736"/>
                  </a:cubicBezTo>
                  <a:lnTo>
                    <a:pt x="244" y="736"/>
                  </a:lnTo>
                  <a:lnTo>
                    <a:pt x="244" y="579"/>
                  </a:lnTo>
                  <a:close/>
                  <a:moveTo>
                    <a:pt x="1" y="1"/>
                  </a:moveTo>
                  <a:lnTo>
                    <a:pt x="1" y="943"/>
                  </a:lnTo>
                  <a:lnTo>
                    <a:pt x="458" y="943"/>
                  </a:lnTo>
                  <a:cubicBezTo>
                    <a:pt x="722" y="943"/>
                    <a:pt x="836" y="608"/>
                    <a:pt x="629" y="451"/>
                  </a:cubicBezTo>
                  <a:cubicBezTo>
                    <a:pt x="665" y="401"/>
                    <a:pt x="686" y="344"/>
                    <a:pt x="694" y="279"/>
                  </a:cubicBezTo>
                  <a:cubicBezTo>
                    <a:pt x="686" y="129"/>
                    <a:pt x="565" y="8"/>
                    <a:pt x="41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3169823" y="1897923"/>
              <a:ext cx="10150" cy="16520"/>
            </a:xfrm>
            <a:custGeom>
              <a:avLst/>
              <a:gdLst/>
              <a:ahLst/>
              <a:cxnLst/>
              <a:rect l="l" t="t" r="r" b="b"/>
              <a:pathLst>
                <a:path w="580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693"/>
                  </a:lnTo>
                  <a:lnTo>
                    <a:pt x="244" y="693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3182580" y="1897923"/>
              <a:ext cx="10255" cy="16520"/>
            </a:xfrm>
            <a:custGeom>
              <a:avLst/>
              <a:gdLst/>
              <a:ahLst/>
              <a:cxnLst/>
              <a:rect l="l" t="t" r="r" b="b"/>
              <a:pathLst>
                <a:path w="586" h="944" extrusionOk="0">
                  <a:moveTo>
                    <a:pt x="0" y="1"/>
                  </a:moveTo>
                  <a:lnTo>
                    <a:pt x="7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0" y="736"/>
                  </a:lnTo>
                  <a:lnTo>
                    <a:pt x="250" y="565"/>
                  </a:lnTo>
                  <a:lnTo>
                    <a:pt x="550" y="565"/>
                  </a:lnTo>
                  <a:lnTo>
                    <a:pt x="550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322906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0" y="1"/>
                  </a:moveTo>
                  <a:lnTo>
                    <a:pt x="8" y="943"/>
                  </a:lnTo>
                  <a:lnTo>
                    <a:pt x="586" y="943"/>
                  </a:lnTo>
                  <a:lnTo>
                    <a:pt x="586" y="693"/>
                  </a:lnTo>
                  <a:lnTo>
                    <a:pt x="250" y="693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3240925" y="1897923"/>
              <a:ext cx="19145" cy="16503"/>
            </a:xfrm>
            <a:custGeom>
              <a:avLst/>
              <a:gdLst/>
              <a:ahLst/>
              <a:cxnLst/>
              <a:rect l="l" t="t" r="r" b="b"/>
              <a:pathLst>
                <a:path w="1094" h="943" extrusionOk="0">
                  <a:moveTo>
                    <a:pt x="465" y="251"/>
                  </a:moveTo>
                  <a:cubicBezTo>
                    <a:pt x="594" y="251"/>
                    <a:pt x="694" y="351"/>
                    <a:pt x="694" y="472"/>
                  </a:cubicBezTo>
                  <a:cubicBezTo>
                    <a:pt x="694" y="607"/>
                    <a:pt x="583" y="696"/>
                    <a:pt x="467" y="696"/>
                  </a:cubicBezTo>
                  <a:cubicBezTo>
                    <a:pt x="411" y="696"/>
                    <a:pt x="354" y="676"/>
                    <a:pt x="308" y="629"/>
                  </a:cubicBezTo>
                  <a:cubicBezTo>
                    <a:pt x="165" y="494"/>
                    <a:pt x="265" y="251"/>
                    <a:pt x="465" y="251"/>
                  </a:cubicBezTo>
                  <a:close/>
                  <a:moveTo>
                    <a:pt x="465" y="1"/>
                  </a:moveTo>
                  <a:cubicBezTo>
                    <a:pt x="208" y="8"/>
                    <a:pt x="1" y="215"/>
                    <a:pt x="1" y="472"/>
                  </a:cubicBezTo>
                  <a:cubicBezTo>
                    <a:pt x="1" y="756"/>
                    <a:pt x="231" y="942"/>
                    <a:pt x="470" y="942"/>
                  </a:cubicBezTo>
                  <a:cubicBezTo>
                    <a:pt x="587" y="942"/>
                    <a:pt x="705" y="899"/>
                    <a:pt x="801" y="801"/>
                  </a:cubicBezTo>
                  <a:cubicBezTo>
                    <a:pt x="1093" y="508"/>
                    <a:pt x="886" y="1"/>
                    <a:pt x="46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3259055" y="1897923"/>
              <a:ext cx="13265" cy="16765"/>
            </a:xfrm>
            <a:custGeom>
              <a:avLst/>
              <a:gdLst/>
              <a:ahLst/>
              <a:cxnLst/>
              <a:rect l="l" t="t" r="r" b="b"/>
              <a:pathLst>
                <a:path w="758" h="958" extrusionOk="0">
                  <a:moveTo>
                    <a:pt x="7" y="1"/>
                  </a:moveTo>
                  <a:lnTo>
                    <a:pt x="7" y="572"/>
                  </a:lnTo>
                  <a:cubicBezTo>
                    <a:pt x="0" y="779"/>
                    <a:pt x="172" y="958"/>
                    <a:pt x="379" y="958"/>
                  </a:cubicBezTo>
                  <a:cubicBezTo>
                    <a:pt x="593" y="958"/>
                    <a:pt x="757" y="779"/>
                    <a:pt x="750" y="572"/>
                  </a:cubicBezTo>
                  <a:lnTo>
                    <a:pt x="750" y="1"/>
                  </a:lnTo>
                  <a:lnTo>
                    <a:pt x="500" y="1"/>
                  </a:lnTo>
                  <a:lnTo>
                    <a:pt x="500" y="565"/>
                  </a:lnTo>
                  <a:cubicBezTo>
                    <a:pt x="500" y="647"/>
                    <a:pt x="439" y="688"/>
                    <a:pt x="379" y="688"/>
                  </a:cubicBezTo>
                  <a:cubicBezTo>
                    <a:pt x="318" y="688"/>
                    <a:pt x="257" y="647"/>
                    <a:pt x="257" y="56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3274928" y="1897923"/>
              <a:ext cx="14263" cy="16520"/>
            </a:xfrm>
            <a:custGeom>
              <a:avLst/>
              <a:gdLst/>
              <a:ahLst/>
              <a:cxnLst/>
              <a:rect l="l" t="t" r="r" b="b"/>
              <a:pathLst>
                <a:path w="815" h="944" extrusionOk="0">
                  <a:moveTo>
                    <a:pt x="350" y="251"/>
                  </a:moveTo>
                  <a:cubicBezTo>
                    <a:pt x="643" y="251"/>
                    <a:pt x="643" y="701"/>
                    <a:pt x="350" y="701"/>
                  </a:cubicBezTo>
                  <a:lnTo>
                    <a:pt x="243" y="701"/>
                  </a:lnTo>
                  <a:lnTo>
                    <a:pt x="243" y="251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343" y="943"/>
                  </a:lnTo>
                  <a:cubicBezTo>
                    <a:pt x="607" y="943"/>
                    <a:pt x="814" y="729"/>
                    <a:pt x="814" y="472"/>
                  </a:cubicBezTo>
                  <a:cubicBezTo>
                    <a:pt x="814" y="215"/>
                    <a:pt x="607" y="1"/>
                    <a:pt x="34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3291535" y="1897923"/>
              <a:ext cx="13895" cy="16520"/>
            </a:xfrm>
            <a:custGeom>
              <a:avLst/>
              <a:gdLst/>
              <a:ahLst/>
              <a:cxnLst/>
              <a:rect l="l" t="t" r="r" b="b"/>
              <a:pathLst>
                <a:path w="794" h="944" extrusionOk="0">
                  <a:moveTo>
                    <a:pt x="1" y="1"/>
                  </a:moveTo>
                  <a:lnTo>
                    <a:pt x="1" y="943"/>
                  </a:lnTo>
                  <a:lnTo>
                    <a:pt x="244" y="943"/>
                  </a:lnTo>
                  <a:lnTo>
                    <a:pt x="244" y="494"/>
                  </a:lnTo>
                  <a:lnTo>
                    <a:pt x="694" y="943"/>
                  </a:lnTo>
                  <a:lnTo>
                    <a:pt x="794" y="943"/>
                  </a:lnTo>
                  <a:lnTo>
                    <a:pt x="794" y="1"/>
                  </a:lnTo>
                  <a:lnTo>
                    <a:pt x="544" y="1"/>
                  </a:lnTo>
                  <a:lnTo>
                    <a:pt x="544" y="4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330816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3318905" y="1897975"/>
              <a:ext cx="13650" cy="16415"/>
            </a:xfrm>
            <a:custGeom>
              <a:avLst/>
              <a:gdLst/>
              <a:ahLst/>
              <a:cxnLst/>
              <a:rect l="l" t="t" r="r" b="b"/>
              <a:pathLst>
                <a:path w="780" h="938" extrusionOk="0">
                  <a:moveTo>
                    <a:pt x="385" y="1"/>
                  </a:moveTo>
                  <a:cubicBezTo>
                    <a:pt x="315" y="1"/>
                    <a:pt x="244" y="26"/>
                    <a:pt x="186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9" y="576"/>
                    <a:pt x="458" y="612"/>
                    <a:pt x="458" y="648"/>
                  </a:cubicBezTo>
                  <a:cubicBezTo>
                    <a:pt x="458" y="690"/>
                    <a:pt x="429" y="719"/>
                    <a:pt x="386" y="719"/>
                  </a:cubicBezTo>
                  <a:cubicBezTo>
                    <a:pt x="351" y="719"/>
                    <a:pt x="315" y="683"/>
                    <a:pt x="315" y="648"/>
                  </a:cubicBezTo>
                  <a:lnTo>
                    <a:pt x="101" y="648"/>
                  </a:lnTo>
                  <a:cubicBezTo>
                    <a:pt x="101" y="822"/>
                    <a:pt x="243" y="938"/>
                    <a:pt x="392" y="938"/>
                  </a:cubicBezTo>
                  <a:cubicBezTo>
                    <a:pt x="462" y="938"/>
                    <a:pt x="534" y="912"/>
                    <a:pt x="593" y="855"/>
                  </a:cubicBezTo>
                  <a:cubicBezTo>
                    <a:pt x="779" y="669"/>
                    <a:pt x="651" y="355"/>
                    <a:pt x="386" y="355"/>
                  </a:cubicBezTo>
                  <a:cubicBezTo>
                    <a:pt x="351" y="355"/>
                    <a:pt x="315" y="326"/>
                    <a:pt x="322" y="291"/>
                  </a:cubicBezTo>
                  <a:cubicBezTo>
                    <a:pt x="315" y="248"/>
                    <a:pt x="351" y="219"/>
                    <a:pt x="386" y="219"/>
                  </a:cubicBezTo>
                  <a:cubicBezTo>
                    <a:pt x="429" y="219"/>
                    <a:pt x="458" y="248"/>
                    <a:pt x="458" y="291"/>
                  </a:cubicBezTo>
                  <a:lnTo>
                    <a:pt x="679" y="291"/>
                  </a:lnTo>
                  <a:cubicBezTo>
                    <a:pt x="679" y="116"/>
                    <a:pt x="534" y="1"/>
                    <a:pt x="38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3331278" y="1897975"/>
              <a:ext cx="13650" cy="16415"/>
            </a:xfrm>
            <a:custGeom>
              <a:avLst/>
              <a:gdLst/>
              <a:ahLst/>
              <a:cxnLst/>
              <a:rect l="l" t="t" r="r" b="b"/>
              <a:pathLst>
                <a:path w="780" h="938" extrusionOk="0">
                  <a:moveTo>
                    <a:pt x="383" y="1"/>
                  </a:moveTo>
                  <a:cubicBezTo>
                    <a:pt x="314" y="1"/>
                    <a:pt x="244" y="26"/>
                    <a:pt x="186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2" y="576"/>
                    <a:pt x="458" y="612"/>
                    <a:pt x="458" y="648"/>
                  </a:cubicBezTo>
                  <a:cubicBezTo>
                    <a:pt x="458" y="690"/>
                    <a:pt x="422" y="719"/>
                    <a:pt x="386" y="719"/>
                  </a:cubicBezTo>
                  <a:cubicBezTo>
                    <a:pt x="351" y="719"/>
                    <a:pt x="315" y="683"/>
                    <a:pt x="315" y="648"/>
                  </a:cubicBezTo>
                  <a:lnTo>
                    <a:pt x="101" y="648"/>
                  </a:lnTo>
                  <a:cubicBezTo>
                    <a:pt x="101" y="822"/>
                    <a:pt x="242" y="938"/>
                    <a:pt x="392" y="938"/>
                  </a:cubicBezTo>
                  <a:cubicBezTo>
                    <a:pt x="462" y="938"/>
                    <a:pt x="534" y="912"/>
                    <a:pt x="593" y="855"/>
                  </a:cubicBezTo>
                  <a:cubicBezTo>
                    <a:pt x="779" y="669"/>
                    <a:pt x="643" y="355"/>
                    <a:pt x="386" y="355"/>
                  </a:cubicBezTo>
                  <a:cubicBezTo>
                    <a:pt x="351" y="355"/>
                    <a:pt x="315" y="326"/>
                    <a:pt x="315" y="291"/>
                  </a:cubicBezTo>
                  <a:cubicBezTo>
                    <a:pt x="315" y="248"/>
                    <a:pt x="351" y="219"/>
                    <a:pt x="386" y="219"/>
                  </a:cubicBezTo>
                  <a:cubicBezTo>
                    <a:pt x="429" y="219"/>
                    <a:pt x="458" y="248"/>
                    <a:pt x="458" y="291"/>
                  </a:cubicBezTo>
                  <a:lnTo>
                    <a:pt x="672" y="291"/>
                  </a:lnTo>
                  <a:cubicBezTo>
                    <a:pt x="672" y="116"/>
                    <a:pt x="530" y="1"/>
                    <a:pt x="38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3399755" y="1897923"/>
              <a:ext cx="17272" cy="16520"/>
            </a:xfrm>
            <a:custGeom>
              <a:avLst/>
              <a:gdLst/>
              <a:ahLst/>
              <a:cxnLst/>
              <a:rect l="l" t="t" r="r" b="b"/>
              <a:pathLst>
                <a:path w="987" h="944" extrusionOk="0">
                  <a:moveTo>
                    <a:pt x="1" y="1"/>
                  </a:moveTo>
                  <a:lnTo>
                    <a:pt x="437" y="943"/>
                  </a:lnTo>
                  <a:lnTo>
                    <a:pt x="551" y="943"/>
                  </a:lnTo>
                  <a:lnTo>
                    <a:pt x="986" y="1"/>
                  </a:lnTo>
                  <a:lnTo>
                    <a:pt x="736" y="1"/>
                  </a:lnTo>
                  <a:lnTo>
                    <a:pt x="494" y="536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3417255" y="1897923"/>
              <a:ext cx="19268" cy="16503"/>
            </a:xfrm>
            <a:custGeom>
              <a:avLst/>
              <a:gdLst/>
              <a:ahLst/>
              <a:cxnLst/>
              <a:rect l="l" t="t" r="r" b="b"/>
              <a:pathLst>
                <a:path w="1101" h="943" extrusionOk="0">
                  <a:moveTo>
                    <a:pt x="472" y="251"/>
                  </a:moveTo>
                  <a:cubicBezTo>
                    <a:pt x="593" y="251"/>
                    <a:pt x="693" y="351"/>
                    <a:pt x="693" y="472"/>
                  </a:cubicBezTo>
                  <a:cubicBezTo>
                    <a:pt x="693" y="607"/>
                    <a:pt x="586" y="696"/>
                    <a:pt x="472" y="696"/>
                  </a:cubicBezTo>
                  <a:cubicBezTo>
                    <a:pt x="418" y="696"/>
                    <a:pt x="361" y="676"/>
                    <a:pt x="315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15" y="8"/>
                    <a:pt x="1" y="215"/>
                    <a:pt x="1" y="472"/>
                  </a:cubicBezTo>
                  <a:cubicBezTo>
                    <a:pt x="5" y="756"/>
                    <a:pt x="234" y="942"/>
                    <a:pt x="474" y="942"/>
                  </a:cubicBezTo>
                  <a:cubicBezTo>
                    <a:pt x="590" y="942"/>
                    <a:pt x="710" y="899"/>
                    <a:pt x="808" y="801"/>
                  </a:cubicBezTo>
                  <a:cubicBezTo>
                    <a:pt x="1100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343612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7" y="943"/>
                  </a:lnTo>
                  <a:lnTo>
                    <a:pt x="587" y="693"/>
                  </a:lnTo>
                  <a:lnTo>
                    <a:pt x="251" y="69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3448248" y="1897923"/>
              <a:ext cx="13388" cy="16765"/>
            </a:xfrm>
            <a:custGeom>
              <a:avLst/>
              <a:gdLst/>
              <a:ahLst/>
              <a:cxnLst/>
              <a:rect l="l" t="t" r="r" b="b"/>
              <a:pathLst>
                <a:path w="765" h="958" extrusionOk="0">
                  <a:moveTo>
                    <a:pt x="15" y="1"/>
                  </a:moveTo>
                  <a:lnTo>
                    <a:pt x="15" y="572"/>
                  </a:lnTo>
                  <a:cubicBezTo>
                    <a:pt x="1" y="779"/>
                    <a:pt x="172" y="958"/>
                    <a:pt x="386" y="958"/>
                  </a:cubicBezTo>
                  <a:cubicBezTo>
                    <a:pt x="593" y="958"/>
                    <a:pt x="765" y="779"/>
                    <a:pt x="750" y="572"/>
                  </a:cubicBezTo>
                  <a:lnTo>
                    <a:pt x="750" y="1"/>
                  </a:lnTo>
                  <a:lnTo>
                    <a:pt x="508" y="1"/>
                  </a:lnTo>
                  <a:lnTo>
                    <a:pt x="508" y="565"/>
                  </a:lnTo>
                  <a:cubicBezTo>
                    <a:pt x="508" y="647"/>
                    <a:pt x="445" y="688"/>
                    <a:pt x="383" y="688"/>
                  </a:cubicBezTo>
                  <a:cubicBezTo>
                    <a:pt x="320" y="688"/>
                    <a:pt x="258" y="647"/>
                    <a:pt x="258" y="565"/>
                  </a:cubicBezTo>
                  <a:lnTo>
                    <a:pt x="2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3464243" y="1898045"/>
              <a:ext cx="17132" cy="16397"/>
            </a:xfrm>
            <a:custGeom>
              <a:avLst/>
              <a:gdLst/>
              <a:ahLst/>
              <a:cxnLst/>
              <a:rect l="l" t="t" r="r" b="b"/>
              <a:pathLst>
                <a:path w="979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43" y="936"/>
                  </a:lnTo>
                  <a:lnTo>
                    <a:pt x="243" y="458"/>
                  </a:lnTo>
                  <a:lnTo>
                    <a:pt x="493" y="679"/>
                  </a:lnTo>
                  <a:lnTo>
                    <a:pt x="736" y="458"/>
                  </a:lnTo>
                  <a:lnTo>
                    <a:pt x="736" y="936"/>
                  </a:lnTo>
                  <a:lnTo>
                    <a:pt x="979" y="936"/>
                  </a:lnTo>
                  <a:lnTo>
                    <a:pt x="979" y="1"/>
                  </a:lnTo>
                  <a:lnTo>
                    <a:pt x="872" y="1"/>
                  </a:lnTo>
                  <a:lnTo>
                    <a:pt x="486" y="34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3484123" y="1897923"/>
              <a:ext cx="10255" cy="16520"/>
            </a:xfrm>
            <a:custGeom>
              <a:avLst/>
              <a:gdLst/>
              <a:ahLst/>
              <a:cxnLst/>
              <a:rect l="l" t="t" r="r" b="b"/>
              <a:pathLst>
                <a:path w="586" h="944" extrusionOk="0">
                  <a:moveTo>
                    <a:pt x="0" y="1"/>
                  </a:moveTo>
                  <a:lnTo>
                    <a:pt x="0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0" y="736"/>
                  </a:lnTo>
                  <a:lnTo>
                    <a:pt x="250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1280838" y="1898045"/>
              <a:ext cx="17273" cy="16397"/>
            </a:xfrm>
            <a:custGeom>
              <a:avLst/>
              <a:gdLst/>
              <a:ahLst/>
              <a:cxnLst/>
              <a:rect l="l" t="t" r="r" b="b"/>
              <a:pathLst>
                <a:path w="987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44" y="936"/>
                  </a:lnTo>
                  <a:lnTo>
                    <a:pt x="244" y="458"/>
                  </a:lnTo>
                  <a:lnTo>
                    <a:pt x="494" y="679"/>
                  </a:lnTo>
                  <a:lnTo>
                    <a:pt x="736" y="458"/>
                  </a:lnTo>
                  <a:lnTo>
                    <a:pt x="736" y="936"/>
                  </a:lnTo>
                  <a:lnTo>
                    <a:pt x="986" y="936"/>
                  </a:lnTo>
                  <a:lnTo>
                    <a:pt x="986" y="1"/>
                  </a:lnTo>
                  <a:lnTo>
                    <a:pt x="872" y="1"/>
                  </a:lnTo>
                  <a:lnTo>
                    <a:pt x="494" y="34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1300840" y="1897923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1313213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1328455" y="1897923"/>
              <a:ext cx="10273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8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1341213" y="1897923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5" y="213"/>
                  </a:moveTo>
                  <a:cubicBezTo>
                    <a:pt x="593" y="213"/>
                    <a:pt x="591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3"/>
                  </a:lnTo>
                  <a:lnTo>
                    <a:pt x="400" y="693"/>
                  </a:lnTo>
                  <a:lnTo>
                    <a:pt x="543" y="943"/>
                  </a:lnTo>
                  <a:lnTo>
                    <a:pt x="828" y="943"/>
                  </a:lnTo>
                  <a:lnTo>
                    <a:pt x="628" y="601"/>
                  </a:lnTo>
                  <a:cubicBezTo>
                    <a:pt x="864" y="386"/>
                    <a:pt x="714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1065413" y="1897923"/>
              <a:ext cx="10255" cy="16520"/>
            </a:xfrm>
            <a:custGeom>
              <a:avLst/>
              <a:gdLst/>
              <a:ahLst/>
              <a:cxnLst/>
              <a:rect l="l" t="t" r="r" b="b"/>
              <a:pathLst>
                <a:path w="586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565"/>
                  </a:lnTo>
                  <a:lnTo>
                    <a:pt x="550" y="565"/>
                  </a:lnTo>
                  <a:lnTo>
                    <a:pt x="550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1078030" y="1897923"/>
              <a:ext cx="13265" cy="16765"/>
            </a:xfrm>
            <a:custGeom>
              <a:avLst/>
              <a:gdLst/>
              <a:ahLst/>
              <a:cxnLst/>
              <a:rect l="l" t="t" r="r" b="b"/>
              <a:pathLst>
                <a:path w="758" h="958" extrusionOk="0">
                  <a:moveTo>
                    <a:pt x="7" y="1"/>
                  </a:moveTo>
                  <a:lnTo>
                    <a:pt x="7" y="572"/>
                  </a:lnTo>
                  <a:cubicBezTo>
                    <a:pt x="0" y="779"/>
                    <a:pt x="165" y="958"/>
                    <a:pt x="379" y="958"/>
                  </a:cubicBezTo>
                  <a:cubicBezTo>
                    <a:pt x="593" y="958"/>
                    <a:pt x="757" y="779"/>
                    <a:pt x="750" y="572"/>
                  </a:cubicBezTo>
                  <a:lnTo>
                    <a:pt x="750" y="1"/>
                  </a:lnTo>
                  <a:lnTo>
                    <a:pt x="500" y="1"/>
                  </a:lnTo>
                  <a:lnTo>
                    <a:pt x="500" y="565"/>
                  </a:lnTo>
                  <a:cubicBezTo>
                    <a:pt x="500" y="647"/>
                    <a:pt x="439" y="688"/>
                    <a:pt x="379" y="688"/>
                  </a:cubicBezTo>
                  <a:cubicBezTo>
                    <a:pt x="318" y="688"/>
                    <a:pt x="257" y="647"/>
                    <a:pt x="257" y="56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1093780" y="1897923"/>
              <a:ext cx="13877" cy="16520"/>
            </a:xfrm>
            <a:custGeom>
              <a:avLst/>
              <a:gdLst/>
              <a:ahLst/>
              <a:cxnLst/>
              <a:rect l="l" t="t" r="r" b="b"/>
              <a:pathLst>
                <a:path w="793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494"/>
                  </a:lnTo>
                  <a:lnTo>
                    <a:pt x="693" y="943"/>
                  </a:lnTo>
                  <a:lnTo>
                    <a:pt x="793" y="943"/>
                  </a:lnTo>
                  <a:lnTo>
                    <a:pt x="793" y="1"/>
                  </a:lnTo>
                  <a:lnTo>
                    <a:pt x="550" y="1"/>
                  </a:lnTo>
                  <a:lnTo>
                    <a:pt x="550" y="45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1107518" y="1897923"/>
              <a:ext cx="15645" cy="16380"/>
            </a:xfrm>
            <a:custGeom>
              <a:avLst/>
              <a:gdLst/>
              <a:ahLst/>
              <a:cxnLst/>
              <a:rect l="l" t="t" r="r" b="b"/>
              <a:pathLst>
                <a:path w="894" h="936" extrusionOk="0">
                  <a:moveTo>
                    <a:pt x="558" y="1"/>
                  </a:moveTo>
                  <a:cubicBezTo>
                    <a:pt x="229" y="1"/>
                    <a:pt x="1" y="336"/>
                    <a:pt x="129" y="644"/>
                  </a:cubicBezTo>
                  <a:cubicBezTo>
                    <a:pt x="207" y="831"/>
                    <a:pt x="387" y="936"/>
                    <a:pt x="568" y="936"/>
                  </a:cubicBezTo>
                  <a:cubicBezTo>
                    <a:pt x="684" y="936"/>
                    <a:pt x="801" y="893"/>
                    <a:pt x="893" y="801"/>
                  </a:cubicBezTo>
                  <a:lnTo>
                    <a:pt x="715" y="629"/>
                  </a:lnTo>
                  <a:cubicBezTo>
                    <a:pt x="670" y="671"/>
                    <a:pt x="613" y="691"/>
                    <a:pt x="558" y="691"/>
                  </a:cubicBezTo>
                  <a:cubicBezTo>
                    <a:pt x="474" y="691"/>
                    <a:pt x="392" y="644"/>
                    <a:pt x="358" y="558"/>
                  </a:cubicBezTo>
                  <a:cubicBezTo>
                    <a:pt x="293" y="415"/>
                    <a:pt x="400" y="251"/>
                    <a:pt x="558" y="251"/>
                  </a:cubicBezTo>
                  <a:cubicBezTo>
                    <a:pt x="615" y="251"/>
                    <a:pt x="672" y="272"/>
                    <a:pt x="715" y="315"/>
                  </a:cubicBezTo>
                  <a:lnTo>
                    <a:pt x="886" y="136"/>
                  </a:lnTo>
                  <a:cubicBezTo>
                    <a:pt x="800" y="44"/>
                    <a:pt x="679" y="1"/>
                    <a:pt x="55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1125140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1140505" y="1897923"/>
              <a:ext cx="4270" cy="16520"/>
            </a:xfrm>
            <a:custGeom>
              <a:avLst/>
              <a:gdLst/>
              <a:ahLst/>
              <a:cxnLst/>
              <a:rect l="l" t="t" r="r" b="b"/>
              <a:pathLst>
                <a:path w="244" h="944" extrusionOk="0">
                  <a:moveTo>
                    <a:pt x="1" y="1"/>
                  </a:moveTo>
                  <a:lnTo>
                    <a:pt x="1" y="943"/>
                  </a:lnTo>
                  <a:lnTo>
                    <a:pt x="244" y="943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1147260" y="1897923"/>
              <a:ext cx="19127" cy="16503"/>
            </a:xfrm>
            <a:custGeom>
              <a:avLst/>
              <a:gdLst/>
              <a:ahLst/>
              <a:cxnLst/>
              <a:rect l="l" t="t" r="r" b="b"/>
              <a:pathLst>
                <a:path w="1093" h="943" extrusionOk="0">
                  <a:moveTo>
                    <a:pt x="465" y="251"/>
                  </a:moveTo>
                  <a:cubicBezTo>
                    <a:pt x="593" y="251"/>
                    <a:pt x="693" y="351"/>
                    <a:pt x="693" y="472"/>
                  </a:cubicBezTo>
                  <a:cubicBezTo>
                    <a:pt x="693" y="607"/>
                    <a:pt x="582" y="696"/>
                    <a:pt x="467" y="696"/>
                  </a:cubicBezTo>
                  <a:cubicBezTo>
                    <a:pt x="411" y="696"/>
                    <a:pt x="354" y="676"/>
                    <a:pt x="307" y="629"/>
                  </a:cubicBezTo>
                  <a:cubicBezTo>
                    <a:pt x="165" y="494"/>
                    <a:pt x="265" y="251"/>
                    <a:pt x="465" y="251"/>
                  </a:cubicBezTo>
                  <a:close/>
                  <a:moveTo>
                    <a:pt x="465" y="1"/>
                  </a:moveTo>
                  <a:cubicBezTo>
                    <a:pt x="207" y="8"/>
                    <a:pt x="0" y="215"/>
                    <a:pt x="0" y="472"/>
                  </a:cubicBezTo>
                  <a:cubicBezTo>
                    <a:pt x="0" y="756"/>
                    <a:pt x="230" y="942"/>
                    <a:pt x="470" y="942"/>
                  </a:cubicBezTo>
                  <a:cubicBezTo>
                    <a:pt x="586" y="942"/>
                    <a:pt x="705" y="899"/>
                    <a:pt x="800" y="801"/>
                  </a:cubicBezTo>
                  <a:cubicBezTo>
                    <a:pt x="1093" y="508"/>
                    <a:pt x="886" y="1"/>
                    <a:pt x="46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1166003" y="1897923"/>
              <a:ext cx="13895" cy="16520"/>
            </a:xfrm>
            <a:custGeom>
              <a:avLst/>
              <a:gdLst/>
              <a:ahLst/>
              <a:cxnLst/>
              <a:rect l="l" t="t" r="r" b="b"/>
              <a:pathLst>
                <a:path w="794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243" y="494"/>
                  </a:lnTo>
                  <a:lnTo>
                    <a:pt x="693" y="943"/>
                  </a:lnTo>
                  <a:lnTo>
                    <a:pt x="793" y="943"/>
                  </a:lnTo>
                  <a:lnTo>
                    <a:pt x="793" y="1"/>
                  </a:lnTo>
                  <a:lnTo>
                    <a:pt x="543" y="1"/>
                  </a:lnTo>
                  <a:lnTo>
                    <a:pt x="543" y="45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1391315" y="1898045"/>
              <a:ext cx="17255" cy="16397"/>
            </a:xfrm>
            <a:custGeom>
              <a:avLst/>
              <a:gdLst/>
              <a:ahLst/>
              <a:cxnLst/>
              <a:rect l="l" t="t" r="r" b="b"/>
              <a:pathLst>
                <a:path w="986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50" y="936"/>
                  </a:lnTo>
                  <a:lnTo>
                    <a:pt x="250" y="458"/>
                  </a:lnTo>
                  <a:lnTo>
                    <a:pt x="493" y="679"/>
                  </a:lnTo>
                  <a:lnTo>
                    <a:pt x="743" y="458"/>
                  </a:lnTo>
                  <a:lnTo>
                    <a:pt x="743" y="936"/>
                  </a:lnTo>
                  <a:lnTo>
                    <a:pt x="986" y="936"/>
                  </a:lnTo>
                  <a:lnTo>
                    <a:pt x="986" y="1"/>
                  </a:lnTo>
                  <a:lnTo>
                    <a:pt x="872" y="1"/>
                  </a:lnTo>
                  <a:lnTo>
                    <a:pt x="493" y="344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1410933" y="1897923"/>
              <a:ext cx="19267" cy="16503"/>
            </a:xfrm>
            <a:custGeom>
              <a:avLst/>
              <a:gdLst/>
              <a:ahLst/>
              <a:cxnLst/>
              <a:rect l="l" t="t" r="r" b="b"/>
              <a:pathLst>
                <a:path w="1101" h="943" extrusionOk="0">
                  <a:moveTo>
                    <a:pt x="472" y="251"/>
                  </a:moveTo>
                  <a:cubicBezTo>
                    <a:pt x="593" y="251"/>
                    <a:pt x="693" y="351"/>
                    <a:pt x="693" y="472"/>
                  </a:cubicBezTo>
                  <a:cubicBezTo>
                    <a:pt x="693" y="607"/>
                    <a:pt x="583" y="696"/>
                    <a:pt x="469" y="696"/>
                  </a:cubicBezTo>
                  <a:cubicBezTo>
                    <a:pt x="414" y="696"/>
                    <a:pt x="359" y="676"/>
                    <a:pt x="315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15" y="8"/>
                    <a:pt x="1" y="215"/>
                    <a:pt x="1" y="472"/>
                  </a:cubicBezTo>
                  <a:cubicBezTo>
                    <a:pt x="5" y="756"/>
                    <a:pt x="234" y="942"/>
                    <a:pt x="474" y="942"/>
                  </a:cubicBezTo>
                  <a:cubicBezTo>
                    <a:pt x="590" y="942"/>
                    <a:pt x="710" y="899"/>
                    <a:pt x="808" y="801"/>
                  </a:cubicBezTo>
                  <a:cubicBezTo>
                    <a:pt x="1100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1429798" y="1897923"/>
              <a:ext cx="14263" cy="16520"/>
            </a:xfrm>
            <a:custGeom>
              <a:avLst/>
              <a:gdLst/>
              <a:ahLst/>
              <a:cxnLst/>
              <a:rect l="l" t="t" r="r" b="b"/>
              <a:pathLst>
                <a:path w="815" h="944" extrusionOk="0">
                  <a:moveTo>
                    <a:pt x="351" y="251"/>
                  </a:moveTo>
                  <a:cubicBezTo>
                    <a:pt x="651" y="251"/>
                    <a:pt x="651" y="701"/>
                    <a:pt x="351" y="701"/>
                  </a:cubicBezTo>
                  <a:lnTo>
                    <a:pt x="244" y="701"/>
                  </a:lnTo>
                  <a:lnTo>
                    <a:pt x="244" y="251"/>
                  </a:lnTo>
                  <a:close/>
                  <a:moveTo>
                    <a:pt x="1" y="1"/>
                  </a:moveTo>
                  <a:lnTo>
                    <a:pt x="1" y="943"/>
                  </a:lnTo>
                  <a:lnTo>
                    <a:pt x="351" y="943"/>
                  </a:lnTo>
                  <a:cubicBezTo>
                    <a:pt x="608" y="943"/>
                    <a:pt x="815" y="729"/>
                    <a:pt x="815" y="472"/>
                  </a:cubicBezTo>
                  <a:cubicBezTo>
                    <a:pt x="815" y="215"/>
                    <a:pt x="608" y="1"/>
                    <a:pt x="3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1446422" y="1897923"/>
              <a:ext cx="10273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465550" y="1897923"/>
              <a:ext cx="14263" cy="16520"/>
            </a:xfrm>
            <a:custGeom>
              <a:avLst/>
              <a:gdLst/>
              <a:ahLst/>
              <a:cxnLst/>
              <a:rect l="l" t="t" r="r" b="b"/>
              <a:pathLst>
                <a:path w="815" h="944" extrusionOk="0">
                  <a:moveTo>
                    <a:pt x="343" y="251"/>
                  </a:moveTo>
                  <a:cubicBezTo>
                    <a:pt x="643" y="251"/>
                    <a:pt x="643" y="701"/>
                    <a:pt x="343" y="701"/>
                  </a:cubicBezTo>
                  <a:lnTo>
                    <a:pt x="243" y="701"/>
                  </a:lnTo>
                  <a:lnTo>
                    <a:pt x="243" y="251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343" y="943"/>
                  </a:lnTo>
                  <a:cubicBezTo>
                    <a:pt x="607" y="943"/>
                    <a:pt x="814" y="729"/>
                    <a:pt x="814" y="472"/>
                  </a:cubicBezTo>
                  <a:cubicBezTo>
                    <a:pt x="814" y="215"/>
                    <a:pt x="607" y="1"/>
                    <a:pt x="34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480408" y="1897923"/>
              <a:ext cx="19267" cy="16503"/>
            </a:xfrm>
            <a:custGeom>
              <a:avLst/>
              <a:gdLst/>
              <a:ahLst/>
              <a:cxnLst/>
              <a:rect l="l" t="t" r="r" b="b"/>
              <a:pathLst>
                <a:path w="1101" h="943" extrusionOk="0">
                  <a:moveTo>
                    <a:pt x="472" y="251"/>
                  </a:moveTo>
                  <a:cubicBezTo>
                    <a:pt x="594" y="251"/>
                    <a:pt x="694" y="351"/>
                    <a:pt x="694" y="472"/>
                  </a:cubicBezTo>
                  <a:cubicBezTo>
                    <a:pt x="694" y="607"/>
                    <a:pt x="583" y="696"/>
                    <a:pt x="469" y="696"/>
                  </a:cubicBezTo>
                  <a:cubicBezTo>
                    <a:pt x="415" y="696"/>
                    <a:pt x="359" y="676"/>
                    <a:pt x="315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15" y="8"/>
                    <a:pt x="1" y="215"/>
                    <a:pt x="1" y="472"/>
                  </a:cubicBezTo>
                  <a:cubicBezTo>
                    <a:pt x="1" y="756"/>
                    <a:pt x="231" y="942"/>
                    <a:pt x="470" y="942"/>
                  </a:cubicBezTo>
                  <a:cubicBezTo>
                    <a:pt x="587" y="942"/>
                    <a:pt x="705" y="899"/>
                    <a:pt x="801" y="801"/>
                  </a:cubicBezTo>
                  <a:cubicBezTo>
                    <a:pt x="1101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498152" y="1897923"/>
              <a:ext cx="10273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7" y="943"/>
                  </a:lnTo>
                  <a:lnTo>
                    <a:pt x="587" y="693"/>
                  </a:lnTo>
                  <a:lnTo>
                    <a:pt x="251" y="69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1509913" y="1897923"/>
              <a:ext cx="14630" cy="16520"/>
            </a:xfrm>
            <a:custGeom>
              <a:avLst/>
              <a:gdLst/>
              <a:ahLst/>
              <a:cxnLst/>
              <a:rect l="l" t="t" r="r" b="b"/>
              <a:pathLst>
                <a:path w="836" h="944" extrusionOk="0">
                  <a:moveTo>
                    <a:pt x="364" y="208"/>
                  </a:moveTo>
                  <a:cubicBezTo>
                    <a:pt x="472" y="208"/>
                    <a:pt x="472" y="372"/>
                    <a:pt x="364" y="372"/>
                  </a:cubicBezTo>
                  <a:lnTo>
                    <a:pt x="243" y="372"/>
                  </a:lnTo>
                  <a:lnTo>
                    <a:pt x="243" y="208"/>
                  </a:lnTo>
                  <a:close/>
                  <a:moveTo>
                    <a:pt x="407" y="579"/>
                  </a:moveTo>
                  <a:cubicBezTo>
                    <a:pt x="450" y="579"/>
                    <a:pt x="486" y="615"/>
                    <a:pt x="493" y="658"/>
                  </a:cubicBezTo>
                  <a:cubicBezTo>
                    <a:pt x="493" y="701"/>
                    <a:pt x="450" y="736"/>
                    <a:pt x="407" y="736"/>
                  </a:cubicBezTo>
                  <a:lnTo>
                    <a:pt x="243" y="736"/>
                  </a:lnTo>
                  <a:lnTo>
                    <a:pt x="243" y="579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457" y="943"/>
                  </a:lnTo>
                  <a:cubicBezTo>
                    <a:pt x="721" y="943"/>
                    <a:pt x="836" y="608"/>
                    <a:pt x="629" y="451"/>
                  </a:cubicBezTo>
                  <a:cubicBezTo>
                    <a:pt x="664" y="401"/>
                    <a:pt x="686" y="344"/>
                    <a:pt x="686" y="279"/>
                  </a:cubicBezTo>
                  <a:cubicBezTo>
                    <a:pt x="686" y="129"/>
                    <a:pt x="564" y="8"/>
                    <a:pt x="41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1521655" y="1897923"/>
              <a:ext cx="16135" cy="16520"/>
            </a:xfrm>
            <a:custGeom>
              <a:avLst/>
              <a:gdLst/>
              <a:ahLst/>
              <a:cxnLst/>
              <a:rect l="l" t="t" r="r" b="b"/>
              <a:pathLst>
                <a:path w="922" h="944" extrusionOk="0">
                  <a:moveTo>
                    <a:pt x="0" y="1"/>
                  </a:moveTo>
                  <a:lnTo>
                    <a:pt x="343" y="594"/>
                  </a:lnTo>
                  <a:lnTo>
                    <a:pt x="343" y="943"/>
                  </a:lnTo>
                  <a:lnTo>
                    <a:pt x="586" y="943"/>
                  </a:lnTo>
                  <a:lnTo>
                    <a:pt x="586" y="594"/>
                  </a:lnTo>
                  <a:lnTo>
                    <a:pt x="922" y="1"/>
                  </a:lnTo>
                  <a:lnTo>
                    <a:pt x="636" y="1"/>
                  </a:lnTo>
                  <a:lnTo>
                    <a:pt x="457" y="315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546155" y="1897923"/>
              <a:ext cx="14000" cy="16520"/>
            </a:xfrm>
            <a:custGeom>
              <a:avLst/>
              <a:gdLst/>
              <a:ahLst/>
              <a:cxnLst/>
              <a:rect l="l" t="t" r="r" b="b"/>
              <a:pathLst>
                <a:path w="800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494"/>
                  </a:lnTo>
                  <a:lnTo>
                    <a:pt x="693" y="943"/>
                  </a:lnTo>
                  <a:lnTo>
                    <a:pt x="800" y="943"/>
                  </a:lnTo>
                  <a:lnTo>
                    <a:pt x="800" y="1"/>
                  </a:lnTo>
                  <a:lnTo>
                    <a:pt x="550" y="1"/>
                  </a:lnTo>
                  <a:lnTo>
                    <a:pt x="550" y="451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1561765" y="1897923"/>
              <a:ext cx="15015" cy="16520"/>
            </a:xfrm>
            <a:custGeom>
              <a:avLst/>
              <a:gdLst/>
              <a:ahLst/>
              <a:cxnLst/>
              <a:rect l="l" t="t" r="r" b="b"/>
              <a:pathLst>
                <a:path w="858" h="944" extrusionOk="0">
                  <a:moveTo>
                    <a:pt x="426" y="213"/>
                  </a:moveTo>
                  <a:cubicBezTo>
                    <a:pt x="594" y="213"/>
                    <a:pt x="592" y="480"/>
                    <a:pt x="420" y="480"/>
                  </a:cubicBezTo>
                  <a:cubicBezTo>
                    <a:pt x="414" y="480"/>
                    <a:pt x="407" y="480"/>
                    <a:pt x="401" y="479"/>
                  </a:cubicBezTo>
                  <a:lnTo>
                    <a:pt x="243" y="479"/>
                  </a:lnTo>
                  <a:lnTo>
                    <a:pt x="243" y="215"/>
                  </a:lnTo>
                  <a:lnTo>
                    <a:pt x="401" y="215"/>
                  </a:lnTo>
                  <a:cubicBezTo>
                    <a:pt x="409" y="214"/>
                    <a:pt x="418" y="213"/>
                    <a:pt x="426" y="213"/>
                  </a:cubicBezTo>
                  <a:close/>
                  <a:moveTo>
                    <a:pt x="1" y="1"/>
                  </a:moveTo>
                  <a:lnTo>
                    <a:pt x="1" y="943"/>
                  </a:lnTo>
                  <a:lnTo>
                    <a:pt x="243" y="943"/>
                  </a:lnTo>
                  <a:lnTo>
                    <a:pt x="243" y="693"/>
                  </a:lnTo>
                  <a:lnTo>
                    <a:pt x="401" y="693"/>
                  </a:lnTo>
                  <a:lnTo>
                    <a:pt x="543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58" y="386"/>
                    <a:pt x="708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691738" y="2197593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93"/>
                  </a:moveTo>
                  <a:lnTo>
                    <a:pt x="422" y="436"/>
                  </a:lnTo>
                  <a:lnTo>
                    <a:pt x="286" y="436"/>
                  </a:lnTo>
                  <a:lnTo>
                    <a:pt x="350" y="293"/>
                  </a:lnTo>
                  <a:close/>
                  <a:moveTo>
                    <a:pt x="314" y="1"/>
                  </a:moveTo>
                  <a:lnTo>
                    <a:pt x="0" y="672"/>
                  </a:lnTo>
                  <a:lnTo>
                    <a:pt x="172" y="672"/>
                  </a:lnTo>
                  <a:lnTo>
                    <a:pt x="214" y="586"/>
                  </a:lnTo>
                  <a:lnTo>
                    <a:pt x="486" y="586"/>
                  </a:lnTo>
                  <a:lnTo>
                    <a:pt x="529" y="672"/>
                  </a:lnTo>
                  <a:lnTo>
                    <a:pt x="707" y="67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1704863" y="2197593"/>
              <a:ext cx="10133" cy="12635"/>
            </a:xfrm>
            <a:custGeom>
              <a:avLst/>
              <a:gdLst/>
              <a:ahLst/>
              <a:cxnLst/>
              <a:rect l="l" t="t" r="r" b="b"/>
              <a:pathLst>
                <a:path w="579" h="722" extrusionOk="0">
                  <a:moveTo>
                    <a:pt x="21" y="1"/>
                  </a:moveTo>
                  <a:lnTo>
                    <a:pt x="21" y="408"/>
                  </a:lnTo>
                  <a:cubicBezTo>
                    <a:pt x="0" y="572"/>
                    <a:pt x="121" y="722"/>
                    <a:pt x="286" y="722"/>
                  </a:cubicBezTo>
                  <a:cubicBezTo>
                    <a:pt x="457" y="722"/>
                    <a:pt x="578" y="572"/>
                    <a:pt x="550" y="408"/>
                  </a:cubicBezTo>
                  <a:lnTo>
                    <a:pt x="550" y="1"/>
                  </a:lnTo>
                  <a:lnTo>
                    <a:pt x="371" y="1"/>
                  </a:lnTo>
                  <a:lnTo>
                    <a:pt x="371" y="408"/>
                  </a:lnTo>
                  <a:cubicBezTo>
                    <a:pt x="371" y="465"/>
                    <a:pt x="327" y="493"/>
                    <a:pt x="282" y="493"/>
                  </a:cubicBezTo>
                  <a:cubicBezTo>
                    <a:pt x="237" y="493"/>
                    <a:pt x="193" y="465"/>
                    <a:pt x="193" y="408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1716097" y="2197593"/>
              <a:ext cx="9275" cy="11900"/>
            </a:xfrm>
            <a:custGeom>
              <a:avLst/>
              <a:gdLst/>
              <a:ahLst/>
              <a:cxnLst/>
              <a:rect l="l" t="t" r="r" b="b"/>
              <a:pathLst>
                <a:path w="530" h="680" extrusionOk="0">
                  <a:moveTo>
                    <a:pt x="1" y="1"/>
                  </a:moveTo>
                  <a:lnTo>
                    <a:pt x="1" y="179"/>
                  </a:lnTo>
                  <a:lnTo>
                    <a:pt x="172" y="179"/>
                  </a:lnTo>
                  <a:lnTo>
                    <a:pt x="172" y="679"/>
                  </a:lnTo>
                  <a:lnTo>
                    <a:pt x="351" y="679"/>
                  </a:lnTo>
                  <a:lnTo>
                    <a:pt x="351" y="179"/>
                  </a:lnTo>
                  <a:lnTo>
                    <a:pt x="529" y="17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1726230" y="2197593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36" y="179"/>
                  </a:moveTo>
                  <a:cubicBezTo>
                    <a:pt x="421" y="179"/>
                    <a:pt x="500" y="251"/>
                    <a:pt x="493" y="343"/>
                  </a:cubicBezTo>
                  <a:cubicBezTo>
                    <a:pt x="493" y="440"/>
                    <a:pt x="414" y="504"/>
                    <a:pt x="332" y="504"/>
                  </a:cubicBezTo>
                  <a:cubicBezTo>
                    <a:pt x="293" y="504"/>
                    <a:pt x="254" y="490"/>
                    <a:pt x="221" y="458"/>
                  </a:cubicBezTo>
                  <a:cubicBezTo>
                    <a:pt x="122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8"/>
                    <a:pt x="0" y="158"/>
                    <a:pt x="0" y="336"/>
                  </a:cubicBezTo>
                  <a:cubicBezTo>
                    <a:pt x="0" y="539"/>
                    <a:pt x="166" y="673"/>
                    <a:pt x="337" y="673"/>
                  </a:cubicBezTo>
                  <a:cubicBezTo>
                    <a:pt x="420" y="673"/>
                    <a:pt x="504" y="642"/>
                    <a:pt x="571" y="572"/>
                  </a:cubicBezTo>
                  <a:cubicBezTo>
                    <a:pt x="786" y="365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1494793" y="2197593"/>
              <a:ext cx="10763" cy="11760"/>
            </a:xfrm>
            <a:custGeom>
              <a:avLst/>
              <a:gdLst/>
              <a:ahLst/>
              <a:cxnLst/>
              <a:rect l="l" t="t" r="r" b="b"/>
              <a:pathLst>
                <a:path w="615" h="672" extrusionOk="0">
                  <a:moveTo>
                    <a:pt x="286" y="151"/>
                  </a:moveTo>
                  <a:cubicBezTo>
                    <a:pt x="414" y="151"/>
                    <a:pt x="414" y="343"/>
                    <a:pt x="286" y="343"/>
                  </a:cubicBezTo>
                  <a:lnTo>
                    <a:pt x="179" y="343"/>
                  </a:lnTo>
                  <a:lnTo>
                    <a:pt x="179" y="151"/>
                  </a:lnTo>
                  <a:close/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93"/>
                  </a:lnTo>
                  <a:lnTo>
                    <a:pt x="286" y="493"/>
                  </a:lnTo>
                  <a:lnTo>
                    <a:pt x="393" y="672"/>
                  </a:lnTo>
                  <a:lnTo>
                    <a:pt x="593" y="672"/>
                  </a:lnTo>
                  <a:lnTo>
                    <a:pt x="450" y="429"/>
                  </a:lnTo>
                  <a:cubicBezTo>
                    <a:pt x="614" y="272"/>
                    <a:pt x="507" y="1"/>
                    <a:pt x="27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1506290" y="2197593"/>
              <a:ext cx="3133" cy="11760"/>
            </a:xfrm>
            <a:custGeom>
              <a:avLst/>
              <a:gdLst/>
              <a:ahLst/>
              <a:cxnLst/>
              <a:rect l="l" t="t" r="r" b="b"/>
              <a:pathLst>
                <a:path w="179" h="672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1509790" y="2197610"/>
              <a:ext cx="13073" cy="11813"/>
            </a:xfrm>
            <a:custGeom>
              <a:avLst/>
              <a:gdLst/>
              <a:ahLst/>
              <a:cxnLst/>
              <a:rect l="l" t="t" r="r" b="b"/>
              <a:pathLst>
                <a:path w="747" h="675" extrusionOk="0">
                  <a:moveTo>
                    <a:pt x="416" y="0"/>
                  </a:moveTo>
                  <a:cubicBezTo>
                    <a:pt x="199" y="0"/>
                    <a:pt x="1" y="219"/>
                    <a:pt x="100" y="464"/>
                  </a:cubicBezTo>
                  <a:cubicBezTo>
                    <a:pt x="160" y="608"/>
                    <a:pt x="285" y="674"/>
                    <a:pt x="409" y="674"/>
                  </a:cubicBezTo>
                  <a:cubicBezTo>
                    <a:pt x="579" y="674"/>
                    <a:pt x="747" y="550"/>
                    <a:pt x="743" y="335"/>
                  </a:cubicBezTo>
                  <a:lnTo>
                    <a:pt x="743" y="314"/>
                  </a:lnTo>
                  <a:lnTo>
                    <a:pt x="414" y="314"/>
                  </a:lnTo>
                  <a:lnTo>
                    <a:pt x="414" y="428"/>
                  </a:lnTo>
                  <a:lnTo>
                    <a:pt x="543" y="428"/>
                  </a:lnTo>
                  <a:cubicBezTo>
                    <a:pt x="510" y="474"/>
                    <a:pt x="463" y="496"/>
                    <a:pt x="415" y="496"/>
                  </a:cubicBezTo>
                  <a:cubicBezTo>
                    <a:pt x="359" y="496"/>
                    <a:pt x="302" y="465"/>
                    <a:pt x="271" y="407"/>
                  </a:cubicBezTo>
                  <a:cubicBezTo>
                    <a:pt x="214" y="307"/>
                    <a:pt x="293" y="178"/>
                    <a:pt x="414" y="178"/>
                  </a:cubicBezTo>
                  <a:cubicBezTo>
                    <a:pt x="450" y="178"/>
                    <a:pt x="493" y="192"/>
                    <a:pt x="521" y="221"/>
                  </a:cubicBezTo>
                  <a:lnTo>
                    <a:pt x="650" y="100"/>
                  </a:lnTo>
                  <a:cubicBezTo>
                    <a:pt x="579" y="30"/>
                    <a:pt x="496" y="0"/>
                    <a:pt x="41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1524158" y="2197593"/>
              <a:ext cx="9888" cy="11760"/>
            </a:xfrm>
            <a:custGeom>
              <a:avLst/>
              <a:gdLst/>
              <a:ahLst/>
              <a:cxnLst/>
              <a:rect l="l" t="t" r="r" b="b"/>
              <a:pathLst>
                <a:path w="565" h="672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15"/>
                  </a:lnTo>
                  <a:lnTo>
                    <a:pt x="386" y="415"/>
                  </a:lnTo>
                  <a:lnTo>
                    <a:pt x="386" y="672"/>
                  </a:lnTo>
                  <a:lnTo>
                    <a:pt x="564" y="672"/>
                  </a:lnTo>
                  <a:lnTo>
                    <a:pt x="564" y="1"/>
                  </a:lnTo>
                  <a:lnTo>
                    <a:pt x="386" y="1"/>
                  </a:lnTo>
                  <a:lnTo>
                    <a:pt x="386" y="243"/>
                  </a:lnTo>
                  <a:lnTo>
                    <a:pt x="179" y="24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1535655" y="2197593"/>
              <a:ext cx="9380" cy="11900"/>
            </a:xfrm>
            <a:custGeom>
              <a:avLst/>
              <a:gdLst/>
              <a:ahLst/>
              <a:cxnLst/>
              <a:rect l="l" t="t" r="r" b="b"/>
              <a:pathLst>
                <a:path w="536" h="680" extrusionOk="0">
                  <a:moveTo>
                    <a:pt x="7" y="1"/>
                  </a:moveTo>
                  <a:lnTo>
                    <a:pt x="0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7" y="679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1307333" y="2197593"/>
              <a:ext cx="7402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1"/>
                  </a:moveTo>
                  <a:lnTo>
                    <a:pt x="1" y="672"/>
                  </a:lnTo>
                  <a:lnTo>
                    <a:pt x="422" y="672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1316468" y="2197593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1"/>
                  </a:moveTo>
                  <a:lnTo>
                    <a:pt x="0" y="672"/>
                  </a:lnTo>
                  <a:lnTo>
                    <a:pt x="414" y="672"/>
                  </a:lnTo>
                  <a:lnTo>
                    <a:pt x="414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4" y="151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1325585" y="2197593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2" y="258"/>
                  </a:lnTo>
                  <a:lnTo>
                    <a:pt x="172" y="151"/>
                  </a:lnTo>
                  <a:lnTo>
                    <a:pt x="415" y="151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1334335" y="2197593"/>
              <a:ext cx="9380" cy="11900"/>
            </a:xfrm>
            <a:custGeom>
              <a:avLst/>
              <a:gdLst/>
              <a:ahLst/>
              <a:cxnLst/>
              <a:rect l="l" t="t" r="r" b="b"/>
              <a:pathLst>
                <a:path w="536" h="680" extrusionOk="0">
                  <a:moveTo>
                    <a:pt x="7" y="1"/>
                  </a:moveTo>
                  <a:lnTo>
                    <a:pt x="0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7" y="679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1583255" y="1955918"/>
              <a:ext cx="10027" cy="11760"/>
            </a:xfrm>
            <a:custGeom>
              <a:avLst/>
              <a:gdLst/>
              <a:ahLst/>
              <a:cxnLst/>
              <a:rect l="l" t="t" r="r" b="b"/>
              <a:pathLst>
                <a:path w="57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501" y="671"/>
                  </a:lnTo>
                  <a:lnTo>
                    <a:pt x="572" y="664"/>
                  </a:lnTo>
                  <a:lnTo>
                    <a:pt x="572" y="0"/>
                  </a:lnTo>
                  <a:lnTo>
                    <a:pt x="394" y="0"/>
                  </a:lnTo>
                  <a:lnTo>
                    <a:pt x="394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1594140" y="195591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48" y="178"/>
                  </a:moveTo>
                  <a:cubicBezTo>
                    <a:pt x="435" y="178"/>
                    <a:pt x="500" y="254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36" y="179"/>
                  </a:cubicBezTo>
                  <a:cubicBezTo>
                    <a:pt x="340" y="178"/>
                    <a:pt x="344" y="178"/>
                    <a:pt x="348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6" y="672"/>
                    <a:pt x="337" y="672"/>
                  </a:cubicBezTo>
                  <a:cubicBezTo>
                    <a:pt x="420" y="672"/>
                    <a:pt x="504" y="641"/>
                    <a:pt x="571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1607633" y="1955918"/>
              <a:ext cx="10763" cy="11760"/>
            </a:xfrm>
            <a:custGeom>
              <a:avLst/>
              <a:gdLst/>
              <a:ahLst/>
              <a:cxnLst/>
              <a:rect l="l" t="t" r="r" b="b"/>
              <a:pathLst>
                <a:path w="615" h="672" extrusionOk="0">
                  <a:moveTo>
                    <a:pt x="286" y="150"/>
                  </a:moveTo>
                  <a:cubicBezTo>
                    <a:pt x="415" y="150"/>
                    <a:pt x="415" y="343"/>
                    <a:pt x="286" y="343"/>
                  </a:cubicBezTo>
                  <a:lnTo>
                    <a:pt x="179" y="343"/>
                  </a:lnTo>
                  <a:lnTo>
                    <a:pt x="179" y="150"/>
                  </a:lnTo>
                  <a:close/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493"/>
                  </a:lnTo>
                  <a:lnTo>
                    <a:pt x="286" y="493"/>
                  </a:lnTo>
                  <a:lnTo>
                    <a:pt x="386" y="671"/>
                  </a:lnTo>
                  <a:lnTo>
                    <a:pt x="586" y="671"/>
                  </a:lnTo>
                  <a:lnTo>
                    <a:pt x="443" y="429"/>
                  </a:lnTo>
                  <a:cubicBezTo>
                    <a:pt x="615" y="279"/>
                    <a:pt x="500" y="0"/>
                    <a:pt x="27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1618885" y="1955918"/>
              <a:ext cx="12513" cy="11760"/>
            </a:xfrm>
            <a:custGeom>
              <a:avLst/>
              <a:gdLst/>
              <a:ahLst/>
              <a:cxnLst/>
              <a:rect l="l" t="t" r="r" b="b"/>
              <a:pathLst>
                <a:path w="71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29"/>
                  </a:lnTo>
                  <a:lnTo>
                    <a:pt x="357" y="486"/>
                  </a:lnTo>
                  <a:lnTo>
                    <a:pt x="536" y="329"/>
                  </a:lnTo>
                  <a:lnTo>
                    <a:pt x="536" y="671"/>
                  </a:lnTo>
                  <a:lnTo>
                    <a:pt x="714" y="671"/>
                  </a:lnTo>
                  <a:lnTo>
                    <a:pt x="714" y="0"/>
                  </a:lnTo>
                  <a:lnTo>
                    <a:pt x="636" y="0"/>
                  </a:lnTo>
                  <a:lnTo>
                    <a:pt x="364" y="25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1632622" y="195591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22" y="436"/>
                  </a:lnTo>
                  <a:lnTo>
                    <a:pt x="286" y="436"/>
                  </a:lnTo>
                  <a:lnTo>
                    <a:pt x="350" y="286"/>
                  </a:lnTo>
                  <a:close/>
                  <a:moveTo>
                    <a:pt x="308" y="0"/>
                  </a:moveTo>
                  <a:lnTo>
                    <a:pt x="1" y="671"/>
                  </a:lnTo>
                  <a:lnTo>
                    <a:pt x="172" y="671"/>
                  </a:lnTo>
                  <a:lnTo>
                    <a:pt x="215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8" y="67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1646115" y="1955918"/>
              <a:ext cx="7403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22" y="671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1508408" y="1955918"/>
              <a:ext cx="13633" cy="11778"/>
            </a:xfrm>
            <a:custGeom>
              <a:avLst/>
              <a:gdLst/>
              <a:ahLst/>
              <a:cxnLst/>
              <a:rect l="l" t="t" r="r" b="b"/>
              <a:pathLst>
                <a:path w="779" h="673" extrusionOk="0">
                  <a:moveTo>
                    <a:pt x="347" y="178"/>
                  </a:moveTo>
                  <a:cubicBezTo>
                    <a:pt x="428" y="178"/>
                    <a:pt x="493" y="254"/>
                    <a:pt x="493" y="336"/>
                  </a:cubicBezTo>
                  <a:cubicBezTo>
                    <a:pt x="493" y="433"/>
                    <a:pt x="414" y="497"/>
                    <a:pt x="333" y="497"/>
                  </a:cubicBezTo>
                  <a:cubicBezTo>
                    <a:pt x="294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36" y="179"/>
                  </a:cubicBezTo>
                  <a:cubicBezTo>
                    <a:pt x="340" y="178"/>
                    <a:pt x="343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1" y="150"/>
                    <a:pt x="1" y="336"/>
                  </a:cubicBezTo>
                  <a:cubicBezTo>
                    <a:pt x="1" y="538"/>
                    <a:pt x="166" y="672"/>
                    <a:pt x="338" y="672"/>
                  </a:cubicBezTo>
                  <a:cubicBezTo>
                    <a:pt x="420" y="672"/>
                    <a:pt x="504" y="641"/>
                    <a:pt x="572" y="571"/>
                  </a:cubicBezTo>
                  <a:cubicBezTo>
                    <a:pt x="779" y="357"/>
                    <a:pt x="629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1521777" y="1955918"/>
              <a:ext cx="10010" cy="11760"/>
            </a:xfrm>
            <a:custGeom>
              <a:avLst/>
              <a:gdLst/>
              <a:ahLst/>
              <a:cxnLst/>
              <a:rect l="l" t="t" r="r" b="b"/>
              <a:pathLst>
                <a:path w="572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493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3" y="0"/>
                  </a:lnTo>
                  <a:lnTo>
                    <a:pt x="393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1506027" y="1935163"/>
              <a:ext cx="13773" cy="11778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336" y="179"/>
                  </a:moveTo>
                  <a:cubicBezTo>
                    <a:pt x="422" y="179"/>
                    <a:pt x="501" y="251"/>
                    <a:pt x="494" y="344"/>
                  </a:cubicBezTo>
                  <a:cubicBezTo>
                    <a:pt x="494" y="440"/>
                    <a:pt x="415" y="504"/>
                    <a:pt x="333" y="504"/>
                  </a:cubicBezTo>
                  <a:cubicBezTo>
                    <a:pt x="294" y="504"/>
                    <a:pt x="254" y="490"/>
                    <a:pt x="222" y="458"/>
                  </a:cubicBezTo>
                  <a:cubicBezTo>
                    <a:pt x="122" y="351"/>
                    <a:pt x="194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1" y="8"/>
                    <a:pt x="1" y="158"/>
                    <a:pt x="1" y="336"/>
                  </a:cubicBezTo>
                  <a:cubicBezTo>
                    <a:pt x="1" y="539"/>
                    <a:pt x="167" y="673"/>
                    <a:pt x="338" y="673"/>
                  </a:cubicBezTo>
                  <a:cubicBezTo>
                    <a:pt x="421" y="673"/>
                    <a:pt x="505" y="642"/>
                    <a:pt x="572" y="572"/>
                  </a:cubicBezTo>
                  <a:cubicBezTo>
                    <a:pt x="786" y="365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1519398" y="1935163"/>
              <a:ext cx="7525" cy="11778"/>
            </a:xfrm>
            <a:custGeom>
              <a:avLst/>
              <a:gdLst/>
              <a:ahLst/>
              <a:cxnLst/>
              <a:rect l="l" t="t" r="r" b="b"/>
              <a:pathLst>
                <a:path w="430" h="673" extrusionOk="0">
                  <a:moveTo>
                    <a:pt x="8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401" y="408"/>
                  </a:lnTo>
                  <a:lnTo>
                    <a:pt x="401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29" y="15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1528655" y="1935163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22" y="151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1398560" y="1955918"/>
              <a:ext cx="12513" cy="11760"/>
            </a:xfrm>
            <a:custGeom>
              <a:avLst/>
              <a:gdLst/>
              <a:ahLst/>
              <a:cxnLst/>
              <a:rect l="l" t="t" r="r" b="b"/>
              <a:pathLst>
                <a:path w="715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29"/>
                  </a:lnTo>
                  <a:lnTo>
                    <a:pt x="358" y="486"/>
                  </a:lnTo>
                  <a:lnTo>
                    <a:pt x="536" y="329"/>
                  </a:lnTo>
                  <a:lnTo>
                    <a:pt x="536" y="671"/>
                  </a:lnTo>
                  <a:lnTo>
                    <a:pt x="715" y="671"/>
                  </a:lnTo>
                  <a:lnTo>
                    <a:pt x="715" y="0"/>
                  </a:lnTo>
                  <a:lnTo>
                    <a:pt x="636" y="0"/>
                  </a:lnTo>
                  <a:lnTo>
                    <a:pt x="365" y="25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1412805" y="1955918"/>
              <a:ext cx="13773" cy="11778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347" y="178"/>
                  </a:moveTo>
                  <a:cubicBezTo>
                    <a:pt x="429" y="178"/>
                    <a:pt x="500" y="254"/>
                    <a:pt x="493" y="336"/>
                  </a:cubicBezTo>
                  <a:cubicBezTo>
                    <a:pt x="493" y="433"/>
                    <a:pt x="415" y="497"/>
                    <a:pt x="333" y="497"/>
                  </a:cubicBezTo>
                  <a:cubicBezTo>
                    <a:pt x="294" y="497"/>
                    <a:pt x="254" y="482"/>
                    <a:pt x="222" y="450"/>
                  </a:cubicBezTo>
                  <a:cubicBezTo>
                    <a:pt x="122" y="350"/>
                    <a:pt x="194" y="179"/>
                    <a:pt x="336" y="179"/>
                  </a:cubicBezTo>
                  <a:cubicBezTo>
                    <a:pt x="340" y="178"/>
                    <a:pt x="344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1" y="0"/>
                    <a:pt x="1" y="150"/>
                    <a:pt x="1" y="336"/>
                  </a:cubicBezTo>
                  <a:cubicBezTo>
                    <a:pt x="1" y="538"/>
                    <a:pt x="167" y="672"/>
                    <a:pt x="338" y="672"/>
                  </a:cubicBezTo>
                  <a:cubicBezTo>
                    <a:pt x="421" y="672"/>
                    <a:pt x="505" y="641"/>
                    <a:pt x="572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1426175" y="1955918"/>
              <a:ext cx="10027" cy="11760"/>
            </a:xfrm>
            <a:custGeom>
              <a:avLst/>
              <a:gdLst/>
              <a:ahLst/>
              <a:cxnLst/>
              <a:rect l="l" t="t" r="r" b="b"/>
              <a:pathLst>
                <a:path w="57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501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4" y="0"/>
                  </a:lnTo>
                  <a:lnTo>
                    <a:pt x="394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1437060" y="195591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47" y="178"/>
                  </a:moveTo>
                  <a:cubicBezTo>
                    <a:pt x="434" y="178"/>
                    <a:pt x="500" y="254"/>
                    <a:pt x="500" y="336"/>
                  </a:cubicBezTo>
                  <a:cubicBezTo>
                    <a:pt x="500" y="433"/>
                    <a:pt x="418" y="497"/>
                    <a:pt x="334" y="497"/>
                  </a:cubicBezTo>
                  <a:cubicBezTo>
                    <a:pt x="294" y="497"/>
                    <a:pt x="254" y="482"/>
                    <a:pt x="221" y="450"/>
                  </a:cubicBezTo>
                  <a:cubicBezTo>
                    <a:pt x="121" y="350"/>
                    <a:pt x="193" y="179"/>
                    <a:pt x="336" y="179"/>
                  </a:cubicBezTo>
                  <a:cubicBezTo>
                    <a:pt x="340" y="178"/>
                    <a:pt x="344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6" y="672"/>
                    <a:pt x="337" y="672"/>
                  </a:cubicBezTo>
                  <a:cubicBezTo>
                    <a:pt x="420" y="672"/>
                    <a:pt x="504" y="641"/>
                    <a:pt x="571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1392190" y="1935250"/>
              <a:ext cx="9642" cy="11725"/>
            </a:xfrm>
            <a:custGeom>
              <a:avLst/>
              <a:gdLst/>
              <a:ahLst/>
              <a:cxnLst/>
              <a:rect l="l" t="t" r="r" b="b"/>
              <a:pathLst>
                <a:path w="551" h="670" extrusionOk="0">
                  <a:moveTo>
                    <a:pt x="272" y="0"/>
                  </a:moveTo>
                  <a:cubicBezTo>
                    <a:pt x="221" y="0"/>
                    <a:pt x="170" y="19"/>
                    <a:pt x="129" y="60"/>
                  </a:cubicBezTo>
                  <a:cubicBezTo>
                    <a:pt x="0" y="189"/>
                    <a:pt x="93" y="410"/>
                    <a:pt x="272" y="410"/>
                  </a:cubicBezTo>
                  <a:cubicBezTo>
                    <a:pt x="300" y="410"/>
                    <a:pt x="322" y="431"/>
                    <a:pt x="322" y="460"/>
                  </a:cubicBezTo>
                  <a:cubicBezTo>
                    <a:pt x="322" y="489"/>
                    <a:pt x="300" y="510"/>
                    <a:pt x="272" y="510"/>
                  </a:cubicBezTo>
                  <a:cubicBezTo>
                    <a:pt x="243" y="510"/>
                    <a:pt x="222" y="489"/>
                    <a:pt x="222" y="460"/>
                  </a:cubicBezTo>
                  <a:lnTo>
                    <a:pt x="65" y="460"/>
                  </a:lnTo>
                  <a:cubicBezTo>
                    <a:pt x="65" y="586"/>
                    <a:pt x="170" y="670"/>
                    <a:pt x="278" y="670"/>
                  </a:cubicBezTo>
                  <a:cubicBezTo>
                    <a:pt x="329" y="670"/>
                    <a:pt x="381" y="651"/>
                    <a:pt x="422" y="610"/>
                  </a:cubicBezTo>
                  <a:cubicBezTo>
                    <a:pt x="550" y="474"/>
                    <a:pt x="458" y="253"/>
                    <a:pt x="272" y="253"/>
                  </a:cubicBezTo>
                  <a:cubicBezTo>
                    <a:pt x="243" y="253"/>
                    <a:pt x="222" y="231"/>
                    <a:pt x="222" y="203"/>
                  </a:cubicBezTo>
                  <a:cubicBezTo>
                    <a:pt x="222" y="174"/>
                    <a:pt x="243" y="153"/>
                    <a:pt x="272" y="153"/>
                  </a:cubicBezTo>
                  <a:cubicBezTo>
                    <a:pt x="300" y="153"/>
                    <a:pt x="322" y="174"/>
                    <a:pt x="322" y="203"/>
                  </a:cubicBezTo>
                  <a:lnTo>
                    <a:pt x="479" y="203"/>
                  </a:lnTo>
                  <a:cubicBezTo>
                    <a:pt x="479" y="82"/>
                    <a:pt x="377" y="0"/>
                    <a:pt x="27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1402060" y="1935163"/>
              <a:ext cx="9398" cy="11900"/>
            </a:xfrm>
            <a:custGeom>
              <a:avLst/>
              <a:gdLst/>
              <a:ahLst/>
              <a:cxnLst/>
              <a:rect l="l" t="t" r="r" b="b"/>
              <a:pathLst>
                <a:path w="537" h="680" extrusionOk="0">
                  <a:moveTo>
                    <a:pt x="8" y="1"/>
                  </a:moveTo>
                  <a:lnTo>
                    <a:pt x="1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8" y="679"/>
                  </a:lnTo>
                  <a:lnTo>
                    <a:pt x="358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1413068" y="1935163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21" y="672"/>
                  </a:lnTo>
                  <a:lnTo>
                    <a:pt x="421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21" y="151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1422185" y="1935163"/>
              <a:ext cx="10763" cy="11778"/>
            </a:xfrm>
            <a:custGeom>
              <a:avLst/>
              <a:gdLst/>
              <a:ahLst/>
              <a:cxnLst/>
              <a:rect l="l" t="t" r="r" b="b"/>
              <a:pathLst>
                <a:path w="615" h="673" extrusionOk="0">
                  <a:moveTo>
                    <a:pt x="286" y="151"/>
                  </a:moveTo>
                  <a:cubicBezTo>
                    <a:pt x="414" y="151"/>
                    <a:pt x="414" y="344"/>
                    <a:pt x="286" y="344"/>
                  </a:cubicBezTo>
                  <a:lnTo>
                    <a:pt x="179" y="344"/>
                  </a:lnTo>
                  <a:lnTo>
                    <a:pt x="179" y="151"/>
                  </a:lnTo>
                  <a:close/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94"/>
                  </a:lnTo>
                  <a:lnTo>
                    <a:pt x="286" y="494"/>
                  </a:lnTo>
                  <a:lnTo>
                    <a:pt x="386" y="672"/>
                  </a:lnTo>
                  <a:lnTo>
                    <a:pt x="586" y="672"/>
                  </a:lnTo>
                  <a:lnTo>
                    <a:pt x="450" y="429"/>
                  </a:lnTo>
                  <a:cubicBezTo>
                    <a:pt x="614" y="279"/>
                    <a:pt x="507" y="1"/>
                    <a:pt x="27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1433683" y="193516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4" y="672"/>
                  </a:lnTo>
                  <a:lnTo>
                    <a:pt x="414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4" y="151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1442555" y="1935163"/>
              <a:ext cx="13633" cy="11778"/>
            </a:xfrm>
            <a:custGeom>
              <a:avLst/>
              <a:gdLst/>
              <a:ahLst/>
              <a:cxnLst/>
              <a:rect l="l" t="t" r="r" b="b"/>
              <a:pathLst>
                <a:path w="779" h="673" extrusionOk="0">
                  <a:moveTo>
                    <a:pt x="329" y="179"/>
                  </a:moveTo>
                  <a:cubicBezTo>
                    <a:pt x="422" y="179"/>
                    <a:pt x="493" y="251"/>
                    <a:pt x="493" y="336"/>
                  </a:cubicBezTo>
                  <a:cubicBezTo>
                    <a:pt x="493" y="435"/>
                    <a:pt x="412" y="503"/>
                    <a:pt x="328" y="503"/>
                  </a:cubicBezTo>
                  <a:cubicBezTo>
                    <a:pt x="291" y="503"/>
                    <a:pt x="253" y="489"/>
                    <a:pt x="222" y="458"/>
                  </a:cubicBezTo>
                  <a:cubicBezTo>
                    <a:pt x="115" y="358"/>
                    <a:pt x="186" y="179"/>
                    <a:pt x="329" y="179"/>
                  </a:cubicBezTo>
                  <a:close/>
                  <a:moveTo>
                    <a:pt x="329" y="1"/>
                  </a:moveTo>
                  <a:cubicBezTo>
                    <a:pt x="150" y="8"/>
                    <a:pt x="0" y="158"/>
                    <a:pt x="0" y="336"/>
                  </a:cubicBezTo>
                  <a:cubicBezTo>
                    <a:pt x="0" y="539"/>
                    <a:pt x="163" y="673"/>
                    <a:pt x="334" y="673"/>
                  </a:cubicBezTo>
                  <a:cubicBezTo>
                    <a:pt x="417" y="673"/>
                    <a:pt x="502" y="642"/>
                    <a:pt x="572" y="572"/>
                  </a:cubicBezTo>
                  <a:cubicBezTo>
                    <a:pt x="779" y="365"/>
                    <a:pt x="629" y="1"/>
                    <a:pt x="32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1303220" y="1935163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21" y="672"/>
                  </a:lnTo>
                  <a:lnTo>
                    <a:pt x="421" y="494"/>
                  </a:lnTo>
                  <a:lnTo>
                    <a:pt x="179" y="49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1312338" y="193516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5" y="672"/>
                  </a:lnTo>
                  <a:lnTo>
                    <a:pt x="415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5" y="151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1320335" y="1935163"/>
              <a:ext cx="12390" cy="11778"/>
            </a:xfrm>
            <a:custGeom>
              <a:avLst/>
              <a:gdLst/>
              <a:ahLst/>
              <a:cxnLst/>
              <a:rect l="l" t="t" r="r" b="b"/>
              <a:pathLst>
                <a:path w="708" h="673" extrusionOk="0">
                  <a:moveTo>
                    <a:pt x="0" y="1"/>
                  </a:moveTo>
                  <a:lnTo>
                    <a:pt x="315" y="672"/>
                  </a:lnTo>
                  <a:lnTo>
                    <a:pt x="393" y="672"/>
                  </a:lnTo>
                  <a:lnTo>
                    <a:pt x="707" y="1"/>
                  </a:lnTo>
                  <a:lnTo>
                    <a:pt x="536" y="1"/>
                  </a:lnTo>
                  <a:lnTo>
                    <a:pt x="358" y="386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1333705" y="193516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1" y="1"/>
                  </a:moveTo>
                  <a:lnTo>
                    <a:pt x="1" y="672"/>
                  </a:lnTo>
                  <a:lnTo>
                    <a:pt x="415" y="672"/>
                  </a:lnTo>
                  <a:lnTo>
                    <a:pt x="415" y="529"/>
                  </a:lnTo>
                  <a:lnTo>
                    <a:pt x="172" y="529"/>
                  </a:lnTo>
                  <a:lnTo>
                    <a:pt x="172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2" y="258"/>
                  </a:lnTo>
                  <a:lnTo>
                    <a:pt x="172" y="151"/>
                  </a:lnTo>
                  <a:lnTo>
                    <a:pt x="415" y="151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1342700" y="1935163"/>
              <a:ext cx="7402" cy="11778"/>
            </a:xfrm>
            <a:custGeom>
              <a:avLst/>
              <a:gdLst/>
              <a:ahLst/>
              <a:cxnLst/>
              <a:rect l="l" t="t" r="r" b="b"/>
              <a:pathLst>
                <a:path w="423" h="673" extrusionOk="0">
                  <a:moveTo>
                    <a:pt x="1" y="1"/>
                  </a:moveTo>
                  <a:lnTo>
                    <a:pt x="8" y="672"/>
                  </a:lnTo>
                  <a:lnTo>
                    <a:pt x="422" y="672"/>
                  </a:lnTo>
                  <a:lnTo>
                    <a:pt x="422" y="494"/>
                  </a:lnTo>
                  <a:lnTo>
                    <a:pt x="179" y="49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1282728" y="1955918"/>
              <a:ext cx="9258" cy="11760"/>
            </a:xfrm>
            <a:custGeom>
              <a:avLst/>
              <a:gdLst/>
              <a:ahLst/>
              <a:cxnLst/>
              <a:rect l="l" t="t" r="r" b="b"/>
              <a:pathLst>
                <a:path w="529" h="672" extrusionOk="0">
                  <a:moveTo>
                    <a:pt x="0" y="0"/>
                  </a:moveTo>
                  <a:lnTo>
                    <a:pt x="0" y="172"/>
                  </a:lnTo>
                  <a:lnTo>
                    <a:pt x="171" y="172"/>
                  </a:lnTo>
                  <a:lnTo>
                    <a:pt x="171" y="671"/>
                  </a:lnTo>
                  <a:lnTo>
                    <a:pt x="350" y="671"/>
                  </a:lnTo>
                  <a:lnTo>
                    <a:pt x="350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1292475" y="1955918"/>
              <a:ext cx="10255" cy="12513"/>
            </a:xfrm>
            <a:custGeom>
              <a:avLst/>
              <a:gdLst/>
              <a:ahLst/>
              <a:cxnLst/>
              <a:rect l="l" t="t" r="r" b="b"/>
              <a:pathLst>
                <a:path w="586" h="715" extrusionOk="0">
                  <a:moveTo>
                    <a:pt x="29" y="0"/>
                  </a:moveTo>
                  <a:lnTo>
                    <a:pt x="29" y="400"/>
                  </a:lnTo>
                  <a:cubicBezTo>
                    <a:pt x="0" y="564"/>
                    <a:pt x="129" y="714"/>
                    <a:pt x="293" y="714"/>
                  </a:cubicBezTo>
                  <a:cubicBezTo>
                    <a:pt x="457" y="714"/>
                    <a:pt x="586" y="564"/>
                    <a:pt x="557" y="400"/>
                  </a:cubicBezTo>
                  <a:lnTo>
                    <a:pt x="557" y="0"/>
                  </a:lnTo>
                  <a:lnTo>
                    <a:pt x="379" y="0"/>
                  </a:lnTo>
                  <a:lnTo>
                    <a:pt x="379" y="400"/>
                  </a:lnTo>
                  <a:cubicBezTo>
                    <a:pt x="379" y="461"/>
                    <a:pt x="334" y="491"/>
                    <a:pt x="289" y="491"/>
                  </a:cubicBezTo>
                  <a:cubicBezTo>
                    <a:pt x="245" y="491"/>
                    <a:pt x="200" y="461"/>
                    <a:pt x="200" y="400"/>
                  </a:cubicBezTo>
                  <a:lnTo>
                    <a:pt x="2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1303343" y="1955918"/>
              <a:ext cx="9888" cy="11760"/>
            </a:xfrm>
            <a:custGeom>
              <a:avLst/>
              <a:gdLst/>
              <a:ahLst/>
              <a:cxnLst/>
              <a:rect l="l" t="t" r="r" b="b"/>
              <a:pathLst>
                <a:path w="56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493" y="671"/>
                  </a:lnTo>
                  <a:lnTo>
                    <a:pt x="564" y="671"/>
                  </a:lnTo>
                  <a:lnTo>
                    <a:pt x="564" y="0"/>
                  </a:lnTo>
                  <a:lnTo>
                    <a:pt x="386" y="0"/>
                  </a:lnTo>
                  <a:lnTo>
                    <a:pt x="386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1314333" y="1955918"/>
              <a:ext cx="7402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22" y="671"/>
                  </a:lnTo>
                  <a:lnTo>
                    <a:pt x="422" y="529"/>
                  </a:lnTo>
                  <a:lnTo>
                    <a:pt x="179" y="529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1321840" y="1955918"/>
              <a:ext cx="8138" cy="11760"/>
            </a:xfrm>
            <a:custGeom>
              <a:avLst/>
              <a:gdLst/>
              <a:ahLst/>
              <a:cxnLst/>
              <a:rect l="l" t="t" r="r" b="b"/>
              <a:pathLst>
                <a:path w="465" h="672" extrusionOk="0">
                  <a:moveTo>
                    <a:pt x="307" y="0"/>
                  </a:moveTo>
                  <a:lnTo>
                    <a:pt x="0" y="671"/>
                  </a:lnTo>
                  <a:lnTo>
                    <a:pt x="157" y="671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1330450" y="1955918"/>
              <a:ext cx="10395" cy="11760"/>
            </a:xfrm>
            <a:custGeom>
              <a:avLst/>
              <a:gdLst/>
              <a:ahLst/>
              <a:cxnLst/>
              <a:rect l="l" t="t" r="r" b="b"/>
              <a:pathLst>
                <a:path w="594" h="672" extrusionOk="0">
                  <a:moveTo>
                    <a:pt x="258" y="143"/>
                  </a:moveTo>
                  <a:cubicBezTo>
                    <a:pt x="337" y="143"/>
                    <a:pt x="337" y="264"/>
                    <a:pt x="258" y="264"/>
                  </a:cubicBezTo>
                  <a:lnTo>
                    <a:pt x="172" y="264"/>
                  </a:lnTo>
                  <a:lnTo>
                    <a:pt x="172" y="143"/>
                  </a:lnTo>
                  <a:close/>
                  <a:moveTo>
                    <a:pt x="294" y="407"/>
                  </a:moveTo>
                  <a:cubicBezTo>
                    <a:pt x="322" y="407"/>
                    <a:pt x="351" y="436"/>
                    <a:pt x="351" y="464"/>
                  </a:cubicBezTo>
                  <a:cubicBezTo>
                    <a:pt x="351" y="500"/>
                    <a:pt x="322" y="529"/>
                    <a:pt x="294" y="529"/>
                  </a:cubicBezTo>
                  <a:lnTo>
                    <a:pt x="172" y="529"/>
                  </a:lnTo>
                  <a:lnTo>
                    <a:pt x="172" y="407"/>
                  </a:lnTo>
                  <a:close/>
                  <a:moveTo>
                    <a:pt x="1" y="0"/>
                  </a:moveTo>
                  <a:lnTo>
                    <a:pt x="1" y="671"/>
                  </a:lnTo>
                  <a:lnTo>
                    <a:pt x="329" y="671"/>
                  </a:lnTo>
                  <a:cubicBezTo>
                    <a:pt x="515" y="671"/>
                    <a:pt x="594" y="436"/>
                    <a:pt x="451" y="322"/>
                  </a:cubicBezTo>
                  <a:cubicBezTo>
                    <a:pt x="472" y="286"/>
                    <a:pt x="486" y="243"/>
                    <a:pt x="494" y="200"/>
                  </a:cubicBezTo>
                  <a:cubicBezTo>
                    <a:pt x="486" y="93"/>
                    <a:pt x="401" y="0"/>
                    <a:pt x="2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1339585" y="195591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21" y="436"/>
                  </a:lnTo>
                  <a:lnTo>
                    <a:pt x="279" y="436"/>
                  </a:lnTo>
                  <a:lnTo>
                    <a:pt x="350" y="286"/>
                  </a:lnTo>
                  <a:close/>
                  <a:moveTo>
                    <a:pt x="307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214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7" y="67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1351205" y="1955918"/>
              <a:ext cx="9380" cy="11760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7" y="0"/>
                  </a:moveTo>
                  <a:lnTo>
                    <a:pt x="0" y="172"/>
                  </a:lnTo>
                  <a:lnTo>
                    <a:pt x="179" y="172"/>
                  </a:lnTo>
                  <a:lnTo>
                    <a:pt x="179" y="671"/>
                  </a:lnTo>
                  <a:lnTo>
                    <a:pt x="357" y="671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1361198" y="1955918"/>
              <a:ext cx="9258" cy="11760"/>
            </a:xfrm>
            <a:custGeom>
              <a:avLst/>
              <a:gdLst/>
              <a:ahLst/>
              <a:cxnLst/>
              <a:rect l="l" t="t" r="r" b="b"/>
              <a:pathLst>
                <a:path w="529" h="672" extrusionOk="0">
                  <a:moveTo>
                    <a:pt x="1" y="0"/>
                  </a:moveTo>
                  <a:lnTo>
                    <a:pt x="1" y="172"/>
                  </a:lnTo>
                  <a:lnTo>
                    <a:pt x="172" y="172"/>
                  </a:lnTo>
                  <a:lnTo>
                    <a:pt x="172" y="671"/>
                  </a:lnTo>
                  <a:lnTo>
                    <a:pt x="350" y="671"/>
                  </a:lnTo>
                  <a:lnTo>
                    <a:pt x="350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1190240" y="1977163"/>
              <a:ext cx="7402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22" y="671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1199375" y="1977163"/>
              <a:ext cx="3133" cy="11760"/>
            </a:xfrm>
            <a:custGeom>
              <a:avLst/>
              <a:gdLst/>
              <a:ahLst/>
              <a:cxnLst/>
              <a:rect l="l" t="t" r="r" b="b"/>
              <a:pathLst>
                <a:path w="179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1204363" y="1977023"/>
              <a:ext cx="9888" cy="11900"/>
            </a:xfrm>
            <a:custGeom>
              <a:avLst/>
              <a:gdLst/>
              <a:ahLst/>
              <a:cxnLst/>
              <a:rect l="l" t="t" r="r" b="b"/>
              <a:pathLst>
                <a:path w="565" h="680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358"/>
                  </a:lnTo>
                  <a:lnTo>
                    <a:pt x="493" y="679"/>
                  </a:lnTo>
                  <a:lnTo>
                    <a:pt x="565" y="672"/>
                  </a:lnTo>
                  <a:lnTo>
                    <a:pt x="565" y="1"/>
                  </a:lnTo>
                  <a:lnTo>
                    <a:pt x="386" y="1"/>
                  </a:lnTo>
                  <a:lnTo>
                    <a:pt x="386" y="3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1216245" y="1977163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414" y="671"/>
                  </a:lnTo>
                  <a:lnTo>
                    <a:pt x="414" y="529"/>
                  </a:lnTo>
                  <a:lnTo>
                    <a:pt x="172" y="529"/>
                  </a:lnTo>
                  <a:lnTo>
                    <a:pt x="172" y="400"/>
                  </a:lnTo>
                  <a:lnTo>
                    <a:pt x="386" y="400"/>
                  </a:lnTo>
                  <a:lnTo>
                    <a:pt x="386" y="257"/>
                  </a:lnTo>
                  <a:lnTo>
                    <a:pt x="172" y="257"/>
                  </a:lnTo>
                  <a:lnTo>
                    <a:pt x="172" y="143"/>
                  </a:lnTo>
                  <a:lnTo>
                    <a:pt x="414" y="143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1231855" y="1977163"/>
              <a:ext cx="3150" cy="11760"/>
            </a:xfrm>
            <a:custGeom>
              <a:avLst/>
              <a:gdLst/>
              <a:ahLst/>
              <a:cxnLst/>
              <a:rect l="l" t="t" r="r" b="b"/>
              <a:pathLst>
                <a:path w="180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1236860" y="1977163"/>
              <a:ext cx="10010" cy="11760"/>
            </a:xfrm>
            <a:custGeom>
              <a:avLst/>
              <a:gdLst/>
              <a:ahLst/>
              <a:cxnLst/>
              <a:rect l="l" t="t" r="r" b="b"/>
              <a:pathLst>
                <a:path w="57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500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3" y="0"/>
                  </a:lnTo>
                  <a:lnTo>
                    <a:pt x="393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1190118" y="1995398"/>
              <a:ext cx="10885" cy="11760"/>
            </a:xfrm>
            <a:custGeom>
              <a:avLst/>
              <a:gdLst/>
              <a:ahLst/>
              <a:cxnLst/>
              <a:rect l="l" t="t" r="r" b="b"/>
              <a:pathLst>
                <a:path w="622" h="672" extrusionOk="0">
                  <a:moveTo>
                    <a:pt x="301" y="144"/>
                  </a:moveTo>
                  <a:cubicBezTo>
                    <a:pt x="422" y="144"/>
                    <a:pt x="422" y="336"/>
                    <a:pt x="301" y="336"/>
                  </a:cubicBezTo>
                  <a:lnTo>
                    <a:pt x="186" y="336"/>
                  </a:lnTo>
                  <a:lnTo>
                    <a:pt x="186" y="144"/>
                  </a:lnTo>
                  <a:close/>
                  <a:moveTo>
                    <a:pt x="8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93"/>
                  </a:lnTo>
                  <a:lnTo>
                    <a:pt x="293" y="493"/>
                  </a:lnTo>
                  <a:cubicBezTo>
                    <a:pt x="622" y="493"/>
                    <a:pt x="622" y="1"/>
                    <a:pt x="2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1200618" y="1995398"/>
              <a:ext cx="10010" cy="11638"/>
            </a:xfrm>
            <a:custGeom>
              <a:avLst/>
              <a:gdLst/>
              <a:ahLst/>
              <a:cxnLst/>
              <a:rect l="l" t="t" r="r" b="b"/>
              <a:pathLst>
                <a:path w="572" h="665" extrusionOk="0">
                  <a:moveTo>
                    <a:pt x="1" y="1"/>
                  </a:moveTo>
                  <a:lnTo>
                    <a:pt x="1" y="665"/>
                  </a:lnTo>
                  <a:lnTo>
                    <a:pt x="179" y="665"/>
                  </a:lnTo>
                  <a:lnTo>
                    <a:pt x="179" y="415"/>
                  </a:lnTo>
                  <a:lnTo>
                    <a:pt x="393" y="415"/>
                  </a:lnTo>
                  <a:lnTo>
                    <a:pt x="393" y="665"/>
                  </a:lnTo>
                  <a:lnTo>
                    <a:pt x="572" y="665"/>
                  </a:lnTo>
                  <a:lnTo>
                    <a:pt x="572" y="1"/>
                  </a:lnTo>
                  <a:lnTo>
                    <a:pt x="393" y="1"/>
                  </a:lnTo>
                  <a:lnTo>
                    <a:pt x="393" y="236"/>
                  </a:lnTo>
                  <a:lnTo>
                    <a:pt x="186" y="23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1212360" y="1995398"/>
              <a:ext cx="13650" cy="11708"/>
            </a:xfrm>
            <a:custGeom>
              <a:avLst/>
              <a:gdLst/>
              <a:ahLst/>
              <a:cxnLst/>
              <a:rect l="l" t="t" r="r" b="b"/>
              <a:pathLst>
                <a:path w="780" h="669" extrusionOk="0">
                  <a:moveTo>
                    <a:pt x="336" y="172"/>
                  </a:moveTo>
                  <a:cubicBezTo>
                    <a:pt x="422" y="172"/>
                    <a:pt x="493" y="243"/>
                    <a:pt x="493" y="336"/>
                  </a:cubicBezTo>
                  <a:cubicBezTo>
                    <a:pt x="493" y="433"/>
                    <a:pt x="415" y="497"/>
                    <a:pt x="333" y="497"/>
                  </a:cubicBezTo>
                  <a:cubicBezTo>
                    <a:pt x="294" y="497"/>
                    <a:pt x="254" y="483"/>
                    <a:pt x="222" y="451"/>
                  </a:cubicBezTo>
                  <a:cubicBezTo>
                    <a:pt x="122" y="351"/>
                    <a:pt x="194" y="179"/>
                    <a:pt x="336" y="179"/>
                  </a:cubicBezTo>
                  <a:lnTo>
                    <a:pt x="336" y="172"/>
                  </a:lnTo>
                  <a:close/>
                  <a:moveTo>
                    <a:pt x="336" y="1"/>
                  </a:moveTo>
                  <a:cubicBezTo>
                    <a:pt x="151" y="1"/>
                    <a:pt x="1" y="151"/>
                    <a:pt x="1" y="336"/>
                  </a:cubicBezTo>
                  <a:cubicBezTo>
                    <a:pt x="1" y="535"/>
                    <a:pt x="169" y="668"/>
                    <a:pt x="341" y="668"/>
                  </a:cubicBezTo>
                  <a:cubicBezTo>
                    <a:pt x="423" y="668"/>
                    <a:pt x="506" y="638"/>
                    <a:pt x="572" y="572"/>
                  </a:cubicBezTo>
                  <a:cubicBezTo>
                    <a:pt x="779" y="358"/>
                    <a:pt x="629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1225730" y="1995398"/>
              <a:ext cx="10027" cy="11638"/>
            </a:xfrm>
            <a:custGeom>
              <a:avLst/>
              <a:gdLst/>
              <a:ahLst/>
              <a:cxnLst/>
              <a:rect l="l" t="t" r="r" b="b"/>
              <a:pathLst>
                <a:path w="573" h="665" extrusionOk="0">
                  <a:moveTo>
                    <a:pt x="1" y="1"/>
                  </a:moveTo>
                  <a:lnTo>
                    <a:pt x="1" y="665"/>
                  </a:lnTo>
                  <a:lnTo>
                    <a:pt x="179" y="665"/>
                  </a:lnTo>
                  <a:lnTo>
                    <a:pt x="179" y="351"/>
                  </a:lnTo>
                  <a:lnTo>
                    <a:pt x="494" y="665"/>
                  </a:lnTo>
                  <a:lnTo>
                    <a:pt x="572" y="665"/>
                  </a:lnTo>
                  <a:lnTo>
                    <a:pt x="572" y="1"/>
                  </a:lnTo>
                  <a:lnTo>
                    <a:pt x="394" y="1"/>
                  </a:lnTo>
                  <a:lnTo>
                    <a:pt x="394" y="31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1236615" y="1995398"/>
              <a:ext cx="13755" cy="11708"/>
            </a:xfrm>
            <a:custGeom>
              <a:avLst/>
              <a:gdLst/>
              <a:ahLst/>
              <a:cxnLst/>
              <a:rect l="l" t="t" r="r" b="b"/>
              <a:pathLst>
                <a:path w="786" h="669" extrusionOk="0">
                  <a:moveTo>
                    <a:pt x="336" y="172"/>
                  </a:moveTo>
                  <a:cubicBezTo>
                    <a:pt x="421" y="172"/>
                    <a:pt x="500" y="243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3"/>
                    <a:pt x="221" y="451"/>
                  </a:cubicBezTo>
                  <a:cubicBezTo>
                    <a:pt x="121" y="351"/>
                    <a:pt x="193" y="179"/>
                    <a:pt x="336" y="179"/>
                  </a:cubicBezTo>
                  <a:lnTo>
                    <a:pt x="336" y="172"/>
                  </a:lnTo>
                  <a:close/>
                  <a:moveTo>
                    <a:pt x="336" y="1"/>
                  </a:moveTo>
                  <a:cubicBezTo>
                    <a:pt x="150" y="1"/>
                    <a:pt x="0" y="151"/>
                    <a:pt x="0" y="336"/>
                  </a:cubicBezTo>
                  <a:cubicBezTo>
                    <a:pt x="0" y="535"/>
                    <a:pt x="168" y="668"/>
                    <a:pt x="341" y="668"/>
                  </a:cubicBezTo>
                  <a:cubicBezTo>
                    <a:pt x="422" y="668"/>
                    <a:pt x="505" y="638"/>
                    <a:pt x="571" y="572"/>
                  </a:cubicBezTo>
                  <a:cubicBezTo>
                    <a:pt x="786" y="358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1190118" y="2033898"/>
              <a:ext cx="10885" cy="11760"/>
            </a:xfrm>
            <a:custGeom>
              <a:avLst/>
              <a:gdLst/>
              <a:ahLst/>
              <a:cxnLst/>
              <a:rect l="l" t="t" r="r" b="b"/>
              <a:pathLst>
                <a:path w="622" h="672" extrusionOk="0">
                  <a:moveTo>
                    <a:pt x="293" y="150"/>
                  </a:moveTo>
                  <a:cubicBezTo>
                    <a:pt x="422" y="150"/>
                    <a:pt x="422" y="343"/>
                    <a:pt x="293" y="343"/>
                  </a:cubicBezTo>
                  <a:lnTo>
                    <a:pt x="179" y="343"/>
                  </a:lnTo>
                  <a:lnTo>
                    <a:pt x="179" y="150"/>
                  </a:lnTo>
                  <a:close/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493"/>
                  </a:lnTo>
                  <a:lnTo>
                    <a:pt x="293" y="493"/>
                  </a:lnTo>
                  <a:lnTo>
                    <a:pt x="393" y="671"/>
                  </a:lnTo>
                  <a:lnTo>
                    <a:pt x="593" y="671"/>
                  </a:lnTo>
                  <a:lnTo>
                    <a:pt x="451" y="429"/>
                  </a:lnTo>
                  <a:cubicBezTo>
                    <a:pt x="622" y="279"/>
                    <a:pt x="508" y="0"/>
                    <a:pt x="2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1201248" y="203389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22" y="436"/>
                  </a:lnTo>
                  <a:lnTo>
                    <a:pt x="286" y="436"/>
                  </a:lnTo>
                  <a:lnTo>
                    <a:pt x="350" y="286"/>
                  </a:lnTo>
                  <a:close/>
                  <a:moveTo>
                    <a:pt x="314" y="0"/>
                  </a:moveTo>
                  <a:lnTo>
                    <a:pt x="0" y="671"/>
                  </a:lnTo>
                  <a:lnTo>
                    <a:pt x="172" y="671"/>
                  </a:lnTo>
                  <a:lnTo>
                    <a:pt x="214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7" y="67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1214740" y="2033898"/>
              <a:ext cx="12145" cy="11760"/>
            </a:xfrm>
            <a:custGeom>
              <a:avLst/>
              <a:gdLst/>
              <a:ahLst/>
              <a:cxnLst/>
              <a:rect l="l" t="t" r="r" b="b"/>
              <a:pathLst>
                <a:path w="694" h="672" extrusionOk="0">
                  <a:moveTo>
                    <a:pt x="258" y="179"/>
                  </a:moveTo>
                  <a:cubicBezTo>
                    <a:pt x="465" y="179"/>
                    <a:pt x="465" y="500"/>
                    <a:pt x="258" y="500"/>
                  </a:cubicBezTo>
                  <a:lnTo>
                    <a:pt x="179" y="500"/>
                  </a:lnTo>
                  <a:lnTo>
                    <a:pt x="179" y="179"/>
                  </a:lnTo>
                  <a:close/>
                  <a:moveTo>
                    <a:pt x="0" y="0"/>
                  </a:moveTo>
                  <a:lnTo>
                    <a:pt x="0" y="671"/>
                  </a:lnTo>
                  <a:lnTo>
                    <a:pt x="250" y="671"/>
                  </a:lnTo>
                  <a:cubicBezTo>
                    <a:pt x="693" y="671"/>
                    <a:pt x="693" y="0"/>
                    <a:pt x="25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1226728" y="2033898"/>
              <a:ext cx="3150" cy="11760"/>
            </a:xfrm>
            <a:custGeom>
              <a:avLst/>
              <a:gdLst/>
              <a:ahLst/>
              <a:cxnLst/>
              <a:rect l="l" t="t" r="r" b="b"/>
              <a:pathLst>
                <a:path w="180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1231488" y="203389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47" y="178"/>
                  </a:moveTo>
                  <a:cubicBezTo>
                    <a:pt x="428" y="178"/>
                    <a:pt x="500" y="254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36" y="179"/>
                  </a:cubicBezTo>
                  <a:cubicBezTo>
                    <a:pt x="340" y="178"/>
                    <a:pt x="343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6" y="672"/>
                    <a:pt x="338" y="672"/>
                  </a:cubicBezTo>
                  <a:cubicBezTo>
                    <a:pt x="420" y="672"/>
                    <a:pt x="504" y="641"/>
                    <a:pt x="572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1189873" y="2091368"/>
              <a:ext cx="9380" cy="11900"/>
            </a:xfrm>
            <a:custGeom>
              <a:avLst/>
              <a:gdLst/>
              <a:ahLst/>
              <a:cxnLst/>
              <a:rect l="l" t="t" r="r" b="b"/>
              <a:pathLst>
                <a:path w="536" h="680" extrusionOk="0">
                  <a:moveTo>
                    <a:pt x="8" y="1"/>
                  </a:moveTo>
                  <a:lnTo>
                    <a:pt x="0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7" y="679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1199235" y="2091368"/>
              <a:ext cx="12390" cy="11778"/>
            </a:xfrm>
            <a:custGeom>
              <a:avLst/>
              <a:gdLst/>
              <a:ahLst/>
              <a:cxnLst/>
              <a:rect l="l" t="t" r="r" b="b"/>
              <a:pathLst>
                <a:path w="708" h="673" extrusionOk="0">
                  <a:moveTo>
                    <a:pt x="358" y="294"/>
                  </a:moveTo>
                  <a:lnTo>
                    <a:pt x="422" y="436"/>
                  </a:lnTo>
                  <a:lnTo>
                    <a:pt x="287" y="436"/>
                  </a:lnTo>
                  <a:lnTo>
                    <a:pt x="358" y="294"/>
                  </a:lnTo>
                  <a:close/>
                  <a:moveTo>
                    <a:pt x="315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215" y="586"/>
                  </a:lnTo>
                  <a:lnTo>
                    <a:pt x="494" y="586"/>
                  </a:lnTo>
                  <a:lnTo>
                    <a:pt x="529" y="672"/>
                  </a:lnTo>
                  <a:lnTo>
                    <a:pt x="708" y="672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1212745" y="2091368"/>
              <a:ext cx="10763" cy="11778"/>
            </a:xfrm>
            <a:custGeom>
              <a:avLst/>
              <a:gdLst/>
              <a:ahLst/>
              <a:cxnLst/>
              <a:rect l="l" t="t" r="r" b="b"/>
              <a:pathLst>
                <a:path w="615" h="673" extrusionOk="0">
                  <a:moveTo>
                    <a:pt x="293" y="151"/>
                  </a:moveTo>
                  <a:cubicBezTo>
                    <a:pt x="421" y="151"/>
                    <a:pt x="421" y="344"/>
                    <a:pt x="293" y="344"/>
                  </a:cubicBezTo>
                  <a:lnTo>
                    <a:pt x="186" y="344"/>
                  </a:lnTo>
                  <a:lnTo>
                    <a:pt x="186" y="151"/>
                  </a:lnTo>
                  <a:close/>
                  <a:moveTo>
                    <a:pt x="7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94"/>
                  </a:lnTo>
                  <a:lnTo>
                    <a:pt x="286" y="494"/>
                  </a:lnTo>
                  <a:cubicBezTo>
                    <a:pt x="614" y="494"/>
                    <a:pt x="614" y="1"/>
                    <a:pt x="28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1223368" y="2091368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4" y="672"/>
                  </a:lnTo>
                  <a:lnTo>
                    <a:pt x="414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4" y="151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1238978" y="2094500"/>
              <a:ext cx="6650" cy="5583"/>
            </a:xfrm>
            <a:custGeom>
              <a:avLst/>
              <a:gdLst/>
              <a:ahLst/>
              <a:cxnLst/>
              <a:rect l="l" t="t" r="r" b="b"/>
              <a:pathLst>
                <a:path w="380" h="319" extrusionOk="0">
                  <a:moveTo>
                    <a:pt x="215" y="0"/>
                  </a:moveTo>
                  <a:cubicBezTo>
                    <a:pt x="72" y="0"/>
                    <a:pt x="1" y="172"/>
                    <a:pt x="101" y="272"/>
                  </a:cubicBezTo>
                  <a:cubicBezTo>
                    <a:pt x="135" y="304"/>
                    <a:pt x="176" y="318"/>
                    <a:pt x="216" y="318"/>
                  </a:cubicBezTo>
                  <a:cubicBezTo>
                    <a:pt x="300" y="318"/>
                    <a:pt x="379" y="254"/>
                    <a:pt x="379" y="158"/>
                  </a:cubicBezTo>
                  <a:cubicBezTo>
                    <a:pt x="379" y="72"/>
                    <a:pt x="308" y="0"/>
                    <a:pt x="21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1232485" y="2088743"/>
              <a:ext cx="39008" cy="17150"/>
            </a:xfrm>
            <a:custGeom>
              <a:avLst/>
              <a:gdLst/>
              <a:ahLst/>
              <a:cxnLst/>
              <a:rect l="l" t="t" r="r" b="b"/>
              <a:pathLst>
                <a:path w="2229" h="980" extrusionOk="0">
                  <a:moveTo>
                    <a:pt x="584" y="155"/>
                  </a:moveTo>
                  <a:cubicBezTo>
                    <a:pt x="757" y="155"/>
                    <a:pt x="922" y="288"/>
                    <a:pt x="922" y="487"/>
                  </a:cubicBezTo>
                  <a:cubicBezTo>
                    <a:pt x="922" y="672"/>
                    <a:pt x="772" y="822"/>
                    <a:pt x="586" y="822"/>
                  </a:cubicBezTo>
                  <a:cubicBezTo>
                    <a:pt x="286" y="822"/>
                    <a:pt x="143" y="465"/>
                    <a:pt x="350" y="251"/>
                  </a:cubicBezTo>
                  <a:cubicBezTo>
                    <a:pt x="419" y="184"/>
                    <a:pt x="503" y="155"/>
                    <a:pt x="584" y="155"/>
                  </a:cubicBezTo>
                  <a:close/>
                  <a:moveTo>
                    <a:pt x="1443" y="158"/>
                  </a:moveTo>
                  <a:lnTo>
                    <a:pt x="1443" y="301"/>
                  </a:lnTo>
                  <a:lnTo>
                    <a:pt x="1200" y="301"/>
                  </a:lnTo>
                  <a:lnTo>
                    <a:pt x="1200" y="408"/>
                  </a:lnTo>
                  <a:lnTo>
                    <a:pt x="1414" y="408"/>
                  </a:lnTo>
                  <a:lnTo>
                    <a:pt x="1414" y="558"/>
                  </a:lnTo>
                  <a:lnTo>
                    <a:pt x="1200" y="558"/>
                  </a:lnTo>
                  <a:lnTo>
                    <a:pt x="1200" y="822"/>
                  </a:lnTo>
                  <a:lnTo>
                    <a:pt x="1022" y="822"/>
                  </a:lnTo>
                  <a:lnTo>
                    <a:pt x="1022" y="158"/>
                  </a:lnTo>
                  <a:close/>
                  <a:moveTo>
                    <a:pt x="1964" y="158"/>
                  </a:moveTo>
                  <a:lnTo>
                    <a:pt x="1964" y="301"/>
                  </a:lnTo>
                  <a:lnTo>
                    <a:pt x="1721" y="301"/>
                  </a:lnTo>
                  <a:lnTo>
                    <a:pt x="1721" y="408"/>
                  </a:lnTo>
                  <a:lnTo>
                    <a:pt x="1936" y="408"/>
                  </a:lnTo>
                  <a:lnTo>
                    <a:pt x="1936" y="558"/>
                  </a:lnTo>
                  <a:lnTo>
                    <a:pt x="1721" y="558"/>
                  </a:lnTo>
                  <a:lnTo>
                    <a:pt x="1721" y="822"/>
                  </a:lnTo>
                  <a:lnTo>
                    <a:pt x="1543" y="822"/>
                  </a:lnTo>
                  <a:lnTo>
                    <a:pt x="1543" y="158"/>
                  </a:lnTo>
                  <a:close/>
                  <a:moveTo>
                    <a:pt x="0" y="1"/>
                  </a:moveTo>
                  <a:lnTo>
                    <a:pt x="0" y="979"/>
                  </a:lnTo>
                  <a:lnTo>
                    <a:pt x="2228" y="979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1784838" y="1955918"/>
              <a:ext cx="12513" cy="11760"/>
            </a:xfrm>
            <a:custGeom>
              <a:avLst/>
              <a:gdLst/>
              <a:ahLst/>
              <a:cxnLst/>
              <a:rect l="l" t="t" r="r" b="b"/>
              <a:pathLst>
                <a:path w="71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29"/>
                  </a:lnTo>
                  <a:lnTo>
                    <a:pt x="357" y="486"/>
                  </a:lnTo>
                  <a:lnTo>
                    <a:pt x="536" y="329"/>
                  </a:lnTo>
                  <a:lnTo>
                    <a:pt x="536" y="671"/>
                  </a:lnTo>
                  <a:lnTo>
                    <a:pt x="714" y="671"/>
                  </a:lnTo>
                  <a:lnTo>
                    <a:pt x="714" y="0"/>
                  </a:lnTo>
                  <a:lnTo>
                    <a:pt x="636" y="0"/>
                  </a:lnTo>
                  <a:lnTo>
                    <a:pt x="364" y="25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1799328" y="1955918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15" y="671"/>
                  </a:lnTo>
                  <a:lnTo>
                    <a:pt x="415" y="529"/>
                  </a:lnTo>
                  <a:lnTo>
                    <a:pt x="179" y="529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15" y="14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808078" y="1955918"/>
              <a:ext cx="9380" cy="11760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8" y="0"/>
                  </a:moveTo>
                  <a:lnTo>
                    <a:pt x="0" y="172"/>
                  </a:lnTo>
                  <a:lnTo>
                    <a:pt x="179" y="172"/>
                  </a:lnTo>
                  <a:lnTo>
                    <a:pt x="179" y="671"/>
                  </a:lnTo>
                  <a:lnTo>
                    <a:pt x="357" y="671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817580" y="195591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14" y="436"/>
                  </a:lnTo>
                  <a:lnTo>
                    <a:pt x="279" y="436"/>
                  </a:lnTo>
                  <a:lnTo>
                    <a:pt x="350" y="286"/>
                  </a:lnTo>
                  <a:close/>
                  <a:moveTo>
                    <a:pt x="307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214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7" y="67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831072" y="195591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422" y="671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2711585" y="211649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0" y="0"/>
                  </a:moveTo>
                  <a:lnTo>
                    <a:pt x="7" y="671"/>
                  </a:lnTo>
                  <a:lnTo>
                    <a:pt x="421" y="671"/>
                  </a:lnTo>
                  <a:lnTo>
                    <a:pt x="421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2720703" y="211649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422" y="671"/>
                  </a:lnTo>
                  <a:lnTo>
                    <a:pt x="422" y="529"/>
                  </a:lnTo>
                  <a:lnTo>
                    <a:pt x="179" y="529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2729820" y="211649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2738693" y="2116498"/>
              <a:ext cx="9275" cy="11760"/>
            </a:xfrm>
            <a:custGeom>
              <a:avLst/>
              <a:gdLst/>
              <a:ahLst/>
              <a:cxnLst/>
              <a:rect l="l" t="t" r="r" b="b"/>
              <a:pathLst>
                <a:path w="530" h="672" extrusionOk="0">
                  <a:moveTo>
                    <a:pt x="1" y="0"/>
                  </a:moveTo>
                  <a:lnTo>
                    <a:pt x="1" y="179"/>
                  </a:lnTo>
                  <a:lnTo>
                    <a:pt x="172" y="179"/>
                  </a:lnTo>
                  <a:lnTo>
                    <a:pt x="172" y="671"/>
                  </a:lnTo>
                  <a:lnTo>
                    <a:pt x="351" y="671"/>
                  </a:lnTo>
                  <a:lnTo>
                    <a:pt x="351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2821678" y="2116498"/>
              <a:ext cx="10763" cy="11760"/>
            </a:xfrm>
            <a:custGeom>
              <a:avLst/>
              <a:gdLst/>
              <a:ahLst/>
              <a:cxnLst/>
              <a:rect l="l" t="t" r="r" b="b"/>
              <a:pathLst>
                <a:path w="615" h="672" extrusionOk="0">
                  <a:moveTo>
                    <a:pt x="286" y="150"/>
                  </a:moveTo>
                  <a:cubicBezTo>
                    <a:pt x="414" y="150"/>
                    <a:pt x="414" y="343"/>
                    <a:pt x="286" y="343"/>
                  </a:cubicBezTo>
                  <a:lnTo>
                    <a:pt x="179" y="343"/>
                  </a:lnTo>
                  <a:lnTo>
                    <a:pt x="179" y="150"/>
                  </a:lnTo>
                  <a:close/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493"/>
                  </a:lnTo>
                  <a:lnTo>
                    <a:pt x="286" y="493"/>
                  </a:lnTo>
                  <a:lnTo>
                    <a:pt x="393" y="671"/>
                  </a:lnTo>
                  <a:lnTo>
                    <a:pt x="593" y="671"/>
                  </a:lnTo>
                  <a:lnTo>
                    <a:pt x="450" y="429"/>
                  </a:lnTo>
                  <a:cubicBezTo>
                    <a:pt x="614" y="272"/>
                    <a:pt x="507" y="0"/>
                    <a:pt x="2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2833175" y="2116498"/>
              <a:ext cx="3133" cy="11760"/>
            </a:xfrm>
            <a:custGeom>
              <a:avLst/>
              <a:gdLst/>
              <a:ahLst/>
              <a:cxnLst/>
              <a:rect l="l" t="t" r="r" b="b"/>
              <a:pathLst>
                <a:path w="179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2836728" y="2116445"/>
              <a:ext cx="13072" cy="11778"/>
            </a:xfrm>
            <a:custGeom>
              <a:avLst/>
              <a:gdLst/>
              <a:ahLst/>
              <a:cxnLst/>
              <a:rect l="l" t="t" r="r" b="b"/>
              <a:pathLst>
                <a:path w="747" h="673" extrusionOk="0">
                  <a:moveTo>
                    <a:pt x="412" y="1"/>
                  </a:moveTo>
                  <a:cubicBezTo>
                    <a:pt x="196" y="1"/>
                    <a:pt x="0" y="223"/>
                    <a:pt x="104" y="467"/>
                  </a:cubicBezTo>
                  <a:cubicBezTo>
                    <a:pt x="161" y="608"/>
                    <a:pt x="284" y="672"/>
                    <a:pt x="407" y="672"/>
                  </a:cubicBezTo>
                  <a:cubicBezTo>
                    <a:pt x="576" y="672"/>
                    <a:pt x="747" y="550"/>
                    <a:pt x="747" y="339"/>
                  </a:cubicBezTo>
                  <a:lnTo>
                    <a:pt x="747" y="310"/>
                  </a:lnTo>
                  <a:lnTo>
                    <a:pt x="411" y="310"/>
                  </a:lnTo>
                  <a:lnTo>
                    <a:pt x="411" y="432"/>
                  </a:lnTo>
                  <a:lnTo>
                    <a:pt x="540" y="432"/>
                  </a:lnTo>
                  <a:cubicBezTo>
                    <a:pt x="507" y="475"/>
                    <a:pt x="458" y="496"/>
                    <a:pt x="410" y="496"/>
                  </a:cubicBezTo>
                  <a:cubicBezTo>
                    <a:pt x="354" y="496"/>
                    <a:pt x="299" y="468"/>
                    <a:pt x="268" y="410"/>
                  </a:cubicBezTo>
                  <a:cubicBezTo>
                    <a:pt x="218" y="303"/>
                    <a:pt x="290" y="182"/>
                    <a:pt x="411" y="182"/>
                  </a:cubicBezTo>
                  <a:cubicBezTo>
                    <a:pt x="417" y="181"/>
                    <a:pt x="422" y="180"/>
                    <a:pt x="428" y="180"/>
                  </a:cubicBezTo>
                  <a:cubicBezTo>
                    <a:pt x="463" y="180"/>
                    <a:pt x="494" y="200"/>
                    <a:pt x="518" y="225"/>
                  </a:cubicBezTo>
                  <a:lnTo>
                    <a:pt x="647" y="103"/>
                  </a:lnTo>
                  <a:cubicBezTo>
                    <a:pt x="575" y="32"/>
                    <a:pt x="492" y="1"/>
                    <a:pt x="41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2851043" y="2116498"/>
              <a:ext cx="10010" cy="11760"/>
            </a:xfrm>
            <a:custGeom>
              <a:avLst/>
              <a:gdLst/>
              <a:ahLst/>
              <a:cxnLst/>
              <a:rect l="l" t="t" r="r" b="b"/>
              <a:pathLst>
                <a:path w="57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414"/>
                  </a:lnTo>
                  <a:lnTo>
                    <a:pt x="393" y="414"/>
                  </a:lnTo>
                  <a:lnTo>
                    <a:pt x="393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3" y="0"/>
                  </a:lnTo>
                  <a:lnTo>
                    <a:pt x="393" y="243"/>
                  </a:lnTo>
                  <a:lnTo>
                    <a:pt x="179" y="24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2862663" y="2116498"/>
              <a:ext cx="9258" cy="11760"/>
            </a:xfrm>
            <a:custGeom>
              <a:avLst/>
              <a:gdLst/>
              <a:ahLst/>
              <a:cxnLst/>
              <a:rect l="l" t="t" r="r" b="b"/>
              <a:pathLst>
                <a:path w="529" h="672" extrusionOk="0">
                  <a:moveTo>
                    <a:pt x="0" y="0"/>
                  </a:moveTo>
                  <a:lnTo>
                    <a:pt x="0" y="179"/>
                  </a:lnTo>
                  <a:lnTo>
                    <a:pt x="172" y="179"/>
                  </a:lnTo>
                  <a:lnTo>
                    <a:pt x="172" y="671"/>
                  </a:lnTo>
                  <a:lnTo>
                    <a:pt x="350" y="671"/>
                  </a:lnTo>
                  <a:lnTo>
                    <a:pt x="350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2914025" y="2120365"/>
              <a:ext cx="6142" cy="2520"/>
            </a:xfrm>
            <a:custGeom>
              <a:avLst/>
              <a:gdLst/>
              <a:ahLst/>
              <a:cxnLst/>
              <a:rect l="l" t="t" r="r" b="b"/>
              <a:pathLst>
                <a:path w="351" h="144" extrusionOk="0">
                  <a:moveTo>
                    <a:pt x="0" y="1"/>
                  </a:moveTo>
                  <a:lnTo>
                    <a:pt x="0" y="143"/>
                  </a:lnTo>
                  <a:lnTo>
                    <a:pt x="350" y="143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2921638" y="2116498"/>
              <a:ext cx="8890" cy="11725"/>
            </a:xfrm>
            <a:custGeom>
              <a:avLst/>
              <a:gdLst/>
              <a:ahLst/>
              <a:cxnLst/>
              <a:rect l="l" t="t" r="r" b="b"/>
              <a:pathLst>
                <a:path w="508" h="670" extrusionOk="0">
                  <a:moveTo>
                    <a:pt x="1" y="0"/>
                  </a:moveTo>
                  <a:lnTo>
                    <a:pt x="1" y="364"/>
                  </a:lnTo>
                  <a:lnTo>
                    <a:pt x="215" y="372"/>
                  </a:lnTo>
                  <a:cubicBezTo>
                    <a:pt x="287" y="372"/>
                    <a:pt x="322" y="457"/>
                    <a:pt x="272" y="500"/>
                  </a:cubicBezTo>
                  <a:cubicBezTo>
                    <a:pt x="255" y="517"/>
                    <a:pt x="234" y="525"/>
                    <a:pt x="214" y="525"/>
                  </a:cubicBezTo>
                  <a:cubicBezTo>
                    <a:pt x="177" y="525"/>
                    <a:pt x="141" y="497"/>
                    <a:pt x="137" y="450"/>
                  </a:cubicBezTo>
                  <a:lnTo>
                    <a:pt x="1" y="450"/>
                  </a:lnTo>
                  <a:cubicBezTo>
                    <a:pt x="1" y="581"/>
                    <a:pt x="110" y="670"/>
                    <a:pt x="223" y="670"/>
                  </a:cubicBezTo>
                  <a:cubicBezTo>
                    <a:pt x="276" y="670"/>
                    <a:pt x="329" y="650"/>
                    <a:pt x="372" y="607"/>
                  </a:cubicBezTo>
                  <a:cubicBezTo>
                    <a:pt x="508" y="464"/>
                    <a:pt x="415" y="229"/>
                    <a:pt x="215" y="229"/>
                  </a:cubicBezTo>
                  <a:lnTo>
                    <a:pt x="144" y="229"/>
                  </a:lnTo>
                  <a:lnTo>
                    <a:pt x="144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2964513" y="1947938"/>
              <a:ext cx="7630" cy="11708"/>
            </a:xfrm>
            <a:custGeom>
              <a:avLst/>
              <a:gdLst/>
              <a:ahLst/>
              <a:cxnLst/>
              <a:rect l="l" t="t" r="r" b="b"/>
              <a:pathLst>
                <a:path w="436" h="669" extrusionOk="0">
                  <a:moveTo>
                    <a:pt x="222" y="146"/>
                  </a:moveTo>
                  <a:cubicBezTo>
                    <a:pt x="261" y="146"/>
                    <a:pt x="300" y="171"/>
                    <a:pt x="300" y="221"/>
                  </a:cubicBezTo>
                  <a:lnTo>
                    <a:pt x="300" y="449"/>
                  </a:lnTo>
                  <a:cubicBezTo>
                    <a:pt x="300" y="503"/>
                    <a:pt x="261" y="529"/>
                    <a:pt x="222" y="529"/>
                  </a:cubicBezTo>
                  <a:cubicBezTo>
                    <a:pt x="182" y="529"/>
                    <a:pt x="143" y="503"/>
                    <a:pt x="143" y="449"/>
                  </a:cubicBezTo>
                  <a:lnTo>
                    <a:pt x="143" y="221"/>
                  </a:lnTo>
                  <a:cubicBezTo>
                    <a:pt x="143" y="171"/>
                    <a:pt x="182" y="146"/>
                    <a:pt x="222" y="146"/>
                  </a:cubicBezTo>
                  <a:close/>
                  <a:moveTo>
                    <a:pt x="218" y="1"/>
                  </a:moveTo>
                  <a:cubicBezTo>
                    <a:pt x="109" y="1"/>
                    <a:pt x="0" y="74"/>
                    <a:pt x="0" y="221"/>
                  </a:cubicBezTo>
                  <a:lnTo>
                    <a:pt x="0" y="449"/>
                  </a:lnTo>
                  <a:cubicBezTo>
                    <a:pt x="0" y="595"/>
                    <a:pt x="109" y="669"/>
                    <a:pt x="218" y="669"/>
                  </a:cubicBezTo>
                  <a:cubicBezTo>
                    <a:pt x="327" y="669"/>
                    <a:pt x="436" y="595"/>
                    <a:pt x="436" y="449"/>
                  </a:cubicBezTo>
                  <a:lnTo>
                    <a:pt x="436" y="221"/>
                  </a:lnTo>
                  <a:cubicBezTo>
                    <a:pt x="436" y="74"/>
                    <a:pt x="327" y="1"/>
                    <a:pt x="21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148088" y="1947938"/>
              <a:ext cx="7630" cy="11708"/>
            </a:xfrm>
            <a:custGeom>
              <a:avLst/>
              <a:gdLst/>
              <a:ahLst/>
              <a:cxnLst/>
              <a:rect l="l" t="t" r="r" b="b"/>
              <a:pathLst>
                <a:path w="436" h="669" extrusionOk="0">
                  <a:moveTo>
                    <a:pt x="215" y="146"/>
                  </a:moveTo>
                  <a:cubicBezTo>
                    <a:pt x="255" y="146"/>
                    <a:pt x="297" y="171"/>
                    <a:pt x="300" y="221"/>
                  </a:cubicBezTo>
                  <a:lnTo>
                    <a:pt x="300" y="449"/>
                  </a:lnTo>
                  <a:cubicBezTo>
                    <a:pt x="300" y="503"/>
                    <a:pt x="261" y="529"/>
                    <a:pt x="221" y="529"/>
                  </a:cubicBezTo>
                  <a:cubicBezTo>
                    <a:pt x="181" y="529"/>
                    <a:pt x="139" y="503"/>
                    <a:pt x="136" y="449"/>
                  </a:cubicBezTo>
                  <a:lnTo>
                    <a:pt x="136" y="221"/>
                  </a:lnTo>
                  <a:cubicBezTo>
                    <a:pt x="136" y="171"/>
                    <a:pt x="175" y="146"/>
                    <a:pt x="215" y="146"/>
                  </a:cubicBezTo>
                  <a:close/>
                  <a:moveTo>
                    <a:pt x="218" y="1"/>
                  </a:moveTo>
                  <a:cubicBezTo>
                    <a:pt x="109" y="1"/>
                    <a:pt x="0" y="74"/>
                    <a:pt x="0" y="221"/>
                  </a:cubicBezTo>
                  <a:lnTo>
                    <a:pt x="0" y="449"/>
                  </a:lnTo>
                  <a:cubicBezTo>
                    <a:pt x="0" y="595"/>
                    <a:pt x="109" y="669"/>
                    <a:pt x="218" y="669"/>
                  </a:cubicBezTo>
                  <a:cubicBezTo>
                    <a:pt x="327" y="669"/>
                    <a:pt x="436" y="595"/>
                    <a:pt x="436" y="449"/>
                  </a:cubicBezTo>
                  <a:lnTo>
                    <a:pt x="436" y="221"/>
                  </a:lnTo>
                  <a:cubicBezTo>
                    <a:pt x="436" y="74"/>
                    <a:pt x="327" y="1"/>
                    <a:pt x="21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3005743" y="2118860"/>
              <a:ext cx="7525" cy="7403"/>
            </a:xfrm>
            <a:custGeom>
              <a:avLst/>
              <a:gdLst/>
              <a:ahLst/>
              <a:cxnLst/>
              <a:rect l="l" t="t" r="r" b="b"/>
              <a:pathLst>
                <a:path w="430" h="423" extrusionOk="0">
                  <a:moveTo>
                    <a:pt x="144" y="1"/>
                  </a:moveTo>
                  <a:lnTo>
                    <a:pt x="144" y="144"/>
                  </a:lnTo>
                  <a:lnTo>
                    <a:pt x="1" y="144"/>
                  </a:lnTo>
                  <a:lnTo>
                    <a:pt x="8" y="287"/>
                  </a:lnTo>
                  <a:lnTo>
                    <a:pt x="144" y="287"/>
                  </a:lnTo>
                  <a:lnTo>
                    <a:pt x="144" y="422"/>
                  </a:lnTo>
                  <a:lnTo>
                    <a:pt x="286" y="422"/>
                  </a:lnTo>
                  <a:lnTo>
                    <a:pt x="286" y="287"/>
                  </a:lnTo>
                  <a:lnTo>
                    <a:pt x="429" y="287"/>
                  </a:lnTo>
                  <a:lnTo>
                    <a:pt x="429" y="144"/>
                  </a:lnTo>
                  <a:lnTo>
                    <a:pt x="286" y="14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3015368" y="2116498"/>
              <a:ext cx="9013" cy="11725"/>
            </a:xfrm>
            <a:custGeom>
              <a:avLst/>
              <a:gdLst/>
              <a:ahLst/>
              <a:cxnLst/>
              <a:rect l="l" t="t" r="r" b="b"/>
              <a:pathLst>
                <a:path w="515" h="670" extrusionOk="0">
                  <a:moveTo>
                    <a:pt x="1" y="0"/>
                  </a:moveTo>
                  <a:lnTo>
                    <a:pt x="1" y="364"/>
                  </a:lnTo>
                  <a:lnTo>
                    <a:pt x="222" y="372"/>
                  </a:lnTo>
                  <a:cubicBezTo>
                    <a:pt x="293" y="372"/>
                    <a:pt x="329" y="457"/>
                    <a:pt x="279" y="500"/>
                  </a:cubicBezTo>
                  <a:cubicBezTo>
                    <a:pt x="262" y="517"/>
                    <a:pt x="240" y="525"/>
                    <a:pt x="220" y="525"/>
                  </a:cubicBezTo>
                  <a:cubicBezTo>
                    <a:pt x="180" y="525"/>
                    <a:pt x="143" y="497"/>
                    <a:pt x="143" y="450"/>
                  </a:cubicBezTo>
                  <a:lnTo>
                    <a:pt x="8" y="450"/>
                  </a:lnTo>
                  <a:cubicBezTo>
                    <a:pt x="8" y="581"/>
                    <a:pt x="114" y="670"/>
                    <a:pt x="227" y="670"/>
                  </a:cubicBezTo>
                  <a:cubicBezTo>
                    <a:pt x="279" y="670"/>
                    <a:pt x="334" y="650"/>
                    <a:pt x="379" y="607"/>
                  </a:cubicBezTo>
                  <a:cubicBezTo>
                    <a:pt x="515" y="464"/>
                    <a:pt x="415" y="229"/>
                    <a:pt x="222" y="229"/>
                  </a:cubicBezTo>
                  <a:lnTo>
                    <a:pt x="143" y="229"/>
                  </a:lnTo>
                  <a:lnTo>
                    <a:pt x="143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3097093" y="2120365"/>
              <a:ext cx="6265" cy="2520"/>
            </a:xfrm>
            <a:custGeom>
              <a:avLst/>
              <a:gdLst/>
              <a:ahLst/>
              <a:cxnLst/>
              <a:rect l="l" t="t" r="r" b="b"/>
              <a:pathLst>
                <a:path w="358" h="144" extrusionOk="0">
                  <a:moveTo>
                    <a:pt x="1" y="1"/>
                  </a:moveTo>
                  <a:lnTo>
                    <a:pt x="1" y="143"/>
                  </a:lnTo>
                  <a:lnTo>
                    <a:pt x="358" y="14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3104723" y="2116498"/>
              <a:ext cx="9013" cy="11725"/>
            </a:xfrm>
            <a:custGeom>
              <a:avLst/>
              <a:gdLst/>
              <a:ahLst/>
              <a:cxnLst/>
              <a:rect l="l" t="t" r="r" b="b"/>
              <a:pathLst>
                <a:path w="515" h="670" extrusionOk="0">
                  <a:moveTo>
                    <a:pt x="0" y="0"/>
                  </a:moveTo>
                  <a:lnTo>
                    <a:pt x="0" y="364"/>
                  </a:lnTo>
                  <a:lnTo>
                    <a:pt x="222" y="372"/>
                  </a:lnTo>
                  <a:cubicBezTo>
                    <a:pt x="293" y="372"/>
                    <a:pt x="322" y="457"/>
                    <a:pt x="272" y="500"/>
                  </a:cubicBezTo>
                  <a:cubicBezTo>
                    <a:pt x="257" y="517"/>
                    <a:pt x="237" y="525"/>
                    <a:pt x="217" y="525"/>
                  </a:cubicBezTo>
                  <a:cubicBezTo>
                    <a:pt x="180" y="525"/>
                    <a:pt x="143" y="497"/>
                    <a:pt x="143" y="450"/>
                  </a:cubicBezTo>
                  <a:lnTo>
                    <a:pt x="0" y="450"/>
                  </a:lnTo>
                  <a:cubicBezTo>
                    <a:pt x="0" y="581"/>
                    <a:pt x="110" y="670"/>
                    <a:pt x="225" y="670"/>
                  </a:cubicBezTo>
                  <a:cubicBezTo>
                    <a:pt x="278" y="670"/>
                    <a:pt x="333" y="650"/>
                    <a:pt x="379" y="607"/>
                  </a:cubicBezTo>
                  <a:cubicBezTo>
                    <a:pt x="514" y="464"/>
                    <a:pt x="414" y="229"/>
                    <a:pt x="222" y="229"/>
                  </a:cubicBezTo>
                  <a:lnTo>
                    <a:pt x="143" y="229"/>
                  </a:lnTo>
                  <a:lnTo>
                    <a:pt x="143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3188828" y="2118860"/>
              <a:ext cx="7385" cy="7403"/>
            </a:xfrm>
            <a:custGeom>
              <a:avLst/>
              <a:gdLst/>
              <a:ahLst/>
              <a:cxnLst/>
              <a:rect l="l" t="t" r="r" b="b"/>
              <a:pathLst>
                <a:path w="422" h="423" extrusionOk="0">
                  <a:moveTo>
                    <a:pt x="143" y="1"/>
                  </a:moveTo>
                  <a:lnTo>
                    <a:pt x="143" y="144"/>
                  </a:lnTo>
                  <a:lnTo>
                    <a:pt x="7" y="144"/>
                  </a:lnTo>
                  <a:lnTo>
                    <a:pt x="0" y="287"/>
                  </a:lnTo>
                  <a:lnTo>
                    <a:pt x="143" y="287"/>
                  </a:lnTo>
                  <a:lnTo>
                    <a:pt x="143" y="422"/>
                  </a:lnTo>
                  <a:lnTo>
                    <a:pt x="286" y="422"/>
                  </a:lnTo>
                  <a:lnTo>
                    <a:pt x="286" y="287"/>
                  </a:lnTo>
                  <a:lnTo>
                    <a:pt x="421" y="287"/>
                  </a:lnTo>
                  <a:lnTo>
                    <a:pt x="421" y="144"/>
                  </a:lnTo>
                  <a:lnTo>
                    <a:pt x="286" y="14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3198488" y="2116498"/>
              <a:ext cx="8978" cy="11725"/>
            </a:xfrm>
            <a:custGeom>
              <a:avLst/>
              <a:gdLst/>
              <a:ahLst/>
              <a:cxnLst/>
              <a:rect l="l" t="t" r="r" b="b"/>
              <a:pathLst>
                <a:path w="513" h="670" extrusionOk="0">
                  <a:moveTo>
                    <a:pt x="5" y="0"/>
                  </a:moveTo>
                  <a:lnTo>
                    <a:pt x="5" y="364"/>
                  </a:lnTo>
                  <a:lnTo>
                    <a:pt x="219" y="372"/>
                  </a:lnTo>
                  <a:cubicBezTo>
                    <a:pt x="291" y="372"/>
                    <a:pt x="319" y="457"/>
                    <a:pt x="276" y="500"/>
                  </a:cubicBezTo>
                  <a:cubicBezTo>
                    <a:pt x="259" y="517"/>
                    <a:pt x="238" y="525"/>
                    <a:pt x="217" y="525"/>
                  </a:cubicBezTo>
                  <a:cubicBezTo>
                    <a:pt x="178" y="525"/>
                    <a:pt x="141" y="497"/>
                    <a:pt x="141" y="450"/>
                  </a:cubicBezTo>
                  <a:lnTo>
                    <a:pt x="5" y="450"/>
                  </a:lnTo>
                  <a:cubicBezTo>
                    <a:pt x="0" y="581"/>
                    <a:pt x="108" y="670"/>
                    <a:pt x="223" y="670"/>
                  </a:cubicBezTo>
                  <a:cubicBezTo>
                    <a:pt x="276" y="670"/>
                    <a:pt x="331" y="650"/>
                    <a:pt x="376" y="607"/>
                  </a:cubicBezTo>
                  <a:cubicBezTo>
                    <a:pt x="512" y="464"/>
                    <a:pt x="412" y="229"/>
                    <a:pt x="219" y="229"/>
                  </a:cubicBezTo>
                  <a:lnTo>
                    <a:pt x="141" y="229"/>
                  </a:lnTo>
                  <a:lnTo>
                    <a:pt x="141" y="143"/>
                  </a:lnTo>
                  <a:lnTo>
                    <a:pt x="426" y="14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694485" y="1955918"/>
              <a:ext cx="11253" cy="11760"/>
            </a:xfrm>
            <a:custGeom>
              <a:avLst/>
              <a:gdLst/>
              <a:ahLst/>
              <a:cxnLst/>
              <a:rect l="l" t="t" r="r" b="b"/>
              <a:pathLst>
                <a:path w="643" h="672" extrusionOk="0">
                  <a:moveTo>
                    <a:pt x="407" y="0"/>
                  </a:moveTo>
                  <a:cubicBezTo>
                    <a:pt x="165" y="0"/>
                    <a:pt x="0" y="243"/>
                    <a:pt x="93" y="464"/>
                  </a:cubicBezTo>
                  <a:cubicBezTo>
                    <a:pt x="149" y="598"/>
                    <a:pt x="275" y="672"/>
                    <a:pt x="404" y="672"/>
                  </a:cubicBezTo>
                  <a:cubicBezTo>
                    <a:pt x="489" y="672"/>
                    <a:pt x="575" y="640"/>
                    <a:pt x="643" y="571"/>
                  </a:cubicBezTo>
                  <a:lnTo>
                    <a:pt x="514" y="450"/>
                  </a:lnTo>
                  <a:cubicBezTo>
                    <a:pt x="484" y="481"/>
                    <a:pt x="445" y="495"/>
                    <a:pt x="407" y="495"/>
                  </a:cubicBezTo>
                  <a:cubicBezTo>
                    <a:pt x="347" y="495"/>
                    <a:pt x="288" y="461"/>
                    <a:pt x="257" y="400"/>
                  </a:cubicBezTo>
                  <a:cubicBezTo>
                    <a:pt x="215" y="293"/>
                    <a:pt x="293" y="179"/>
                    <a:pt x="407" y="179"/>
                  </a:cubicBezTo>
                  <a:cubicBezTo>
                    <a:pt x="443" y="179"/>
                    <a:pt x="486" y="193"/>
                    <a:pt x="514" y="222"/>
                  </a:cubicBezTo>
                  <a:lnTo>
                    <a:pt x="643" y="100"/>
                  </a:lnTo>
                  <a:cubicBezTo>
                    <a:pt x="579" y="36"/>
                    <a:pt x="493" y="0"/>
                    <a:pt x="40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707225" y="1960660"/>
              <a:ext cx="6353" cy="7017"/>
            </a:xfrm>
            <a:custGeom>
              <a:avLst/>
              <a:gdLst/>
              <a:ahLst/>
              <a:cxnLst/>
              <a:rect l="l" t="t" r="r" b="b"/>
              <a:pathLst>
                <a:path w="363" h="401" extrusionOk="0">
                  <a:moveTo>
                    <a:pt x="172" y="86"/>
                  </a:moveTo>
                  <a:cubicBezTo>
                    <a:pt x="243" y="86"/>
                    <a:pt x="243" y="200"/>
                    <a:pt x="172" y="200"/>
                  </a:cubicBezTo>
                  <a:lnTo>
                    <a:pt x="108" y="200"/>
                  </a:lnTo>
                  <a:lnTo>
                    <a:pt x="108" y="86"/>
                  </a:lnTo>
                  <a:close/>
                  <a:moveTo>
                    <a:pt x="180" y="0"/>
                  </a:moveTo>
                  <a:cubicBezTo>
                    <a:pt x="177" y="0"/>
                    <a:pt x="175" y="0"/>
                    <a:pt x="172" y="1"/>
                  </a:cubicBezTo>
                  <a:lnTo>
                    <a:pt x="1" y="1"/>
                  </a:lnTo>
                  <a:lnTo>
                    <a:pt x="1" y="400"/>
                  </a:lnTo>
                  <a:lnTo>
                    <a:pt x="108" y="400"/>
                  </a:lnTo>
                  <a:lnTo>
                    <a:pt x="108" y="293"/>
                  </a:lnTo>
                  <a:lnTo>
                    <a:pt x="172" y="293"/>
                  </a:lnTo>
                  <a:lnTo>
                    <a:pt x="236" y="400"/>
                  </a:lnTo>
                  <a:lnTo>
                    <a:pt x="358" y="400"/>
                  </a:lnTo>
                  <a:lnTo>
                    <a:pt x="272" y="250"/>
                  </a:lnTo>
                  <a:cubicBezTo>
                    <a:pt x="363" y="167"/>
                    <a:pt x="303" y="0"/>
                    <a:pt x="18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1714978" y="1955918"/>
              <a:ext cx="13633" cy="11778"/>
            </a:xfrm>
            <a:custGeom>
              <a:avLst/>
              <a:gdLst/>
              <a:ahLst/>
              <a:cxnLst/>
              <a:rect l="l" t="t" r="r" b="b"/>
              <a:pathLst>
                <a:path w="779" h="673" extrusionOk="0">
                  <a:moveTo>
                    <a:pt x="341" y="178"/>
                  </a:moveTo>
                  <a:cubicBezTo>
                    <a:pt x="428" y="178"/>
                    <a:pt x="493" y="254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4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29" y="179"/>
                  </a:cubicBezTo>
                  <a:cubicBezTo>
                    <a:pt x="333" y="178"/>
                    <a:pt x="337" y="178"/>
                    <a:pt x="341" y="178"/>
                  </a:cubicBezTo>
                  <a:close/>
                  <a:moveTo>
                    <a:pt x="329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3" y="672"/>
                    <a:pt x="335" y="672"/>
                  </a:cubicBezTo>
                  <a:cubicBezTo>
                    <a:pt x="417" y="672"/>
                    <a:pt x="502" y="641"/>
                    <a:pt x="572" y="571"/>
                  </a:cubicBezTo>
                  <a:cubicBezTo>
                    <a:pt x="779" y="357"/>
                    <a:pt x="629" y="0"/>
                    <a:pt x="32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1728347" y="1960573"/>
              <a:ext cx="4883" cy="7105"/>
            </a:xfrm>
            <a:custGeom>
              <a:avLst/>
              <a:gdLst/>
              <a:ahLst/>
              <a:cxnLst/>
              <a:rect l="l" t="t" r="r" b="b"/>
              <a:pathLst>
                <a:path w="279" h="406" extrusionOk="0">
                  <a:moveTo>
                    <a:pt x="136" y="0"/>
                  </a:moveTo>
                  <a:cubicBezTo>
                    <a:pt x="68" y="0"/>
                    <a:pt x="1" y="45"/>
                    <a:pt x="1" y="134"/>
                  </a:cubicBezTo>
                  <a:lnTo>
                    <a:pt x="93" y="134"/>
                  </a:lnTo>
                  <a:cubicBezTo>
                    <a:pt x="93" y="106"/>
                    <a:pt x="108" y="84"/>
                    <a:pt x="136" y="84"/>
                  </a:cubicBezTo>
                  <a:cubicBezTo>
                    <a:pt x="165" y="84"/>
                    <a:pt x="186" y="106"/>
                    <a:pt x="186" y="134"/>
                  </a:cubicBezTo>
                  <a:cubicBezTo>
                    <a:pt x="186" y="148"/>
                    <a:pt x="179" y="163"/>
                    <a:pt x="165" y="177"/>
                  </a:cubicBezTo>
                  <a:lnTo>
                    <a:pt x="8" y="405"/>
                  </a:lnTo>
                  <a:lnTo>
                    <a:pt x="279" y="405"/>
                  </a:lnTo>
                  <a:lnTo>
                    <a:pt x="279" y="320"/>
                  </a:lnTo>
                  <a:lnTo>
                    <a:pt x="165" y="320"/>
                  </a:lnTo>
                  <a:lnTo>
                    <a:pt x="243" y="205"/>
                  </a:lnTo>
                  <a:cubicBezTo>
                    <a:pt x="258" y="184"/>
                    <a:pt x="272" y="163"/>
                    <a:pt x="272" y="134"/>
                  </a:cubicBezTo>
                  <a:cubicBezTo>
                    <a:pt x="272" y="45"/>
                    <a:pt x="204" y="0"/>
                    <a:pt x="1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1692228" y="2215583"/>
              <a:ext cx="12513" cy="11778"/>
            </a:xfrm>
            <a:custGeom>
              <a:avLst/>
              <a:gdLst/>
              <a:ahLst/>
              <a:cxnLst/>
              <a:rect l="l" t="t" r="r" b="b"/>
              <a:pathLst>
                <a:path w="715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329"/>
                  </a:lnTo>
                  <a:lnTo>
                    <a:pt x="358" y="487"/>
                  </a:lnTo>
                  <a:lnTo>
                    <a:pt x="536" y="329"/>
                  </a:lnTo>
                  <a:lnTo>
                    <a:pt x="536" y="672"/>
                  </a:lnTo>
                  <a:lnTo>
                    <a:pt x="715" y="672"/>
                  </a:lnTo>
                  <a:lnTo>
                    <a:pt x="715" y="1"/>
                  </a:lnTo>
                  <a:lnTo>
                    <a:pt x="636" y="1"/>
                  </a:lnTo>
                  <a:lnTo>
                    <a:pt x="365" y="25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1705983" y="2215583"/>
              <a:ext cx="12390" cy="11778"/>
            </a:xfrm>
            <a:custGeom>
              <a:avLst/>
              <a:gdLst/>
              <a:ahLst/>
              <a:cxnLst/>
              <a:rect l="l" t="t" r="r" b="b"/>
              <a:pathLst>
                <a:path w="708" h="673" extrusionOk="0">
                  <a:moveTo>
                    <a:pt x="350" y="287"/>
                  </a:moveTo>
                  <a:lnTo>
                    <a:pt x="422" y="437"/>
                  </a:lnTo>
                  <a:lnTo>
                    <a:pt x="286" y="437"/>
                  </a:lnTo>
                  <a:lnTo>
                    <a:pt x="350" y="287"/>
                  </a:lnTo>
                  <a:close/>
                  <a:moveTo>
                    <a:pt x="307" y="1"/>
                  </a:moveTo>
                  <a:lnTo>
                    <a:pt x="0" y="672"/>
                  </a:lnTo>
                  <a:lnTo>
                    <a:pt x="172" y="672"/>
                  </a:lnTo>
                  <a:lnTo>
                    <a:pt x="215" y="579"/>
                  </a:lnTo>
                  <a:lnTo>
                    <a:pt x="486" y="579"/>
                  </a:lnTo>
                  <a:lnTo>
                    <a:pt x="529" y="672"/>
                  </a:lnTo>
                  <a:lnTo>
                    <a:pt x="707" y="67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1719475" y="2215583"/>
              <a:ext cx="9888" cy="11778"/>
            </a:xfrm>
            <a:custGeom>
              <a:avLst/>
              <a:gdLst/>
              <a:ahLst/>
              <a:cxnLst/>
              <a:rect l="l" t="t" r="r" b="b"/>
              <a:pathLst>
                <a:path w="56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351"/>
                  </a:lnTo>
                  <a:lnTo>
                    <a:pt x="493" y="672"/>
                  </a:lnTo>
                  <a:lnTo>
                    <a:pt x="565" y="672"/>
                  </a:lnTo>
                  <a:lnTo>
                    <a:pt x="565" y="1"/>
                  </a:lnTo>
                  <a:lnTo>
                    <a:pt x="386" y="1"/>
                  </a:lnTo>
                  <a:lnTo>
                    <a:pt x="386" y="31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1730972" y="2215583"/>
              <a:ext cx="10133" cy="12530"/>
            </a:xfrm>
            <a:custGeom>
              <a:avLst/>
              <a:gdLst/>
              <a:ahLst/>
              <a:cxnLst/>
              <a:rect l="l" t="t" r="r" b="b"/>
              <a:pathLst>
                <a:path w="579" h="716" extrusionOk="0">
                  <a:moveTo>
                    <a:pt x="29" y="1"/>
                  </a:moveTo>
                  <a:lnTo>
                    <a:pt x="29" y="408"/>
                  </a:lnTo>
                  <a:cubicBezTo>
                    <a:pt x="0" y="572"/>
                    <a:pt x="122" y="715"/>
                    <a:pt x="293" y="715"/>
                  </a:cubicBezTo>
                  <a:cubicBezTo>
                    <a:pt x="457" y="715"/>
                    <a:pt x="579" y="572"/>
                    <a:pt x="557" y="408"/>
                  </a:cubicBezTo>
                  <a:lnTo>
                    <a:pt x="557" y="1"/>
                  </a:lnTo>
                  <a:lnTo>
                    <a:pt x="379" y="1"/>
                  </a:lnTo>
                  <a:lnTo>
                    <a:pt x="379" y="408"/>
                  </a:lnTo>
                  <a:cubicBezTo>
                    <a:pt x="379" y="465"/>
                    <a:pt x="334" y="494"/>
                    <a:pt x="290" y="494"/>
                  </a:cubicBezTo>
                  <a:cubicBezTo>
                    <a:pt x="245" y="494"/>
                    <a:pt x="200" y="465"/>
                    <a:pt x="200" y="408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1741228" y="2215583"/>
              <a:ext cx="12372" cy="11778"/>
            </a:xfrm>
            <a:custGeom>
              <a:avLst/>
              <a:gdLst/>
              <a:ahLst/>
              <a:cxnLst/>
              <a:rect l="l" t="t" r="r" b="b"/>
              <a:pathLst>
                <a:path w="707" h="673" extrusionOk="0">
                  <a:moveTo>
                    <a:pt x="357" y="287"/>
                  </a:moveTo>
                  <a:lnTo>
                    <a:pt x="421" y="437"/>
                  </a:lnTo>
                  <a:lnTo>
                    <a:pt x="286" y="437"/>
                  </a:lnTo>
                  <a:lnTo>
                    <a:pt x="357" y="287"/>
                  </a:lnTo>
                  <a:close/>
                  <a:moveTo>
                    <a:pt x="314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214" y="579"/>
                  </a:lnTo>
                  <a:lnTo>
                    <a:pt x="493" y="579"/>
                  </a:lnTo>
                  <a:lnTo>
                    <a:pt x="528" y="672"/>
                  </a:lnTo>
                  <a:lnTo>
                    <a:pt x="707" y="67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1754843" y="221558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5" y="672"/>
                  </a:lnTo>
                  <a:lnTo>
                    <a:pt x="415" y="494"/>
                  </a:lnTo>
                  <a:lnTo>
                    <a:pt x="179" y="49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3055478" y="2310695"/>
              <a:ext cx="57750" cy="34370"/>
            </a:xfrm>
            <a:custGeom>
              <a:avLst/>
              <a:gdLst/>
              <a:ahLst/>
              <a:cxnLst/>
              <a:rect l="l" t="t" r="r" b="b"/>
              <a:pathLst>
                <a:path w="3300" h="1964" extrusionOk="0">
                  <a:moveTo>
                    <a:pt x="265" y="0"/>
                  </a:moveTo>
                  <a:cubicBezTo>
                    <a:pt x="115" y="0"/>
                    <a:pt x="1" y="122"/>
                    <a:pt x="1" y="271"/>
                  </a:cubicBezTo>
                  <a:lnTo>
                    <a:pt x="1" y="1700"/>
                  </a:lnTo>
                  <a:cubicBezTo>
                    <a:pt x="1" y="1842"/>
                    <a:pt x="115" y="1964"/>
                    <a:pt x="265" y="1964"/>
                  </a:cubicBezTo>
                  <a:lnTo>
                    <a:pt x="3036" y="1964"/>
                  </a:lnTo>
                  <a:cubicBezTo>
                    <a:pt x="3186" y="1964"/>
                    <a:pt x="3300" y="1842"/>
                    <a:pt x="3300" y="1700"/>
                  </a:cubicBezTo>
                  <a:lnTo>
                    <a:pt x="3300" y="271"/>
                  </a:lnTo>
                  <a:cubicBezTo>
                    <a:pt x="3300" y="122"/>
                    <a:pt x="3186" y="0"/>
                    <a:pt x="3036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2911015" y="2300563"/>
              <a:ext cx="39008" cy="54635"/>
            </a:xfrm>
            <a:custGeom>
              <a:avLst/>
              <a:gdLst/>
              <a:ahLst/>
              <a:cxnLst/>
              <a:rect l="l" t="t" r="r" b="b"/>
              <a:pathLst>
                <a:path w="2229" h="3122" extrusionOk="0">
                  <a:moveTo>
                    <a:pt x="1" y="1"/>
                  </a:moveTo>
                  <a:lnTo>
                    <a:pt x="2229" y="1"/>
                  </a:lnTo>
                  <a:lnTo>
                    <a:pt x="2229" y="3121"/>
                  </a:lnTo>
                  <a:lnTo>
                    <a:pt x="1" y="312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2951632" y="2300563"/>
              <a:ext cx="39008" cy="54635"/>
            </a:xfrm>
            <a:custGeom>
              <a:avLst/>
              <a:gdLst/>
              <a:ahLst/>
              <a:cxnLst/>
              <a:rect l="l" t="t" r="r" b="b"/>
              <a:pathLst>
                <a:path w="2229" h="3122" extrusionOk="0">
                  <a:moveTo>
                    <a:pt x="1" y="1"/>
                  </a:moveTo>
                  <a:lnTo>
                    <a:pt x="2229" y="1"/>
                  </a:lnTo>
                  <a:lnTo>
                    <a:pt x="2229" y="3121"/>
                  </a:lnTo>
                  <a:lnTo>
                    <a:pt x="1" y="312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2870415" y="2300563"/>
              <a:ext cx="39008" cy="54635"/>
            </a:xfrm>
            <a:custGeom>
              <a:avLst/>
              <a:gdLst/>
              <a:ahLst/>
              <a:cxnLst/>
              <a:rect l="l" t="t" r="r" b="b"/>
              <a:pathLst>
                <a:path w="2229" h="3122" extrusionOk="0">
                  <a:moveTo>
                    <a:pt x="0" y="1"/>
                  </a:moveTo>
                  <a:lnTo>
                    <a:pt x="2228" y="1"/>
                  </a:lnTo>
                  <a:lnTo>
                    <a:pt x="2228" y="3121"/>
                  </a:lnTo>
                  <a:lnTo>
                    <a:pt x="0" y="312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2860160" y="2300563"/>
              <a:ext cx="140613" cy="54635"/>
            </a:xfrm>
            <a:custGeom>
              <a:avLst/>
              <a:gdLst/>
              <a:ahLst/>
              <a:cxnLst/>
              <a:rect l="l" t="t" r="r" b="b"/>
              <a:pathLst>
                <a:path w="8035" h="3122" fill="none" extrusionOk="0">
                  <a:moveTo>
                    <a:pt x="272" y="1"/>
                  </a:moveTo>
                  <a:lnTo>
                    <a:pt x="7770" y="1"/>
                  </a:lnTo>
                  <a:cubicBezTo>
                    <a:pt x="7920" y="1"/>
                    <a:pt x="8034" y="122"/>
                    <a:pt x="8034" y="265"/>
                  </a:cubicBezTo>
                  <a:lnTo>
                    <a:pt x="8034" y="2857"/>
                  </a:lnTo>
                  <a:cubicBezTo>
                    <a:pt x="8034" y="3007"/>
                    <a:pt x="7920" y="3121"/>
                    <a:pt x="7770" y="3121"/>
                  </a:cubicBezTo>
                  <a:lnTo>
                    <a:pt x="272" y="3121"/>
                  </a:lnTo>
                  <a:cubicBezTo>
                    <a:pt x="122" y="3121"/>
                    <a:pt x="1" y="3007"/>
                    <a:pt x="1" y="2857"/>
                  </a:cubicBezTo>
                  <a:lnTo>
                    <a:pt x="1" y="265"/>
                  </a:lnTo>
                  <a:cubicBezTo>
                    <a:pt x="1" y="122"/>
                    <a:pt x="122" y="1"/>
                    <a:pt x="272" y="1"/>
                  </a:cubicBezTo>
                  <a:close/>
                </a:path>
              </a:pathLst>
            </a:custGeom>
            <a:noFill/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2881038" y="2314318"/>
              <a:ext cx="18375" cy="28000"/>
            </a:xfrm>
            <a:custGeom>
              <a:avLst/>
              <a:gdLst/>
              <a:ahLst/>
              <a:cxnLst/>
              <a:rect l="l" t="t" r="r" b="b"/>
              <a:pathLst>
                <a:path w="1050" h="1600" extrusionOk="0">
                  <a:moveTo>
                    <a:pt x="525" y="341"/>
                  </a:moveTo>
                  <a:cubicBezTo>
                    <a:pt x="620" y="341"/>
                    <a:pt x="714" y="404"/>
                    <a:pt x="714" y="529"/>
                  </a:cubicBezTo>
                  <a:lnTo>
                    <a:pt x="714" y="1078"/>
                  </a:lnTo>
                  <a:cubicBezTo>
                    <a:pt x="714" y="1203"/>
                    <a:pt x="620" y="1266"/>
                    <a:pt x="525" y="1266"/>
                  </a:cubicBezTo>
                  <a:cubicBezTo>
                    <a:pt x="430" y="1266"/>
                    <a:pt x="336" y="1203"/>
                    <a:pt x="336" y="1078"/>
                  </a:cubicBezTo>
                  <a:lnTo>
                    <a:pt x="336" y="529"/>
                  </a:lnTo>
                  <a:cubicBezTo>
                    <a:pt x="336" y="404"/>
                    <a:pt x="430" y="341"/>
                    <a:pt x="525" y="341"/>
                  </a:cubicBezTo>
                  <a:close/>
                  <a:moveTo>
                    <a:pt x="521" y="0"/>
                  </a:moveTo>
                  <a:cubicBezTo>
                    <a:pt x="236" y="0"/>
                    <a:pt x="0" y="236"/>
                    <a:pt x="0" y="522"/>
                  </a:cubicBezTo>
                  <a:lnTo>
                    <a:pt x="0" y="1078"/>
                  </a:lnTo>
                  <a:cubicBezTo>
                    <a:pt x="0" y="1364"/>
                    <a:pt x="236" y="1600"/>
                    <a:pt x="521" y="1600"/>
                  </a:cubicBezTo>
                  <a:cubicBezTo>
                    <a:pt x="814" y="1600"/>
                    <a:pt x="1050" y="1364"/>
                    <a:pt x="1050" y="1078"/>
                  </a:cubicBezTo>
                  <a:lnTo>
                    <a:pt x="1050" y="522"/>
                  </a:lnTo>
                  <a:cubicBezTo>
                    <a:pt x="1050" y="236"/>
                    <a:pt x="814" y="0"/>
                    <a:pt x="52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2921900" y="2314318"/>
              <a:ext cx="18375" cy="28000"/>
            </a:xfrm>
            <a:custGeom>
              <a:avLst/>
              <a:gdLst/>
              <a:ahLst/>
              <a:cxnLst/>
              <a:rect l="l" t="t" r="r" b="b"/>
              <a:pathLst>
                <a:path w="1050" h="1600" extrusionOk="0">
                  <a:moveTo>
                    <a:pt x="525" y="341"/>
                  </a:moveTo>
                  <a:cubicBezTo>
                    <a:pt x="620" y="341"/>
                    <a:pt x="714" y="404"/>
                    <a:pt x="714" y="529"/>
                  </a:cubicBezTo>
                  <a:lnTo>
                    <a:pt x="714" y="1078"/>
                  </a:lnTo>
                  <a:cubicBezTo>
                    <a:pt x="714" y="1203"/>
                    <a:pt x="620" y="1266"/>
                    <a:pt x="525" y="1266"/>
                  </a:cubicBezTo>
                  <a:cubicBezTo>
                    <a:pt x="430" y="1266"/>
                    <a:pt x="336" y="1203"/>
                    <a:pt x="336" y="1078"/>
                  </a:cubicBezTo>
                  <a:lnTo>
                    <a:pt x="336" y="529"/>
                  </a:lnTo>
                  <a:cubicBezTo>
                    <a:pt x="336" y="404"/>
                    <a:pt x="430" y="341"/>
                    <a:pt x="525" y="341"/>
                  </a:cubicBezTo>
                  <a:close/>
                  <a:moveTo>
                    <a:pt x="521" y="0"/>
                  </a:moveTo>
                  <a:cubicBezTo>
                    <a:pt x="236" y="0"/>
                    <a:pt x="0" y="236"/>
                    <a:pt x="0" y="522"/>
                  </a:cubicBezTo>
                  <a:lnTo>
                    <a:pt x="0" y="1078"/>
                  </a:lnTo>
                  <a:cubicBezTo>
                    <a:pt x="0" y="1364"/>
                    <a:pt x="236" y="1600"/>
                    <a:pt x="521" y="1600"/>
                  </a:cubicBezTo>
                  <a:cubicBezTo>
                    <a:pt x="814" y="1600"/>
                    <a:pt x="1050" y="1364"/>
                    <a:pt x="1050" y="1078"/>
                  </a:cubicBezTo>
                  <a:lnTo>
                    <a:pt x="1050" y="522"/>
                  </a:lnTo>
                  <a:cubicBezTo>
                    <a:pt x="1050" y="236"/>
                    <a:pt x="814" y="0"/>
                    <a:pt x="52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2962010" y="2314318"/>
              <a:ext cx="18392" cy="28000"/>
            </a:xfrm>
            <a:custGeom>
              <a:avLst/>
              <a:gdLst/>
              <a:ahLst/>
              <a:cxnLst/>
              <a:rect l="l" t="t" r="r" b="b"/>
              <a:pathLst>
                <a:path w="1051" h="1600" extrusionOk="0">
                  <a:moveTo>
                    <a:pt x="525" y="336"/>
                  </a:moveTo>
                  <a:cubicBezTo>
                    <a:pt x="620" y="336"/>
                    <a:pt x="714" y="400"/>
                    <a:pt x="714" y="529"/>
                  </a:cubicBezTo>
                  <a:lnTo>
                    <a:pt x="714" y="1078"/>
                  </a:lnTo>
                  <a:cubicBezTo>
                    <a:pt x="714" y="1203"/>
                    <a:pt x="620" y="1266"/>
                    <a:pt x="525" y="1266"/>
                  </a:cubicBezTo>
                  <a:cubicBezTo>
                    <a:pt x="431" y="1266"/>
                    <a:pt x="336" y="1203"/>
                    <a:pt x="336" y="1078"/>
                  </a:cubicBezTo>
                  <a:lnTo>
                    <a:pt x="336" y="529"/>
                  </a:lnTo>
                  <a:cubicBezTo>
                    <a:pt x="336" y="400"/>
                    <a:pt x="431" y="336"/>
                    <a:pt x="525" y="336"/>
                  </a:cubicBezTo>
                  <a:close/>
                  <a:moveTo>
                    <a:pt x="522" y="0"/>
                  </a:moveTo>
                  <a:cubicBezTo>
                    <a:pt x="236" y="0"/>
                    <a:pt x="0" y="236"/>
                    <a:pt x="0" y="522"/>
                  </a:cubicBezTo>
                  <a:lnTo>
                    <a:pt x="0" y="1078"/>
                  </a:lnTo>
                  <a:cubicBezTo>
                    <a:pt x="0" y="1364"/>
                    <a:pt x="236" y="1600"/>
                    <a:pt x="522" y="1600"/>
                  </a:cubicBezTo>
                  <a:cubicBezTo>
                    <a:pt x="814" y="1600"/>
                    <a:pt x="1050" y="1364"/>
                    <a:pt x="1050" y="1078"/>
                  </a:cubicBezTo>
                  <a:lnTo>
                    <a:pt x="1050" y="522"/>
                  </a:lnTo>
                  <a:cubicBezTo>
                    <a:pt x="1050" y="236"/>
                    <a:pt x="814" y="0"/>
                    <a:pt x="52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1691230" y="2238700"/>
              <a:ext cx="46883" cy="132738"/>
            </a:xfrm>
            <a:custGeom>
              <a:avLst/>
              <a:gdLst/>
              <a:ahLst/>
              <a:cxnLst/>
              <a:rect l="l" t="t" r="r" b="b"/>
              <a:pathLst>
                <a:path w="2679" h="7585" extrusionOk="0">
                  <a:moveTo>
                    <a:pt x="272" y="1"/>
                  </a:moveTo>
                  <a:cubicBezTo>
                    <a:pt x="122" y="1"/>
                    <a:pt x="1" y="122"/>
                    <a:pt x="1" y="265"/>
                  </a:cubicBezTo>
                  <a:lnTo>
                    <a:pt x="1" y="7320"/>
                  </a:lnTo>
                  <a:cubicBezTo>
                    <a:pt x="1" y="7470"/>
                    <a:pt x="122" y="7585"/>
                    <a:pt x="272" y="7585"/>
                  </a:cubicBezTo>
                  <a:lnTo>
                    <a:pt x="2414" y="7585"/>
                  </a:lnTo>
                  <a:cubicBezTo>
                    <a:pt x="2557" y="7585"/>
                    <a:pt x="2678" y="7470"/>
                    <a:pt x="2678" y="7320"/>
                  </a:cubicBezTo>
                  <a:lnTo>
                    <a:pt x="2678" y="265"/>
                  </a:lnTo>
                  <a:cubicBezTo>
                    <a:pt x="2678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1695115" y="2242585"/>
              <a:ext cx="39130" cy="124985"/>
            </a:xfrm>
            <a:custGeom>
              <a:avLst/>
              <a:gdLst/>
              <a:ahLst/>
              <a:cxnLst/>
              <a:rect l="l" t="t" r="r" b="b"/>
              <a:pathLst>
                <a:path w="2236" h="7142" extrusionOk="0">
                  <a:moveTo>
                    <a:pt x="271" y="0"/>
                  </a:moveTo>
                  <a:cubicBezTo>
                    <a:pt x="121" y="0"/>
                    <a:pt x="0" y="122"/>
                    <a:pt x="0" y="272"/>
                  </a:cubicBezTo>
                  <a:lnTo>
                    <a:pt x="0" y="6877"/>
                  </a:lnTo>
                  <a:cubicBezTo>
                    <a:pt x="0" y="7027"/>
                    <a:pt x="121" y="7141"/>
                    <a:pt x="271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2"/>
                  </a:lnTo>
                  <a:cubicBezTo>
                    <a:pt x="2235" y="122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1699105" y="2246453"/>
              <a:ext cx="31255" cy="117233"/>
            </a:xfrm>
            <a:custGeom>
              <a:avLst/>
              <a:gdLst/>
              <a:ahLst/>
              <a:cxnLst/>
              <a:rect l="l" t="t" r="r" b="b"/>
              <a:pathLst>
                <a:path w="1786" h="6699" extrusionOk="0">
                  <a:moveTo>
                    <a:pt x="265" y="1"/>
                  </a:moveTo>
                  <a:cubicBezTo>
                    <a:pt x="115" y="1"/>
                    <a:pt x="1" y="122"/>
                    <a:pt x="1" y="272"/>
                  </a:cubicBezTo>
                  <a:lnTo>
                    <a:pt x="1" y="6428"/>
                  </a:lnTo>
                  <a:cubicBezTo>
                    <a:pt x="1" y="6577"/>
                    <a:pt x="115" y="6699"/>
                    <a:pt x="265" y="6699"/>
                  </a:cubicBezTo>
                  <a:lnTo>
                    <a:pt x="1514" y="6699"/>
                  </a:lnTo>
                  <a:cubicBezTo>
                    <a:pt x="1664" y="6699"/>
                    <a:pt x="1786" y="6577"/>
                    <a:pt x="1786" y="6428"/>
                  </a:cubicBezTo>
                  <a:lnTo>
                    <a:pt x="1786" y="272"/>
                  </a:lnTo>
                  <a:cubicBezTo>
                    <a:pt x="1786" y="122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1691230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8" y="7470"/>
                    <a:pt x="2678" y="7320"/>
                  </a:cubicBezTo>
                  <a:lnTo>
                    <a:pt x="2678" y="272"/>
                  </a:lnTo>
                  <a:cubicBezTo>
                    <a:pt x="2678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1695115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1" y="0"/>
                  </a:moveTo>
                  <a:cubicBezTo>
                    <a:pt x="121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1" y="7141"/>
                    <a:pt x="271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1699105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4" y="6692"/>
                  </a:lnTo>
                  <a:cubicBezTo>
                    <a:pt x="1664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1593878" y="1976778"/>
              <a:ext cx="46882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5" y="7591"/>
                  </a:lnTo>
                  <a:cubicBezTo>
                    <a:pt x="2557" y="7591"/>
                    <a:pt x="2679" y="7470"/>
                    <a:pt x="2679" y="7320"/>
                  </a:cubicBezTo>
                  <a:lnTo>
                    <a:pt x="2679" y="272"/>
                  </a:lnTo>
                  <a:cubicBezTo>
                    <a:pt x="2679" y="122"/>
                    <a:pt x="2557" y="1"/>
                    <a:pt x="2415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1597763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2" y="7141"/>
                    <a:pt x="272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5"/>
            <p:cNvSpPr/>
            <p:nvPr/>
          </p:nvSpPr>
          <p:spPr>
            <a:xfrm>
              <a:off x="1601753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5" y="6692"/>
                  </a:lnTo>
                  <a:cubicBezTo>
                    <a:pt x="1665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5" y="1"/>
                    <a:pt x="15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5"/>
            <p:cNvSpPr/>
            <p:nvPr/>
          </p:nvSpPr>
          <p:spPr>
            <a:xfrm>
              <a:off x="1497033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9" y="7470"/>
                    <a:pt x="2679" y="7320"/>
                  </a:cubicBezTo>
                  <a:lnTo>
                    <a:pt x="2679" y="272"/>
                  </a:lnTo>
                  <a:cubicBezTo>
                    <a:pt x="2679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1500918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1" y="0"/>
                  </a:moveTo>
                  <a:cubicBezTo>
                    <a:pt x="121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1" y="7141"/>
                    <a:pt x="271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1504908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4" y="6692"/>
                  </a:lnTo>
                  <a:cubicBezTo>
                    <a:pt x="1664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1400188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8" y="7470"/>
                    <a:pt x="2678" y="7320"/>
                  </a:cubicBezTo>
                  <a:lnTo>
                    <a:pt x="2678" y="272"/>
                  </a:lnTo>
                  <a:cubicBezTo>
                    <a:pt x="2678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1404055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1" y="121"/>
                    <a:pt x="1" y="271"/>
                  </a:cubicBezTo>
                  <a:lnTo>
                    <a:pt x="1" y="6877"/>
                  </a:lnTo>
                  <a:cubicBezTo>
                    <a:pt x="1" y="7027"/>
                    <a:pt x="122" y="7141"/>
                    <a:pt x="272" y="7141"/>
                  </a:cubicBezTo>
                  <a:lnTo>
                    <a:pt x="1965" y="7141"/>
                  </a:lnTo>
                  <a:cubicBezTo>
                    <a:pt x="2115" y="7141"/>
                    <a:pt x="2236" y="7027"/>
                    <a:pt x="2236" y="6877"/>
                  </a:cubicBezTo>
                  <a:lnTo>
                    <a:pt x="2236" y="271"/>
                  </a:lnTo>
                  <a:cubicBezTo>
                    <a:pt x="2236" y="121"/>
                    <a:pt x="2115" y="0"/>
                    <a:pt x="1965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1408063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0" y="115"/>
                    <a:pt x="0" y="265"/>
                  </a:cubicBezTo>
                  <a:lnTo>
                    <a:pt x="0" y="6427"/>
                  </a:lnTo>
                  <a:cubicBezTo>
                    <a:pt x="0" y="6570"/>
                    <a:pt x="115" y="6692"/>
                    <a:pt x="265" y="6692"/>
                  </a:cubicBezTo>
                  <a:lnTo>
                    <a:pt x="1514" y="6692"/>
                  </a:lnTo>
                  <a:cubicBezTo>
                    <a:pt x="1664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1302223" y="1976778"/>
              <a:ext cx="46865" cy="132860"/>
            </a:xfrm>
            <a:custGeom>
              <a:avLst/>
              <a:gdLst/>
              <a:ahLst/>
              <a:cxnLst/>
              <a:rect l="l" t="t" r="r" b="b"/>
              <a:pathLst>
                <a:path w="2678" h="7592" extrusionOk="0">
                  <a:moveTo>
                    <a:pt x="271" y="1"/>
                  </a:moveTo>
                  <a:cubicBezTo>
                    <a:pt x="121" y="1"/>
                    <a:pt x="0" y="122"/>
                    <a:pt x="0" y="272"/>
                  </a:cubicBezTo>
                  <a:lnTo>
                    <a:pt x="0" y="7320"/>
                  </a:lnTo>
                  <a:cubicBezTo>
                    <a:pt x="0" y="7470"/>
                    <a:pt x="121" y="7591"/>
                    <a:pt x="271" y="7591"/>
                  </a:cubicBezTo>
                  <a:lnTo>
                    <a:pt x="2414" y="7591"/>
                  </a:lnTo>
                  <a:cubicBezTo>
                    <a:pt x="2564" y="7591"/>
                    <a:pt x="2678" y="7470"/>
                    <a:pt x="2678" y="7320"/>
                  </a:cubicBezTo>
                  <a:lnTo>
                    <a:pt x="2678" y="272"/>
                  </a:lnTo>
                  <a:cubicBezTo>
                    <a:pt x="2678" y="122"/>
                    <a:pt x="2564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1306090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2" y="7141"/>
                    <a:pt x="272" y="7141"/>
                  </a:cubicBezTo>
                  <a:lnTo>
                    <a:pt x="1964" y="7141"/>
                  </a:lnTo>
                  <a:cubicBezTo>
                    <a:pt x="2114" y="7141"/>
                    <a:pt x="2236" y="7027"/>
                    <a:pt x="2236" y="6877"/>
                  </a:cubicBezTo>
                  <a:lnTo>
                    <a:pt x="2236" y="271"/>
                  </a:lnTo>
                  <a:cubicBezTo>
                    <a:pt x="2236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1310080" y="1984653"/>
              <a:ext cx="31273" cy="117110"/>
            </a:xfrm>
            <a:custGeom>
              <a:avLst/>
              <a:gdLst/>
              <a:ahLst/>
              <a:cxnLst/>
              <a:rect l="l" t="t" r="r" b="b"/>
              <a:pathLst>
                <a:path w="1787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5" y="6692"/>
                  </a:lnTo>
                  <a:cubicBezTo>
                    <a:pt x="1665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5" y="1"/>
                    <a:pt x="15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5"/>
            <p:cNvSpPr/>
            <p:nvPr/>
          </p:nvSpPr>
          <p:spPr>
            <a:xfrm>
              <a:off x="1178130" y="1980908"/>
              <a:ext cx="10885" cy="4760"/>
            </a:xfrm>
            <a:custGeom>
              <a:avLst/>
              <a:gdLst/>
              <a:ahLst/>
              <a:cxnLst/>
              <a:rect l="l" t="t" r="r" b="b"/>
              <a:pathLst>
                <a:path w="622" h="272" extrusionOk="0">
                  <a:moveTo>
                    <a:pt x="0" y="0"/>
                  </a:moveTo>
                  <a:lnTo>
                    <a:pt x="0" y="272"/>
                  </a:lnTo>
                  <a:lnTo>
                    <a:pt x="621" y="272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5"/>
            <p:cNvSpPr/>
            <p:nvPr/>
          </p:nvSpPr>
          <p:spPr>
            <a:xfrm>
              <a:off x="1178130" y="2037258"/>
              <a:ext cx="10885" cy="4778"/>
            </a:xfrm>
            <a:custGeom>
              <a:avLst/>
              <a:gdLst/>
              <a:ahLst/>
              <a:cxnLst/>
              <a:rect l="l" t="t" r="r" b="b"/>
              <a:pathLst>
                <a:path w="622" h="273" extrusionOk="0">
                  <a:moveTo>
                    <a:pt x="0" y="1"/>
                  </a:moveTo>
                  <a:lnTo>
                    <a:pt x="0" y="272"/>
                  </a:lnTo>
                  <a:lnTo>
                    <a:pt x="621" y="272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1178130" y="2096250"/>
              <a:ext cx="10885" cy="4638"/>
            </a:xfrm>
            <a:custGeom>
              <a:avLst/>
              <a:gdLst/>
              <a:ahLst/>
              <a:cxnLst/>
              <a:rect l="l" t="t" r="r" b="b"/>
              <a:pathLst>
                <a:path w="622" h="265" extrusionOk="0">
                  <a:moveTo>
                    <a:pt x="0" y="0"/>
                  </a:moveTo>
                  <a:lnTo>
                    <a:pt x="0" y="265"/>
                  </a:lnTo>
                  <a:lnTo>
                    <a:pt x="621" y="265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1068773" y="1965035"/>
              <a:ext cx="109375" cy="156222"/>
            </a:xfrm>
            <a:custGeom>
              <a:avLst/>
              <a:gdLst/>
              <a:ahLst/>
              <a:cxnLst/>
              <a:rect l="l" t="t" r="r" b="b"/>
              <a:pathLst>
                <a:path w="6250" h="8927" extrusionOk="0">
                  <a:moveTo>
                    <a:pt x="265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8662"/>
                  </a:lnTo>
                  <a:cubicBezTo>
                    <a:pt x="1" y="8812"/>
                    <a:pt x="122" y="8927"/>
                    <a:pt x="265" y="8927"/>
                  </a:cubicBezTo>
                  <a:lnTo>
                    <a:pt x="5978" y="8927"/>
                  </a:lnTo>
                  <a:cubicBezTo>
                    <a:pt x="6128" y="8927"/>
                    <a:pt x="6249" y="8812"/>
                    <a:pt x="6249" y="8662"/>
                  </a:cubicBezTo>
                  <a:lnTo>
                    <a:pt x="6249" y="272"/>
                  </a:lnTo>
                  <a:cubicBezTo>
                    <a:pt x="6249" y="122"/>
                    <a:pt x="6128" y="0"/>
                    <a:pt x="5978" y="0"/>
                  </a:cubicBezTo>
                  <a:close/>
                </a:path>
              </a:pathLst>
            </a:custGeom>
            <a:solidFill>
              <a:srgbClr val="0F0F0F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1788075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9" y="7470"/>
                    <a:pt x="2679" y="7320"/>
                  </a:cubicBezTo>
                  <a:lnTo>
                    <a:pt x="2679" y="272"/>
                  </a:lnTo>
                  <a:cubicBezTo>
                    <a:pt x="2679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1791960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2" y="7141"/>
                    <a:pt x="272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1795950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5" y="6692"/>
                  </a:lnTo>
                  <a:cubicBezTo>
                    <a:pt x="1665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5" y="1"/>
                    <a:pt x="15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3266668" y="1990410"/>
              <a:ext cx="37258" cy="105472"/>
            </a:xfrm>
            <a:custGeom>
              <a:avLst/>
              <a:gdLst/>
              <a:ahLst/>
              <a:cxnLst/>
              <a:rect l="l" t="t" r="r" b="b"/>
              <a:pathLst>
                <a:path w="2129" h="6027" extrusionOk="0">
                  <a:moveTo>
                    <a:pt x="272" y="0"/>
                  </a:moveTo>
                  <a:cubicBezTo>
                    <a:pt x="122" y="0"/>
                    <a:pt x="1" y="121"/>
                    <a:pt x="1" y="271"/>
                  </a:cubicBezTo>
                  <a:lnTo>
                    <a:pt x="1" y="5763"/>
                  </a:lnTo>
                  <a:cubicBezTo>
                    <a:pt x="1" y="5913"/>
                    <a:pt x="122" y="6027"/>
                    <a:pt x="272" y="6027"/>
                  </a:cubicBezTo>
                  <a:lnTo>
                    <a:pt x="1858" y="6027"/>
                  </a:lnTo>
                  <a:cubicBezTo>
                    <a:pt x="2007" y="6027"/>
                    <a:pt x="2129" y="5913"/>
                    <a:pt x="2129" y="5763"/>
                  </a:cubicBezTo>
                  <a:lnTo>
                    <a:pt x="2129" y="271"/>
                  </a:lnTo>
                  <a:cubicBezTo>
                    <a:pt x="2129" y="121"/>
                    <a:pt x="2007" y="0"/>
                    <a:pt x="1858" y="0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3269800" y="1993525"/>
              <a:ext cx="31010" cy="99365"/>
            </a:xfrm>
            <a:custGeom>
              <a:avLst/>
              <a:gdLst/>
              <a:ahLst/>
              <a:cxnLst/>
              <a:rect l="l" t="t" r="r" b="b"/>
              <a:pathLst>
                <a:path w="1772" h="5678" extrusionOk="0">
                  <a:moveTo>
                    <a:pt x="265" y="1"/>
                  </a:moveTo>
                  <a:cubicBezTo>
                    <a:pt x="122" y="1"/>
                    <a:pt x="0" y="122"/>
                    <a:pt x="0" y="272"/>
                  </a:cubicBezTo>
                  <a:lnTo>
                    <a:pt x="0" y="5406"/>
                  </a:lnTo>
                  <a:cubicBezTo>
                    <a:pt x="0" y="5556"/>
                    <a:pt x="122" y="5678"/>
                    <a:pt x="265" y="5678"/>
                  </a:cubicBezTo>
                  <a:lnTo>
                    <a:pt x="1507" y="5678"/>
                  </a:lnTo>
                  <a:cubicBezTo>
                    <a:pt x="1650" y="5678"/>
                    <a:pt x="1771" y="5556"/>
                    <a:pt x="1771" y="5406"/>
                  </a:cubicBezTo>
                  <a:lnTo>
                    <a:pt x="1771" y="272"/>
                  </a:lnTo>
                  <a:cubicBezTo>
                    <a:pt x="1771" y="122"/>
                    <a:pt x="1650" y="1"/>
                    <a:pt x="150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3272915" y="1996658"/>
              <a:ext cx="24763" cy="93117"/>
            </a:xfrm>
            <a:custGeom>
              <a:avLst/>
              <a:gdLst/>
              <a:ahLst/>
              <a:cxnLst/>
              <a:rect l="l" t="t" r="r" b="b"/>
              <a:pathLst>
                <a:path w="1415" h="5321" extrusionOk="0">
                  <a:moveTo>
                    <a:pt x="265" y="0"/>
                  </a:moveTo>
                  <a:cubicBezTo>
                    <a:pt x="115" y="0"/>
                    <a:pt x="1" y="122"/>
                    <a:pt x="1" y="271"/>
                  </a:cubicBezTo>
                  <a:lnTo>
                    <a:pt x="1" y="5049"/>
                  </a:lnTo>
                  <a:cubicBezTo>
                    <a:pt x="1" y="5199"/>
                    <a:pt x="115" y="5320"/>
                    <a:pt x="265" y="5320"/>
                  </a:cubicBezTo>
                  <a:lnTo>
                    <a:pt x="1151" y="5320"/>
                  </a:lnTo>
                  <a:cubicBezTo>
                    <a:pt x="1301" y="5320"/>
                    <a:pt x="1415" y="5199"/>
                    <a:pt x="1415" y="5049"/>
                  </a:cubicBezTo>
                  <a:lnTo>
                    <a:pt x="1415" y="271"/>
                  </a:lnTo>
                  <a:cubicBezTo>
                    <a:pt x="1415" y="122"/>
                    <a:pt x="1301" y="0"/>
                    <a:pt x="115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1663860" y="2224088"/>
              <a:ext cx="17150" cy="3150"/>
            </a:xfrm>
            <a:custGeom>
              <a:avLst/>
              <a:gdLst/>
              <a:ahLst/>
              <a:cxnLst/>
              <a:rect l="l" t="t" r="r" b="b"/>
              <a:pathLst>
                <a:path w="98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1667745" y="2220343"/>
              <a:ext cx="9380" cy="3885"/>
            </a:xfrm>
            <a:custGeom>
              <a:avLst/>
              <a:gdLst/>
              <a:ahLst/>
              <a:cxnLst/>
              <a:rect l="l" t="t" r="r" b="b"/>
              <a:pathLst>
                <a:path w="536" h="222" extrusionOk="0">
                  <a:moveTo>
                    <a:pt x="0" y="0"/>
                  </a:moveTo>
                  <a:lnTo>
                    <a:pt x="0" y="222"/>
                  </a:lnTo>
                  <a:lnTo>
                    <a:pt x="536" y="22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1663860" y="2206220"/>
              <a:ext cx="17150" cy="3133"/>
            </a:xfrm>
            <a:custGeom>
              <a:avLst/>
              <a:gdLst/>
              <a:ahLst/>
              <a:cxnLst/>
              <a:rect l="l" t="t" r="r" b="b"/>
              <a:pathLst>
                <a:path w="980" h="179" extrusionOk="0">
                  <a:moveTo>
                    <a:pt x="1" y="0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1667745" y="2197592"/>
              <a:ext cx="9380" cy="8645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36" y="493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3284798" y="194478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36" y="179"/>
                  </a:moveTo>
                  <a:cubicBezTo>
                    <a:pt x="429" y="179"/>
                    <a:pt x="500" y="251"/>
                    <a:pt x="500" y="343"/>
                  </a:cubicBezTo>
                  <a:cubicBezTo>
                    <a:pt x="500" y="440"/>
                    <a:pt x="418" y="504"/>
                    <a:pt x="334" y="504"/>
                  </a:cubicBezTo>
                  <a:cubicBezTo>
                    <a:pt x="294" y="504"/>
                    <a:pt x="254" y="490"/>
                    <a:pt x="222" y="458"/>
                  </a:cubicBezTo>
                  <a:cubicBezTo>
                    <a:pt x="122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8"/>
                    <a:pt x="0" y="158"/>
                    <a:pt x="0" y="336"/>
                  </a:cubicBezTo>
                  <a:cubicBezTo>
                    <a:pt x="0" y="539"/>
                    <a:pt x="166" y="673"/>
                    <a:pt x="338" y="673"/>
                  </a:cubicBezTo>
                  <a:cubicBezTo>
                    <a:pt x="420" y="673"/>
                    <a:pt x="504" y="642"/>
                    <a:pt x="572" y="572"/>
                  </a:cubicBezTo>
                  <a:cubicBezTo>
                    <a:pt x="786" y="365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3298290" y="1944788"/>
              <a:ext cx="9888" cy="11760"/>
            </a:xfrm>
            <a:custGeom>
              <a:avLst/>
              <a:gdLst/>
              <a:ahLst/>
              <a:cxnLst/>
              <a:rect l="l" t="t" r="r" b="b"/>
              <a:pathLst>
                <a:path w="565" h="672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358"/>
                  </a:lnTo>
                  <a:lnTo>
                    <a:pt x="493" y="672"/>
                  </a:lnTo>
                  <a:lnTo>
                    <a:pt x="565" y="672"/>
                  </a:lnTo>
                  <a:lnTo>
                    <a:pt x="565" y="1"/>
                  </a:lnTo>
                  <a:lnTo>
                    <a:pt x="386" y="1"/>
                  </a:lnTo>
                  <a:lnTo>
                    <a:pt x="386" y="3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3284798" y="1962778"/>
              <a:ext cx="13755" cy="11795"/>
            </a:xfrm>
            <a:custGeom>
              <a:avLst/>
              <a:gdLst/>
              <a:ahLst/>
              <a:cxnLst/>
              <a:rect l="l" t="t" r="r" b="b"/>
              <a:pathLst>
                <a:path w="786" h="674" extrusionOk="0">
                  <a:moveTo>
                    <a:pt x="336" y="179"/>
                  </a:moveTo>
                  <a:cubicBezTo>
                    <a:pt x="429" y="179"/>
                    <a:pt x="500" y="251"/>
                    <a:pt x="500" y="337"/>
                  </a:cubicBezTo>
                  <a:cubicBezTo>
                    <a:pt x="500" y="433"/>
                    <a:pt x="418" y="497"/>
                    <a:pt x="334" y="497"/>
                  </a:cubicBezTo>
                  <a:cubicBezTo>
                    <a:pt x="294" y="497"/>
                    <a:pt x="254" y="483"/>
                    <a:pt x="222" y="451"/>
                  </a:cubicBezTo>
                  <a:cubicBezTo>
                    <a:pt x="122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1"/>
                    <a:pt x="0" y="151"/>
                    <a:pt x="0" y="337"/>
                  </a:cubicBezTo>
                  <a:cubicBezTo>
                    <a:pt x="0" y="539"/>
                    <a:pt x="166" y="673"/>
                    <a:pt x="338" y="673"/>
                  </a:cubicBezTo>
                  <a:cubicBezTo>
                    <a:pt x="420" y="673"/>
                    <a:pt x="504" y="642"/>
                    <a:pt x="572" y="572"/>
                  </a:cubicBezTo>
                  <a:cubicBezTo>
                    <a:pt x="786" y="358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3298290" y="1962778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9" y="258"/>
                  </a:lnTo>
                  <a:lnTo>
                    <a:pt x="179" y="144"/>
                  </a:lnTo>
                  <a:lnTo>
                    <a:pt x="422" y="144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307407" y="1962778"/>
              <a:ext cx="7403" cy="11778"/>
            </a:xfrm>
            <a:custGeom>
              <a:avLst/>
              <a:gdLst/>
              <a:ahLst/>
              <a:cxnLst/>
              <a:rect l="l" t="t" r="r" b="b"/>
              <a:pathLst>
                <a:path w="423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4" y="408"/>
                  </a:lnTo>
                  <a:lnTo>
                    <a:pt x="394" y="258"/>
                  </a:lnTo>
                  <a:lnTo>
                    <a:pt x="179" y="258"/>
                  </a:lnTo>
                  <a:lnTo>
                    <a:pt x="179" y="144"/>
                  </a:lnTo>
                  <a:lnTo>
                    <a:pt x="422" y="144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256430" y="1971283"/>
              <a:ext cx="17255" cy="3150"/>
            </a:xfrm>
            <a:custGeom>
              <a:avLst/>
              <a:gdLst/>
              <a:ahLst/>
              <a:cxnLst/>
              <a:rect l="l" t="t" r="r" b="b"/>
              <a:pathLst>
                <a:path w="986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86" y="17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3260420" y="1967538"/>
              <a:ext cx="9397" cy="3885"/>
            </a:xfrm>
            <a:custGeom>
              <a:avLst/>
              <a:gdLst/>
              <a:ahLst/>
              <a:cxnLst/>
              <a:rect l="l" t="t" r="r" b="b"/>
              <a:pathLst>
                <a:path w="537" h="222" extrusionOk="0">
                  <a:moveTo>
                    <a:pt x="1" y="0"/>
                  </a:moveTo>
                  <a:lnTo>
                    <a:pt x="1" y="222"/>
                  </a:lnTo>
                  <a:lnTo>
                    <a:pt x="536" y="22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256430" y="1953415"/>
              <a:ext cx="17255" cy="3133"/>
            </a:xfrm>
            <a:custGeom>
              <a:avLst/>
              <a:gdLst/>
              <a:ahLst/>
              <a:cxnLst/>
              <a:rect l="l" t="t" r="r" b="b"/>
              <a:pathLst>
                <a:path w="986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86" y="179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3260420" y="1944788"/>
              <a:ext cx="9397" cy="8645"/>
            </a:xfrm>
            <a:custGeom>
              <a:avLst/>
              <a:gdLst/>
              <a:ahLst/>
              <a:cxnLst/>
              <a:rect l="l" t="t" r="r" b="b"/>
              <a:pathLst>
                <a:path w="53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36" y="493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1261973" y="1964528"/>
              <a:ext cx="17133" cy="3150"/>
            </a:xfrm>
            <a:custGeom>
              <a:avLst/>
              <a:gdLst/>
              <a:ahLst/>
              <a:cxnLst/>
              <a:rect l="l" t="t" r="r" b="b"/>
              <a:pathLst>
                <a:path w="979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1265858" y="1960660"/>
              <a:ext cx="9380" cy="3885"/>
            </a:xfrm>
            <a:custGeom>
              <a:avLst/>
              <a:gdLst/>
              <a:ahLst/>
              <a:cxnLst/>
              <a:rect l="l" t="t" r="r" b="b"/>
              <a:pathLst>
                <a:path w="536" h="222" extrusionOk="0">
                  <a:moveTo>
                    <a:pt x="0" y="1"/>
                  </a:moveTo>
                  <a:lnTo>
                    <a:pt x="0" y="222"/>
                  </a:lnTo>
                  <a:lnTo>
                    <a:pt x="536" y="22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1261973" y="1943790"/>
              <a:ext cx="17133" cy="3150"/>
            </a:xfrm>
            <a:custGeom>
              <a:avLst/>
              <a:gdLst/>
              <a:ahLst/>
              <a:cxnLst/>
              <a:rect l="l" t="t" r="r" b="b"/>
              <a:pathLst>
                <a:path w="979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1265858" y="1935163"/>
              <a:ext cx="9380" cy="8645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0" y="1"/>
                  </a:moveTo>
                  <a:lnTo>
                    <a:pt x="0" y="494"/>
                  </a:lnTo>
                  <a:lnTo>
                    <a:pt x="536" y="494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1615000" y="1934165"/>
              <a:ext cx="198835" cy="12775"/>
            </a:xfrm>
            <a:custGeom>
              <a:avLst/>
              <a:gdLst/>
              <a:ahLst/>
              <a:cxnLst/>
              <a:rect l="l" t="t" r="r" b="b"/>
              <a:pathLst>
                <a:path w="11362" h="730" extrusionOk="0">
                  <a:moveTo>
                    <a:pt x="1" y="1"/>
                  </a:moveTo>
                  <a:lnTo>
                    <a:pt x="1" y="729"/>
                  </a:lnTo>
                  <a:lnTo>
                    <a:pt x="265" y="729"/>
                  </a:lnTo>
                  <a:lnTo>
                    <a:pt x="265" y="272"/>
                  </a:lnTo>
                  <a:lnTo>
                    <a:pt x="11098" y="272"/>
                  </a:lnTo>
                  <a:lnTo>
                    <a:pt x="11098" y="729"/>
                  </a:lnTo>
                  <a:lnTo>
                    <a:pt x="11362" y="729"/>
                  </a:lnTo>
                  <a:lnTo>
                    <a:pt x="1136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1712353" y="1936545"/>
              <a:ext cx="4638" cy="10395"/>
            </a:xfrm>
            <a:custGeom>
              <a:avLst/>
              <a:gdLst/>
              <a:ahLst/>
              <a:cxnLst/>
              <a:rect l="l" t="t" r="r" b="b"/>
              <a:pathLst>
                <a:path w="265" h="594" extrusionOk="0">
                  <a:moveTo>
                    <a:pt x="0" y="0"/>
                  </a:moveTo>
                  <a:lnTo>
                    <a:pt x="0" y="593"/>
                  </a:lnTo>
                  <a:lnTo>
                    <a:pt x="265" y="59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1463415" y="2248588"/>
              <a:ext cx="113120" cy="113103"/>
            </a:xfrm>
            <a:custGeom>
              <a:avLst/>
              <a:gdLst/>
              <a:ahLst/>
              <a:cxnLst/>
              <a:rect l="l" t="t" r="r" b="b"/>
              <a:pathLst>
                <a:path w="6464" h="6463" extrusionOk="0">
                  <a:moveTo>
                    <a:pt x="3228" y="0"/>
                  </a:moveTo>
                  <a:cubicBezTo>
                    <a:pt x="1443" y="0"/>
                    <a:pt x="1" y="1443"/>
                    <a:pt x="1" y="3228"/>
                  </a:cubicBezTo>
                  <a:cubicBezTo>
                    <a:pt x="1" y="5013"/>
                    <a:pt x="1443" y="6463"/>
                    <a:pt x="3228" y="6463"/>
                  </a:cubicBezTo>
                  <a:cubicBezTo>
                    <a:pt x="5014" y="6463"/>
                    <a:pt x="6463" y="5013"/>
                    <a:pt x="6463" y="3228"/>
                  </a:cubicBezTo>
                  <a:cubicBezTo>
                    <a:pt x="6463" y="1443"/>
                    <a:pt x="5014" y="0"/>
                    <a:pt x="3228" y="0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1469925" y="2255080"/>
              <a:ext cx="100100" cy="100117"/>
            </a:xfrm>
            <a:custGeom>
              <a:avLst/>
              <a:gdLst/>
              <a:ahLst/>
              <a:cxnLst/>
              <a:rect l="l" t="t" r="r" b="b"/>
              <a:pathLst>
                <a:path w="5720" h="5721" extrusionOk="0">
                  <a:moveTo>
                    <a:pt x="2856" y="0"/>
                  </a:moveTo>
                  <a:cubicBezTo>
                    <a:pt x="1278" y="0"/>
                    <a:pt x="0" y="1279"/>
                    <a:pt x="0" y="2857"/>
                  </a:cubicBezTo>
                  <a:cubicBezTo>
                    <a:pt x="0" y="4442"/>
                    <a:pt x="1278" y="5720"/>
                    <a:pt x="2856" y="5720"/>
                  </a:cubicBezTo>
                  <a:cubicBezTo>
                    <a:pt x="4442" y="5720"/>
                    <a:pt x="5720" y="4442"/>
                    <a:pt x="5720" y="2857"/>
                  </a:cubicBezTo>
                  <a:cubicBezTo>
                    <a:pt x="5720" y="1279"/>
                    <a:pt x="4442" y="0"/>
                    <a:pt x="2856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1471535" y="2256585"/>
              <a:ext cx="96880" cy="96985"/>
            </a:xfrm>
            <a:custGeom>
              <a:avLst/>
              <a:gdLst/>
              <a:ahLst/>
              <a:cxnLst/>
              <a:rect l="l" t="t" r="r" b="b"/>
              <a:pathLst>
                <a:path w="5536" h="5542" extrusionOk="0">
                  <a:moveTo>
                    <a:pt x="5535" y="2771"/>
                  </a:moveTo>
                  <a:cubicBezTo>
                    <a:pt x="5535" y="4299"/>
                    <a:pt x="4293" y="5541"/>
                    <a:pt x="2764" y="5541"/>
                  </a:cubicBezTo>
                  <a:cubicBezTo>
                    <a:pt x="1236" y="5541"/>
                    <a:pt x="1" y="4299"/>
                    <a:pt x="1" y="2771"/>
                  </a:cubicBezTo>
                  <a:cubicBezTo>
                    <a:pt x="1" y="1243"/>
                    <a:pt x="1236" y="0"/>
                    <a:pt x="2764" y="0"/>
                  </a:cubicBezTo>
                  <a:cubicBezTo>
                    <a:pt x="4293" y="0"/>
                    <a:pt x="5535" y="1243"/>
                    <a:pt x="5535" y="2771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1480915" y="2266070"/>
              <a:ext cx="78120" cy="78120"/>
            </a:xfrm>
            <a:custGeom>
              <a:avLst/>
              <a:gdLst/>
              <a:ahLst/>
              <a:cxnLst/>
              <a:rect l="l" t="t" r="r" b="b"/>
              <a:pathLst>
                <a:path w="4464" h="4464" extrusionOk="0">
                  <a:moveTo>
                    <a:pt x="2228" y="1"/>
                  </a:moveTo>
                  <a:cubicBezTo>
                    <a:pt x="1000" y="1"/>
                    <a:pt x="1" y="1001"/>
                    <a:pt x="1" y="2229"/>
                  </a:cubicBezTo>
                  <a:cubicBezTo>
                    <a:pt x="1" y="3464"/>
                    <a:pt x="1000" y="4464"/>
                    <a:pt x="2228" y="4464"/>
                  </a:cubicBezTo>
                  <a:cubicBezTo>
                    <a:pt x="3464" y="4464"/>
                    <a:pt x="4464" y="3464"/>
                    <a:pt x="4464" y="2229"/>
                  </a:cubicBezTo>
                  <a:cubicBezTo>
                    <a:pt x="4464" y="1001"/>
                    <a:pt x="3464" y="1"/>
                    <a:pt x="2228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2720948" y="1979280"/>
              <a:ext cx="127855" cy="127855"/>
            </a:xfrm>
            <a:custGeom>
              <a:avLst/>
              <a:gdLst/>
              <a:ahLst/>
              <a:cxnLst/>
              <a:rect l="l" t="t" r="r" b="b"/>
              <a:pathLst>
                <a:path w="7306" h="7306" extrusionOk="0">
                  <a:moveTo>
                    <a:pt x="3650" y="1"/>
                  </a:moveTo>
                  <a:cubicBezTo>
                    <a:pt x="1636" y="1"/>
                    <a:pt x="1" y="1636"/>
                    <a:pt x="1" y="3650"/>
                  </a:cubicBezTo>
                  <a:cubicBezTo>
                    <a:pt x="1" y="5670"/>
                    <a:pt x="1636" y="7306"/>
                    <a:pt x="3650" y="7306"/>
                  </a:cubicBezTo>
                  <a:cubicBezTo>
                    <a:pt x="5670" y="7306"/>
                    <a:pt x="7306" y="5670"/>
                    <a:pt x="7306" y="3650"/>
                  </a:cubicBezTo>
                  <a:cubicBezTo>
                    <a:pt x="7306" y="1636"/>
                    <a:pt x="5670" y="1"/>
                    <a:pt x="3650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2728193" y="1986525"/>
              <a:ext cx="113242" cy="113242"/>
            </a:xfrm>
            <a:custGeom>
              <a:avLst/>
              <a:gdLst/>
              <a:ahLst/>
              <a:cxnLst/>
              <a:rect l="l" t="t" r="r" b="b"/>
              <a:pathLst>
                <a:path w="6471" h="6471" extrusionOk="0">
                  <a:moveTo>
                    <a:pt x="3236" y="1"/>
                  </a:moveTo>
                  <a:cubicBezTo>
                    <a:pt x="1450" y="1"/>
                    <a:pt x="1" y="1450"/>
                    <a:pt x="1" y="3236"/>
                  </a:cubicBezTo>
                  <a:cubicBezTo>
                    <a:pt x="1" y="5028"/>
                    <a:pt x="1450" y="6470"/>
                    <a:pt x="3236" y="6470"/>
                  </a:cubicBezTo>
                  <a:cubicBezTo>
                    <a:pt x="5028" y="6470"/>
                    <a:pt x="6470" y="5028"/>
                    <a:pt x="6470" y="3236"/>
                  </a:cubicBezTo>
                  <a:cubicBezTo>
                    <a:pt x="6470" y="1450"/>
                    <a:pt x="5028" y="1"/>
                    <a:pt x="3236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2730065" y="1988398"/>
              <a:ext cx="109620" cy="109620"/>
            </a:xfrm>
            <a:custGeom>
              <a:avLst/>
              <a:gdLst/>
              <a:ahLst/>
              <a:cxnLst/>
              <a:rect l="l" t="t" r="r" b="b"/>
              <a:pathLst>
                <a:path w="6264" h="6264" extrusionOk="0">
                  <a:moveTo>
                    <a:pt x="6263" y="3129"/>
                  </a:moveTo>
                  <a:cubicBezTo>
                    <a:pt x="6263" y="4857"/>
                    <a:pt x="4864" y="6263"/>
                    <a:pt x="3129" y="6263"/>
                  </a:cubicBezTo>
                  <a:cubicBezTo>
                    <a:pt x="1401" y="6263"/>
                    <a:pt x="1" y="4857"/>
                    <a:pt x="1" y="3129"/>
                  </a:cubicBezTo>
                  <a:cubicBezTo>
                    <a:pt x="1" y="1400"/>
                    <a:pt x="1401" y="1"/>
                    <a:pt x="3129" y="1"/>
                  </a:cubicBezTo>
                  <a:cubicBezTo>
                    <a:pt x="4864" y="1"/>
                    <a:pt x="6263" y="1400"/>
                    <a:pt x="6263" y="3129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2740688" y="1999020"/>
              <a:ext cx="88375" cy="88375"/>
            </a:xfrm>
            <a:custGeom>
              <a:avLst/>
              <a:gdLst/>
              <a:ahLst/>
              <a:cxnLst/>
              <a:rect l="l" t="t" r="r" b="b"/>
              <a:pathLst>
                <a:path w="5050" h="5050" extrusionOk="0">
                  <a:moveTo>
                    <a:pt x="2522" y="1"/>
                  </a:moveTo>
                  <a:cubicBezTo>
                    <a:pt x="1129" y="1"/>
                    <a:pt x="1" y="1129"/>
                    <a:pt x="1" y="2522"/>
                  </a:cubicBezTo>
                  <a:cubicBezTo>
                    <a:pt x="1" y="3921"/>
                    <a:pt x="1129" y="5049"/>
                    <a:pt x="2522" y="5049"/>
                  </a:cubicBezTo>
                  <a:cubicBezTo>
                    <a:pt x="3921" y="5049"/>
                    <a:pt x="5049" y="3921"/>
                    <a:pt x="5049" y="2522"/>
                  </a:cubicBezTo>
                  <a:cubicBezTo>
                    <a:pt x="5049" y="1129"/>
                    <a:pt x="3921" y="1"/>
                    <a:pt x="252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2904400" y="1979280"/>
              <a:ext cx="127855" cy="127855"/>
            </a:xfrm>
            <a:custGeom>
              <a:avLst/>
              <a:gdLst/>
              <a:ahLst/>
              <a:cxnLst/>
              <a:rect l="l" t="t" r="r" b="b"/>
              <a:pathLst>
                <a:path w="7306" h="7306" extrusionOk="0">
                  <a:moveTo>
                    <a:pt x="3657" y="1"/>
                  </a:moveTo>
                  <a:cubicBezTo>
                    <a:pt x="1636" y="1"/>
                    <a:pt x="0" y="1636"/>
                    <a:pt x="0" y="3650"/>
                  </a:cubicBezTo>
                  <a:cubicBezTo>
                    <a:pt x="0" y="5670"/>
                    <a:pt x="1636" y="7306"/>
                    <a:pt x="3657" y="7306"/>
                  </a:cubicBezTo>
                  <a:cubicBezTo>
                    <a:pt x="5670" y="7306"/>
                    <a:pt x="7306" y="5670"/>
                    <a:pt x="7306" y="3650"/>
                  </a:cubicBezTo>
                  <a:cubicBezTo>
                    <a:pt x="7306" y="1636"/>
                    <a:pt x="5670" y="1"/>
                    <a:pt x="3657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2911768" y="1986525"/>
              <a:ext cx="113242" cy="113242"/>
            </a:xfrm>
            <a:custGeom>
              <a:avLst/>
              <a:gdLst/>
              <a:ahLst/>
              <a:cxnLst/>
              <a:rect l="l" t="t" r="r" b="b"/>
              <a:pathLst>
                <a:path w="6471" h="6471" extrusionOk="0">
                  <a:moveTo>
                    <a:pt x="3236" y="1"/>
                  </a:moveTo>
                  <a:cubicBezTo>
                    <a:pt x="1450" y="1"/>
                    <a:pt x="1" y="1450"/>
                    <a:pt x="1" y="3236"/>
                  </a:cubicBezTo>
                  <a:cubicBezTo>
                    <a:pt x="1" y="5028"/>
                    <a:pt x="1450" y="6470"/>
                    <a:pt x="3236" y="6470"/>
                  </a:cubicBezTo>
                  <a:cubicBezTo>
                    <a:pt x="5021" y="6470"/>
                    <a:pt x="6470" y="5028"/>
                    <a:pt x="6470" y="3236"/>
                  </a:cubicBezTo>
                  <a:cubicBezTo>
                    <a:pt x="6470" y="1450"/>
                    <a:pt x="5021" y="1"/>
                    <a:pt x="3236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2913517" y="1988398"/>
              <a:ext cx="109620" cy="109620"/>
            </a:xfrm>
            <a:custGeom>
              <a:avLst/>
              <a:gdLst/>
              <a:ahLst/>
              <a:cxnLst/>
              <a:rect l="l" t="t" r="r" b="b"/>
              <a:pathLst>
                <a:path w="6264" h="6264" extrusionOk="0">
                  <a:moveTo>
                    <a:pt x="6263" y="3129"/>
                  </a:moveTo>
                  <a:cubicBezTo>
                    <a:pt x="6263" y="4857"/>
                    <a:pt x="4864" y="6263"/>
                    <a:pt x="3136" y="6263"/>
                  </a:cubicBezTo>
                  <a:cubicBezTo>
                    <a:pt x="1407" y="6263"/>
                    <a:pt x="1" y="4857"/>
                    <a:pt x="1" y="3129"/>
                  </a:cubicBezTo>
                  <a:cubicBezTo>
                    <a:pt x="1" y="1400"/>
                    <a:pt x="1407" y="1"/>
                    <a:pt x="3136" y="1"/>
                  </a:cubicBezTo>
                  <a:cubicBezTo>
                    <a:pt x="4864" y="1"/>
                    <a:pt x="6263" y="1400"/>
                    <a:pt x="6263" y="3129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2924140" y="1999020"/>
              <a:ext cx="88375" cy="88375"/>
            </a:xfrm>
            <a:custGeom>
              <a:avLst/>
              <a:gdLst/>
              <a:ahLst/>
              <a:cxnLst/>
              <a:rect l="l" t="t" r="r" b="b"/>
              <a:pathLst>
                <a:path w="5050" h="5050" extrusionOk="0">
                  <a:moveTo>
                    <a:pt x="2529" y="1"/>
                  </a:moveTo>
                  <a:cubicBezTo>
                    <a:pt x="1136" y="1"/>
                    <a:pt x="1" y="1129"/>
                    <a:pt x="1" y="2522"/>
                  </a:cubicBezTo>
                  <a:cubicBezTo>
                    <a:pt x="1" y="3921"/>
                    <a:pt x="1136" y="5049"/>
                    <a:pt x="2529" y="5049"/>
                  </a:cubicBezTo>
                  <a:cubicBezTo>
                    <a:pt x="3921" y="5049"/>
                    <a:pt x="5049" y="3921"/>
                    <a:pt x="5049" y="2522"/>
                  </a:cubicBezTo>
                  <a:cubicBezTo>
                    <a:pt x="5049" y="1129"/>
                    <a:pt x="3921" y="1"/>
                    <a:pt x="2529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073345" y="1965035"/>
              <a:ext cx="156240" cy="147717"/>
            </a:xfrm>
            <a:custGeom>
              <a:avLst/>
              <a:gdLst/>
              <a:ahLst/>
              <a:cxnLst/>
              <a:rect l="l" t="t" r="r" b="b"/>
              <a:pathLst>
                <a:path w="8928" h="8441" extrusionOk="0">
                  <a:moveTo>
                    <a:pt x="4243" y="0"/>
                  </a:moveTo>
                  <a:lnTo>
                    <a:pt x="4243" y="3635"/>
                  </a:lnTo>
                  <a:lnTo>
                    <a:pt x="2429" y="493"/>
                  </a:lnTo>
                  <a:lnTo>
                    <a:pt x="2043" y="715"/>
                  </a:lnTo>
                  <a:lnTo>
                    <a:pt x="3857" y="3857"/>
                  </a:lnTo>
                  <a:lnTo>
                    <a:pt x="715" y="2043"/>
                  </a:lnTo>
                  <a:lnTo>
                    <a:pt x="487" y="2428"/>
                  </a:lnTo>
                  <a:lnTo>
                    <a:pt x="3629" y="4242"/>
                  </a:lnTo>
                  <a:lnTo>
                    <a:pt x="1" y="4242"/>
                  </a:lnTo>
                  <a:lnTo>
                    <a:pt x="1" y="4692"/>
                  </a:lnTo>
                  <a:lnTo>
                    <a:pt x="3629" y="4692"/>
                  </a:lnTo>
                  <a:lnTo>
                    <a:pt x="487" y="6506"/>
                  </a:lnTo>
                  <a:lnTo>
                    <a:pt x="715" y="6891"/>
                  </a:lnTo>
                  <a:lnTo>
                    <a:pt x="3857" y="5078"/>
                  </a:lnTo>
                  <a:lnTo>
                    <a:pt x="2043" y="8220"/>
                  </a:lnTo>
                  <a:lnTo>
                    <a:pt x="2429" y="8441"/>
                  </a:lnTo>
                  <a:lnTo>
                    <a:pt x="4243" y="5299"/>
                  </a:lnTo>
                  <a:lnTo>
                    <a:pt x="4243" y="8120"/>
                  </a:lnTo>
                  <a:lnTo>
                    <a:pt x="4685" y="8120"/>
                  </a:lnTo>
                  <a:lnTo>
                    <a:pt x="4685" y="5299"/>
                  </a:lnTo>
                  <a:lnTo>
                    <a:pt x="6506" y="8441"/>
                  </a:lnTo>
                  <a:lnTo>
                    <a:pt x="6892" y="8220"/>
                  </a:lnTo>
                  <a:lnTo>
                    <a:pt x="5078" y="5078"/>
                  </a:lnTo>
                  <a:lnTo>
                    <a:pt x="8220" y="6891"/>
                  </a:lnTo>
                  <a:lnTo>
                    <a:pt x="8441" y="6506"/>
                  </a:lnTo>
                  <a:lnTo>
                    <a:pt x="5299" y="4692"/>
                  </a:lnTo>
                  <a:lnTo>
                    <a:pt x="8927" y="4692"/>
                  </a:lnTo>
                  <a:lnTo>
                    <a:pt x="8927" y="4242"/>
                  </a:lnTo>
                  <a:lnTo>
                    <a:pt x="5299" y="4242"/>
                  </a:lnTo>
                  <a:lnTo>
                    <a:pt x="8441" y="2428"/>
                  </a:lnTo>
                  <a:lnTo>
                    <a:pt x="8220" y="2043"/>
                  </a:lnTo>
                  <a:lnTo>
                    <a:pt x="5078" y="3857"/>
                  </a:lnTo>
                  <a:lnTo>
                    <a:pt x="6892" y="715"/>
                  </a:lnTo>
                  <a:lnTo>
                    <a:pt x="6506" y="493"/>
                  </a:lnTo>
                  <a:lnTo>
                    <a:pt x="4685" y="363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087608" y="1979280"/>
              <a:ext cx="127855" cy="127855"/>
            </a:xfrm>
            <a:custGeom>
              <a:avLst/>
              <a:gdLst/>
              <a:ahLst/>
              <a:cxnLst/>
              <a:rect l="l" t="t" r="r" b="b"/>
              <a:pathLst>
                <a:path w="7306" h="7306" extrusionOk="0">
                  <a:moveTo>
                    <a:pt x="3649" y="1"/>
                  </a:moveTo>
                  <a:cubicBezTo>
                    <a:pt x="1635" y="1"/>
                    <a:pt x="0" y="1636"/>
                    <a:pt x="0" y="3650"/>
                  </a:cubicBezTo>
                  <a:cubicBezTo>
                    <a:pt x="0" y="5670"/>
                    <a:pt x="1635" y="7306"/>
                    <a:pt x="3649" y="7306"/>
                  </a:cubicBezTo>
                  <a:cubicBezTo>
                    <a:pt x="5670" y="7306"/>
                    <a:pt x="7305" y="5670"/>
                    <a:pt x="7305" y="3650"/>
                  </a:cubicBezTo>
                  <a:cubicBezTo>
                    <a:pt x="7305" y="1636"/>
                    <a:pt x="5670" y="1"/>
                    <a:pt x="3649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094853" y="1986525"/>
              <a:ext cx="113225" cy="113242"/>
            </a:xfrm>
            <a:custGeom>
              <a:avLst/>
              <a:gdLst/>
              <a:ahLst/>
              <a:cxnLst/>
              <a:rect l="l" t="t" r="r" b="b"/>
              <a:pathLst>
                <a:path w="6470" h="6471" extrusionOk="0">
                  <a:moveTo>
                    <a:pt x="3235" y="1"/>
                  </a:moveTo>
                  <a:cubicBezTo>
                    <a:pt x="1450" y="1"/>
                    <a:pt x="0" y="1450"/>
                    <a:pt x="0" y="3236"/>
                  </a:cubicBezTo>
                  <a:cubicBezTo>
                    <a:pt x="0" y="5028"/>
                    <a:pt x="1450" y="6470"/>
                    <a:pt x="3235" y="6470"/>
                  </a:cubicBezTo>
                  <a:cubicBezTo>
                    <a:pt x="5020" y="6470"/>
                    <a:pt x="6470" y="5028"/>
                    <a:pt x="6470" y="3236"/>
                  </a:cubicBezTo>
                  <a:cubicBezTo>
                    <a:pt x="6470" y="1450"/>
                    <a:pt x="5020" y="1"/>
                    <a:pt x="3235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096725" y="1988398"/>
              <a:ext cx="109603" cy="109620"/>
            </a:xfrm>
            <a:custGeom>
              <a:avLst/>
              <a:gdLst/>
              <a:ahLst/>
              <a:cxnLst/>
              <a:rect l="l" t="t" r="r" b="b"/>
              <a:pathLst>
                <a:path w="6263" h="6264" extrusionOk="0">
                  <a:moveTo>
                    <a:pt x="6263" y="3129"/>
                  </a:moveTo>
                  <a:cubicBezTo>
                    <a:pt x="6263" y="4857"/>
                    <a:pt x="4856" y="6263"/>
                    <a:pt x="3128" y="6263"/>
                  </a:cubicBezTo>
                  <a:cubicBezTo>
                    <a:pt x="1400" y="6263"/>
                    <a:pt x="0" y="4857"/>
                    <a:pt x="0" y="3129"/>
                  </a:cubicBezTo>
                  <a:cubicBezTo>
                    <a:pt x="0" y="1400"/>
                    <a:pt x="1400" y="1"/>
                    <a:pt x="3128" y="1"/>
                  </a:cubicBezTo>
                  <a:cubicBezTo>
                    <a:pt x="4856" y="1"/>
                    <a:pt x="6263" y="1400"/>
                    <a:pt x="6263" y="3129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107348" y="1999020"/>
              <a:ext cx="88358" cy="88375"/>
            </a:xfrm>
            <a:custGeom>
              <a:avLst/>
              <a:gdLst/>
              <a:ahLst/>
              <a:cxnLst/>
              <a:rect l="l" t="t" r="r" b="b"/>
              <a:pathLst>
                <a:path w="5049" h="5050" extrusionOk="0">
                  <a:moveTo>
                    <a:pt x="2521" y="1"/>
                  </a:moveTo>
                  <a:cubicBezTo>
                    <a:pt x="1129" y="1"/>
                    <a:pt x="0" y="1129"/>
                    <a:pt x="0" y="2522"/>
                  </a:cubicBezTo>
                  <a:cubicBezTo>
                    <a:pt x="0" y="3921"/>
                    <a:pt x="1129" y="5049"/>
                    <a:pt x="2521" y="5049"/>
                  </a:cubicBezTo>
                  <a:cubicBezTo>
                    <a:pt x="3913" y="5049"/>
                    <a:pt x="5049" y="3921"/>
                    <a:pt x="5049" y="2522"/>
                  </a:cubicBezTo>
                  <a:cubicBezTo>
                    <a:pt x="5049" y="1129"/>
                    <a:pt x="3913" y="1"/>
                    <a:pt x="2521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1269095" y="2248588"/>
              <a:ext cx="113120" cy="113103"/>
            </a:xfrm>
            <a:custGeom>
              <a:avLst/>
              <a:gdLst/>
              <a:ahLst/>
              <a:cxnLst/>
              <a:rect l="l" t="t" r="r" b="b"/>
              <a:pathLst>
                <a:path w="6464" h="6463" extrusionOk="0">
                  <a:moveTo>
                    <a:pt x="3236" y="0"/>
                  </a:moveTo>
                  <a:cubicBezTo>
                    <a:pt x="1450" y="0"/>
                    <a:pt x="1" y="1443"/>
                    <a:pt x="1" y="3228"/>
                  </a:cubicBezTo>
                  <a:cubicBezTo>
                    <a:pt x="1" y="5013"/>
                    <a:pt x="1450" y="6463"/>
                    <a:pt x="3236" y="6463"/>
                  </a:cubicBezTo>
                  <a:cubicBezTo>
                    <a:pt x="5021" y="6463"/>
                    <a:pt x="6463" y="5013"/>
                    <a:pt x="6463" y="3228"/>
                  </a:cubicBezTo>
                  <a:cubicBezTo>
                    <a:pt x="6463" y="1443"/>
                    <a:pt x="5021" y="0"/>
                    <a:pt x="3236" y="0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1275605" y="2255080"/>
              <a:ext cx="100100" cy="100117"/>
            </a:xfrm>
            <a:custGeom>
              <a:avLst/>
              <a:gdLst/>
              <a:ahLst/>
              <a:cxnLst/>
              <a:rect l="l" t="t" r="r" b="b"/>
              <a:pathLst>
                <a:path w="5720" h="5721" extrusionOk="0">
                  <a:moveTo>
                    <a:pt x="2864" y="0"/>
                  </a:moveTo>
                  <a:cubicBezTo>
                    <a:pt x="1278" y="0"/>
                    <a:pt x="0" y="1279"/>
                    <a:pt x="0" y="2857"/>
                  </a:cubicBezTo>
                  <a:cubicBezTo>
                    <a:pt x="0" y="4442"/>
                    <a:pt x="1278" y="5720"/>
                    <a:pt x="2864" y="5720"/>
                  </a:cubicBezTo>
                  <a:cubicBezTo>
                    <a:pt x="4442" y="5720"/>
                    <a:pt x="5720" y="4442"/>
                    <a:pt x="5720" y="2857"/>
                  </a:cubicBezTo>
                  <a:cubicBezTo>
                    <a:pt x="5720" y="1279"/>
                    <a:pt x="4442" y="0"/>
                    <a:pt x="2864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1277215" y="2256585"/>
              <a:ext cx="96880" cy="96985"/>
            </a:xfrm>
            <a:custGeom>
              <a:avLst/>
              <a:gdLst/>
              <a:ahLst/>
              <a:cxnLst/>
              <a:rect l="l" t="t" r="r" b="b"/>
              <a:pathLst>
                <a:path w="5536" h="5542" extrusionOk="0">
                  <a:moveTo>
                    <a:pt x="5535" y="2771"/>
                  </a:moveTo>
                  <a:cubicBezTo>
                    <a:pt x="5535" y="4299"/>
                    <a:pt x="4300" y="5541"/>
                    <a:pt x="2772" y="5541"/>
                  </a:cubicBezTo>
                  <a:cubicBezTo>
                    <a:pt x="1243" y="5541"/>
                    <a:pt x="1" y="4299"/>
                    <a:pt x="1" y="2771"/>
                  </a:cubicBezTo>
                  <a:cubicBezTo>
                    <a:pt x="1" y="1243"/>
                    <a:pt x="1243" y="0"/>
                    <a:pt x="2772" y="0"/>
                  </a:cubicBezTo>
                  <a:cubicBezTo>
                    <a:pt x="4300" y="0"/>
                    <a:pt x="5535" y="1243"/>
                    <a:pt x="5535" y="2771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1286595" y="2266070"/>
              <a:ext cx="78120" cy="78120"/>
            </a:xfrm>
            <a:custGeom>
              <a:avLst/>
              <a:gdLst/>
              <a:ahLst/>
              <a:cxnLst/>
              <a:rect l="l" t="t" r="r" b="b"/>
              <a:pathLst>
                <a:path w="4464" h="4464" extrusionOk="0">
                  <a:moveTo>
                    <a:pt x="2236" y="1"/>
                  </a:moveTo>
                  <a:cubicBezTo>
                    <a:pt x="1000" y="1"/>
                    <a:pt x="0" y="1001"/>
                    <a:pt x="0" y="2229"/>
                  </a:cubicBezTo>
                  <a:cubicBezTo>
                    <a:pt x="0" y="3464"/>
                    <a:pt x="1000" y="4464"/>
                    <a:pt x="2236" y="4464"/>
                  </a:cubicBezTo>
                  <a:cubicBezTo>
                    <a:pt x="3464" y="4464"/>
                    <a:pt x="4464" y="3464"/>
                    <a:pt x="4464" y="2229"/>
                  </a:cubicBezTo>
                  <a:cubicBezTo>
                    <a:pt x="4464" y="1001"/>
                    <a:pt x="3464" y="1"/>
                    <a:pt x="223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1082405" y="2042017"/>
              <a:ext cx="82863" cy="17133"/>
            </a:xfrm>
            <a:custGeom>
              <a:avLst/>
              <a:gdLst/>
              <a:ahLst/>
              <a:cxnLst/>
              <a:rect l="l" t="t" r="r" b="b"/>
              <a:pathLst>
                <a:path w="4735" h="979" extrusionOk="0">
                  <a:moveTo>
                    <a:pt x="272" y="0"/>
                  </a:moveTo>
                  <a:cubicBezTo>
                    <a:pt x="122" y="0"/>
                    <a:pt x="0" y="115"/>
                    <a:pt x="0" y="264"/>
                  </a:cubicBezTo>
                  <a:lnTo>
                    <a:pt x="0" y="714"/>
                  </a:lnTo>
                  <a:cubicBezTo>
                    <a:pt x="0" y="857"/>
                    <a:pt x="122" y="979"/>
                    <a:pt x="272" y="979"/>
                  </a:cubicBezTo>
                  <a:lnTo>
                    <a:pt x="4463" y="979"/>
                  </a:lnTo>
                  <a:cubicBezTo>
                    <a:pt x="4613" y="979"/>
                    <a:pt x="4735" y="857"/>
                    <a:pt x="4735" y="714"/>
                  </a:cubicBezTo>
                  <a:lnTo>
                    <a:pt x="4735" y="264"/>
                  </a:lnTo>
                  <a:cubicBezTo>
                    <a:pt x="4735" y="115"/>
                    <a:pt x="4613" y="0"/>
                    <a:pt x="446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1084768" y="2046638"/>
              <a:ext cx="78120" cy="11008"/>
            </a:xfrm>
            <a:custGeom>
              <a:avLst/>
              <a:gdLst/>
              <a:ahLst/>
              <a:cxnLst/>
              <a:rect l="l" t="t" r="r" b="b"/>
              <a:pathLst>
                <a:path w="4464" h="629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358"/>
                  </a:lnTo>
                  <a:cubicBezTo>
                    <a:pt x="1" y="507"/>
                    <a:pt x="122" y="629"/>
                    <a:pt x="272" y="629"/>
                  </a:cubicBezTo>
                  <a:lnTo>
                    <a:pt x="4200" y="629"/>
                  </a:lnTo>
                  <a:cubicBezTo>
                    <a:pt x="4343" y="629"/>
                    <a:pt x="4464" y="507"/>
                    <a:pt x="4464" y="358"/>
                  </a:cubicBezTo>
                  <a:lnTo>
                    <a:pt x="4464" y="272"/>
                  </a:lnTo>
                  <a:cubicBezTo>
                    <a:pt x="4464" y="122"/>
                    <a:pt x="4343" y="0"/>
                    <a:pt x="42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1245610" y="2037258"/>
              <a:ext cx="8767" cy="39515"/>
            </a:xfrm>
            <a:custGeom>
              <a:avLst/>
              <a:gdLst/>
              <a:ahLst/>
              <a:cxnLst/>
              <a:rect l="l" t="t" r="r" b="b"/>
              <a:pathLst>
                <a:path w="501" h="2258" extrusionOk="0">
                  <a:moveTo>
                    <a:pt x="0" y="1"/>
                  </a:moveTo>
                  <a:lnTo>
                    <a:pt x="0" y="272"/>
                  </a:lnTo>
                  <a:lnTo>
                    <a:pt x="229" y="272"/>
                  </a:lnTo>
                  <a:lnTo>
                    <a:pt x="229" y="2257"/>
                  </a:lnTo>
                  <a:lnTo>
                    <a:pt x="500" y="225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1242355" y="2071750"/>
              <a:ext cx="19267" cy="16275"/>
            </a:xfrm>
            <a:custGeom>
              <a:avLst/>
              <a:gdLst/>
              <a:ahLst/>
              <a:cxnLst/>
              <a:rect l="l" t="t" r="r" b="b"/>
              <a:pathLst>
                <a:path w="1101" h="930" extrusionOk="0">
                  <a:moveTo>
                    <a:pt x="1" y="1"/>
                  </a:moveTo>
                  <a:lnTo>
                    <a:pt x="550" y="929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1277355" y="2376915"/>
              <a:ext cx="13633" cy="11725"/>
            </a:xfrm>
            <a:custGeom>
              <a:avLst/>
              <a:gdLst/>
              <a:ahLst/>
              <a:cxnLst/>
              <a:rect l="l" t="t" r="r" b="b"/>
              <a:pathLst>
                <a:path w="779" h="670" extrusionOk="0">
                  <a:moveTo>
                    <a:pt x="336" y="179"/>
                  </a:moveTo>
                  <a:cubicBezTo>
                    <a:pt x="421" y="179"/>
                    <a:pt x="493" y="251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3"/>
                    <a:pt x="221" y="451"/>
                  </a:cubicBezTo>
                  <a:cubicBezTo>
                    <a:pt x="121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1"/>
                    <a:pt x="0" y="151"/>
                    <a:pt x="0" y="336"/>
                  </a:cubicBezTo>
                  <a:cubicBezTo>
                    <a:pt x="0" y="539"/>
                    <a:pt x="163" y="670"/>
                    <a:pt x="334" y="670"/>
                  </a:cubicBezTo>
                  <a:cubicBezTo>
                    <a:pt x="417" y="670"/>
                    <a:pt x="502" y="639"/>
                    <a:pt x="571" y="572"/>
                  </a:cubicBezTo>
                  <a:cubicBezTo>
                    <a:pt x="778" y="358"/>
                    <a:pt x="628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1250983" y="2345800"/>
              <a:ext cx="3133" cy="11638"/>
            </a:xfrm>
            <a:custGeom>
              <a:avLst/>
              <a:gdLst/>
              <a:ahLst/>
              <a:cxnLst/>
              <a:rect l="l" t="t" r="r" b="b"/>
              <a:pathLst>
                <a:path w="179" h="665" extrusionOk="0">
                  <a:moveTo>
                    <a:pt x="0" y="1"/>
                  </a:moveTo>
                  <a:lnTo>
                    <a:pt x="0" y="665"/>
                  </a:lnTo>
                  <a:lnTo>
                    <a:pt x="179" y="66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1237105" y="2303625"/>
              <a:ext cx="8260" cy="11708"/>
            </a:xfrm>
            <a:custGeom>
              <a:avLst/>
              <a:gdLst/>
              <a:ahLst/>
              <a:cxnLst/>
              <a:rect l="l" t="t" r="r" b="b"/>
              <a:pathLst>
                <a:path w="472" h="669" extrusionOk="0">
                  <a:moveTo>
                    <a:pt x="226" y="1"/>
                  </a:moveTo>
                  <a:cubicBezTo>
                    <a:pt x="113" y="1"/>
                    <a:pt x="1" y="76"/>
                    <a:pt x="1" y="226"/>
                  </a:cubicBezTo>
                  <a:lnTo>
                    <a:pt x="151" y="226"/>
                  </a:lnTo>
                  <a:cubicBezTo>
                    <a:pt x="143" y="183"/>
                    <a:pt x="179" y="147"/>
                    <a:pt x="229" y="147"/>
                  </a:cubicBezTo>
                  <a:cubicBezTo>
                    <a:pt x="265" y="147"/>
                    <a:pt x="301" y="183"/>
                    <a:pt x="308" y="226"/>
                  </a:cubicBezTo>
                  <a:cubicBezTo>
                    <a:pt x="301" y="247"/>
                    <a:pt x="293" y="276"/>
                    <a:pt x="279" y="290"/>
                  </a:cubicBezTo>
                  <a:lnTo>
                    <a:pt x="1" y="668"/>
                  </a:lnTo>
                  <a:lnTo>
                    <a:pt x="472" y="668"/>
                  </a:lnTo>
                  <a:lnTo>
                    <a:pt x="472" y="526"/>
                  </a:lnTo>
                  <a:lnTo>
                    <a:pt x="279" y="526"/>
                  </a:lnTo>
                  <a:lnTo>
                    <a:pt x="408" y="347"/>
                  </a:lnTo>
                  <a:cubicBezTo>
                    <a:pt x="436" y="311"/>
                    <a:pt x="451" y="268"/>
                    <a:pt x="451" y="226"/>
                  </a:cubicBezTo>
                  <a:cubicBezTo>
                    <a:pt x="451" y="76"/>
                    <a:pt x="338" y="1"/>
                    <a:pt x="22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1248988" y="2261835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0"/>
                  </a:moveTo>
                  <a:lnTo>
                    <a:pt x="0" y="143"/>
                  </a:lnTo>
                  <a:lnTo>
                    <a:pt x="143" y="143"/>
                  </a:lnTo>
                  <a:lnTo>
                    <a:pt x="36" y="293"/>
                  </a:lnTo>
                  <a:lnTo>
                    <a:pt x="136" y="400"/>
                  </a:lnTo>
                  <a:cubicBezTo>
                    <a:pt x="136" y="400"/>
                    <a:pt x="143" y="371"/>
                    <a:pt x="193" y="371"/>
                  </a:cubicBezTo>
                  <a:cubicBezTo>
                    <a:pt x="236" y="371"/>
                    <a:pt x="271" y="414"/>
                    <a:pt x="264" y="457"/>
                  </a:cubicBezTo>
                  <a:cubicBezTo>
                    <a:pt x="264" y="500"/>
                    <a:pt x="225" y="531"/>
                    <a:pt x="187" y="531"/>
                  </a:cubicBezTo>
                  <a:cubicBezTo>
                    <a:pt x="168" y="531"/>
                    <a:pt x="150" y="523"/>
                    <a:pt x="136" y="507"/>
                  </a:cubicBezTo>
                  <a:lnTo>
                    <a:pt x="29" y="607"/>
                  </a:lnTo>
                  <a:cubicBezTo>
                    <a:pt x="79" y="650"/>
                    <a:pt x="136" y="671"/>
                    <a:pt x="193" y="671"/>
                  </a:cubicBezTo>
                  <a:cubicBezTo>
                    <a:pt x="314" y="664"/>
                    <a:pt x="407" y="571"/>
                    <a:pt x="407" y="450"/>
                  </a:cubicBezTo>
                  <a:cubicBezTo>
                    <a:pt x="407" y="350"/>
                    <a:pt x="343" y="264"/>
                    <a:pt x="243" y="236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1278230" y="2230458"/>
              <a:ext cx="9888" cy="11638"/>
            </a:xfrm>
            <a:custGeom>
              <a:avLst/>
              <a:gdLst/>
              <a:ahLst/>
              <a:cxnLst/>
              <a:rect l="l" t="t" r="r" b="b"/>
              <a:pathLst>
                <a:path w="565" h="665" extrusionOk="0">
                  <a:moveTo>
                    <a:pt x="300" y="193"/>
                  </a:moveTo>
                  <a:lnTo>
                    <a:pt x="300" y="386"/>
                  </a:lnTo>
                  <a:lnTo>
                    <a:pt x="171" y="386"/>
                  </a:lnTo>
                  <a:lnTo>
                    <a:pt x="300" y="193"/>
                  </a:lnTo>
                  <a:close/>
                  <a:moveTo>
                    <a:pt x="264" y="1"/>
                  </a:moveTo>
                  <a:lnTo>
                    <a:pt x="0" y="386"/>
                  </a:lnTo>
                  <a:lnTo>
                    <a:pt x="0" y="529"/>
                  </a:lnTo>
                  <a:lnTo>
                    <a:pt x="300" y="529"/>
                  </a:lnTo>
                  <a:lnTo>
                    <a:pt x="300" y="665"/>
                  </a:lnTo>
                  <a:lnTo>
                    <a:pt x="443" y="665"/>
                  </a:lnTo>
                  <a:lnTo>
                    <a:pt x="443" y="529"/>
                  </a:lnTo>
                  <a:lnTo>
                    <a:pt x="564" y="529"/>
                  </a:lnTo>
                  <a:lnTo>
                    <a:pt x="564" y="386"/>
                  </a:lnTo>
                  <a:lnTo>
                    <a:pt x="443" y="386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1321963" y="2219590"/>
              <a:ext cx="8890" cy="11638"/>
            </a:xfrm>
            <a:custGeom>
              <a:avLst/>
              <a:gdLst/>
              <a:ahLst/>
              <a:cxnLst/>
              <a:rect l="l" t="t" r="r" b="b"/>
              <a:pathLst>
                <a:path w="508" h="665" extrusionOk="0">
                  <a:moveTo>
                    <a:pt x="0" y="0"/>
                  </a:moveTo>
                  <a:lnTo>
                    <a:pt x="0" y="365"/>
                  </a:lnTo>
                  <a:lnTo>
                    <a:pt x="215" y="372"/>
                  </a:lnTo>
                  <a:cubicBezTo>
                    <a:pt x="286" y="372"/>
                    <a:pt x="322" y="450"/>
                    <a:pt x="272" y="500"/>
                  </a:cubicBezTo>
                  <a:cubicBezTo>
                    <a:pt x="255" y="517"/>
                    <a:pt x="235" y="524"/>
                    <a:pt x="215" y="524"/>
                  </a:cubicBezTo>
                  <a:cubicBezTo>
                    <a:pt x="175" y="524"/>
                    <a:pt x="136" y="494"/>
                    <a:pt x="136" y="450"/>
                  </a:cubicBezTo>
                  <a:lnTo>
                    <a:pt x="0" y="450"/>
                  </a:lnTo>
                  <a:cubicBezTo>
                    <a:pt x="0" y="580"/>
                    <a:pt x="107" y="665"/>
                    <a:pt x="218" y="665"/>
                  </a:cubicBezTo>
                  <a:cubicBezTo>
                    <a:pt x="272" y="665"/>
                    <a:pt x="327" y="645"/>
                    <a:pt x="372" y="600"/>
                  </a:cubicBezTo>
                  <a:cubicBezTo>
                    <a:pt x="507" y="465"/>
                    <a:pt x="414" y="229"/>
                    <a:pt x="215" y="229"/>
                  </a:cubicBezTo>
                  <a:lnTo>
                    <a:pt x="136" y="229"/>
                  </a:lnTo>
                  <a:lnTo>
                    <a:pt x="136" y="136"/>
                  </a:lnTo>
                  <a:lnTo>
                    <a:pt x="422" y="13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1363700" y="2230458"/>
              <a:ext cx="8890" cy="11690"/>
            </a:xfrm>
            <a:custGeom>
              <a:avLst/>
              <a:gdLst/>
              <a:ahLst/>
              <a:cxnLst/>
              <a:rect l="l" t="t" r="r" b="b"/>
              <a:pathLst>
                <a:path w="508" h="668" extrusionOk="0">
                  <a:moveTo>
                    <a:pt x="218" y="370"/>
                  </a:moveTo>
                  <a:cubicBezTo>
                    <a:pt x="237" y="370"/>
                    <a:pt x="256" y="377"/>
                    <a:pt x="272" y="393"/>
                  </a:cubicBezTo>
                  <a:cubicBezTo>
                    <a:pt x="322" y="443"/>
                    <a:pt x="286" y="529"/>
                    <a:pt x="222" y="529"/>
                  </a:cubicBezTo>
                  <a:cubicBezTo>
                    <a:pt x="172" y="529"/>
                    <a:pt x="136" y="493"/>
                    <a:pt x="143" y="451"/>
                  </a:cubicBezTo>
                  <a:cubicBezTo>
                    <a:pt x="143" y="402"/>
                    <a:pt x="179" y="370"/>
                    <a:pt x="218" y="370"/>
                  </a:cubicBezTo>
                  <a:close/>
                  <a:moveTo>
                    <a:pt x="222" y="1"/>
                  </a:moveTo>
                  <a:lnTo>
                    <a:pt x="29" y="329"/>
                  </a:lnTo>
                  <a:cubicBezTo>
                    <a:pt x="8" y="365"/>
                    <a:pt x="0" y="408"/>
                    <a:pt x="0" y="451"/>
                  </a:cubicBezTo>
                  <a:cubicBezTo>
                    <a:pt x="0" y="580"/>
                    <a:pt x="108" y="668"/>
                    <a:pt x="222" y="668"/>
                  </a:cubicBezTo>
                  <a:cubicBezTo>
                    <a:pt x="271" y="668"/>
                    <a:pt x="321" y="651"/>
                    <a:pt x="365" y="615"/>
                  </a:cubicBezTo>
                  <a:cubicBezTo>
                    <a:pt x="507" y="493"/>
                    <a:pt x="436" y="258"/>
                    <a:pt x="250" y="229"/>
                  </a:cubicBezTo>
                  <a:lnTo>
                    <a:pt x="3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1394308" y="2260960"/>
              <a:ext cx="9152" cy="11760"/>
            </a:xfrm>
            <a:custGeom>
              <a:avLst/>
              <a:gdLst/>
              <a:ahLst/>
              <a:cxnLst/>
              <a:rect l="l" t="t" r="r" b="b"/>
              <a:pathLst>
                <a:path w="523" h="672" extrusionOk="0">
                  <a:moveTo>
                    <a:pt x="1" y="0"/>
                  </a:moveTo>
                  <a:lnTo>
                    <a:pt x="1" y="150"/>
                  </a:lnTo>
                  <a:lnTo>
                    <a:pt x="358" y="150"/>
                  </a:lnTo>
                  <a:lnTo>
                    <a:pt x="51" y="671"/>
                  </a:lnTo>
                  <a:lnTo>
                    <a:pt x="215" y="671"/>
                  </a:lnTo>
                  <a:lnTo>
                    <a:pt x="522" y="15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1405193" y="2304570"/>
              <a:ext cx="10255" cy="11760"/>
            </a:xfrm>
            <a:custGeom>
              <a:avLst/>
              <a:gdLst/>
              <a:ahLst/>
              <a:cxnLst/>
              <a:rect l="l" t="t" r="r" b="b"/>
              <a:pathLst>
                <a:path w="586" h="672" extrusionOk="0">
                  <a:moveTo>
                    <a:pt x="293" y="143"/>
                  </a:moveTo>
                  <a:cubicBezTo>
                    <a:pt x="314" y="143"/>
                    <a:pt x="336" y="164"/>
                    <a:pt x="336" y="193"/>
                  </a:cubicBezTo>
                  <a:cubicBezTo>
                    <a:pt x="336" y="214"/>
                    <a:pt x="314" y="236"/>
                    <a:pt x="293" y="236"/>
                  </a:cubicBezTo>
                  <a:cubicBezTo>
                    <a:pt x="272" y="236"/>
                    <a:pt x="250" y="214"/>
                    <a:pt x="250" y="193"/>
                  </a:cubicBezTo>
                  <a:cubicBezTo>
                    <a:pt x="250" y="164"/>
                    <a:pt x="272" y="143"/>
                    <a:pt x="293" y="143"/>
                  </a:cubicBezTo>
                  <a:close/>
                  <a:moveTo>
                    <a:pt x="293" y="372"/>
                  </a:moveTo>
                  <a:cubicBezTo>
                    <a:pt x="336" y="379"/>
                    <a:pt x="371" y="414"/>
                    <a:pt x="371" y="450"/>
                  </a:cubicBezTo>
                  <a:cubicBezTo>
                    <a:pt x="371" y="500"/>
                    <a:pt x="336" y="529"/>
                    <a:pt x="293" y="529"/>
                  </a:cubicBezTo>
                  <a:lnTo>
                    <a:pt x="286" y="529"/>
                  </a:lnTo>
                  <a:cubicBezTo>
                    <a:pt x="193" y="522"/>
                    <a:pt x="193" y="386"/>
                    <a:pt x="286" y="372"/>
                  </a:cubicBezTo>
                  <a:close/>
                  <a:moveTo>
                    <a:pt x="293" y="0"/>
                  </a:moveTo>
                  <a:cubicBezTo>
                    <a:pt x="193" y="0"/>
                    <a:pt x="107" y="86"/>
                    <a:pt x="107" y="186"/>
                  </a:cubicBezTo>
                  <a:cubicBezTo>
                    <a:pt x="107" y="229"/>
                    <a:pt x="122" y="264"/>
                    <a:pt x="143" y="293"/>
                  </a:cubicBezTo>
                  <a:cubicBezTo>
                    <a:pt x="0" y="436"/>
                    <a:pt x="100" y="671"/>
                    <a:pt x="293" y="671"/>
                  </a:cubicBezTo>
                  <a:cubicBezTo>
                    <a:pt x="486" y="671"/>
                    <a:pt x="586" y="436"/>
                    <a:pt x="443" y="293"/>
                  </a:cubicBezTo>
                  <a:cubicBezTo>
                    <a:pt x="464" y="264"/>
                    <a:pt x="479" y="229"/>
                    <a:pt x="479" y="186"/>
                  </a:cubicBezTo>
                  <a:cubicBezTo>
                    <a:pt x="479" y="86"/>
                    <a:pt x="393" y="0"/>
                    <a:pt x="29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1392943" y="2346780"/>
              <a:ext cx="9958" cy="11795"/>
            </a:xfrm>
            <a:custGeom>
              <a:avLst/>
              <a:gdLst/>
              <a:ahLst/>
              <a:cxnLst/>
              <a:rect l="l" t="t" r="r" b="b"/>
              <a:pathLst>
                <a:path w="569" h="674" extrusionOk="0">
                  <a:moveTo>
                    <a:pt x="288" y="143"/>
                  </a:moveTo>
                  <a:cubicBezTo>
                    <a:pt x="307" y="143"/>
                    <a:pt x="327" y="150"/>
                    <a:pt x="343" y="166"/>
                  </a:cubicBezTo>
                  <a:cubicBezTo>
                    <a:pt x="392" y="215"/>
                    <a:pt x="359" y="299"/>
                    <a:pt x="290" y="302"/>
                  </a:cubicBezTo>
                  <a:lnTo>
                    <a:pt x="290" y="302"/>
                  </a:lnTo>
                  <a:cubicBezTo>
                    <a:pt x="248" y="300"/>
                    <a:pt x="207" y="265"/>
                    <a:pt x="207" y="223"/>
                  </a:cubicBezTo>
                  <a:cubicBezTo>
                    <a:pt x="207" y="175"/>
                    <a:pt x="247" y="143"/>
                    <a:pt x="288" y="143"/>
                  </a:cubicBezTo>
                  <a:close/>
                  <a:moveTo>
                    <a:pt x="291" y="1"/>
                  </a:moveTo>
                  <a:cubicBezTo>
                    <a:pt x="259" y="1"/>
                    <a:pt x="226" y="8"/>
                    <a:pt x="193" y="23"/>
                  </a:cubicBezTo>
                  <a:cubicBezTo>
                    <a:pt x="0" y="116"/>
                    <a:pt x="43" y="402"/>
                    <a:pt x="257" y="437"/>
                  </a:cubicBezTo>
                  <a:lnTo>
                    <a:pt x="122" y="673"/>
                  </a:lnTo>
                  <a:lnTo>
                    <a:pt x="279" y="673"/>
                  </a:lnTo>
                  <a:lnTo>
                    <a:pt x="479" y="330"/>
                  </a:lnTo>
                  <a:cubicBezTo>
                    <a:pt x="568" y="176"/>
                    <a:pt x="449" y="1"/>
                    <a:pt x="29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1362195" y="2376915"/>
              <a:ext cx="3150" cy="11778"/>
            </a:xfrm>
            <a:custGeom>
              <a:avLst/>
              <a:gdLst/>
              <a:ahLst/>
              <a:cxnLst/>
              <a:rect l="l" t="t" r="r" b="b"/>
              <a:pathLst>
                <a:path w="180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1368565" y="2376950"/>
              <a:ext cx="7648" cy="11708"/>
            </a:xfrm>
            <a:custGeom>
              <a:avLst/>
              <a:gdLst/>
              <a:ahLst/>
              <a:cxnLst/>
              <a:rect l="l" t="t" r="r" b="b"/>
              <a:pathLst>
                <a:path w="437" h="669" extrusionOk="0">
                  <a:moveTo>
                    <a:pt x="215" y="140"/>
                  </a:moveTo>
                  <a:cubicBezTo>
                    <a:pt x="254" y="140"/>
                    <a:pt x="294" y="167"/>
                    <a:pt x="294" y="220"/>
                  </a:cubicBezTo>
                  <a:lnTo>
                    <a:pt x="294" y="449"/>
                  </a:lnTo>
                  <a:cubicBezTo>
                    <a:pt x="294" y="502"/>
                    <a:pt x="254" y="529"/>
                    <a:pt x="215" y="529"/>
                  </a:cubicBezTo>
                  <a:cubicBezTo>
                    <a:pt x="176" y="529"/>
                    <a:pt x="137" y="502"/>
                    <a:pt x="137" y="449"/>
                  </a:cubicBezTo>
                  <a:lnTo>
                    <a:pt x="137" y="220"/>
                  </a:lnTo>
                  <a:cubicBezTo>
                    <a:pt x="137" y="167"/>
                    <a:pt x="176" y="140"/>
                    <a:pt x="215" y="140"/>
                  </a:cubicBezTo>
                  <a:close/>
                  <a:moveTo>
                    <a:pt x="219" y="1"/>
                  </a:moveTo>
                  <a:cubicBezTo>
                    <a:pt x="110" y="1"/>
                    <a:pt x="1" y="74"/>
                    <a:pt x="1" y="220"/>
                  </a:cubicBezTo>
                  <a:lnTo>
                    <a:pt x="1" y="449"/>
                  </a:lnTo>
                  <a:cubicBezTo>
                    <a:pt x="1" y="595"/>
                    <a:pt x="110" y="668"/>
                    <a:pt x="219" y="668"/>
                  </a:cubicBezTo>
                  <a:cubicBezTo>
                    <a:pt x="328" y="668"/>
                    <a:pt x="436" y="595"/>
                    <a:pt x="436" y="449"/>
                  </a:cubicBezTo>
                  <a:lnTo>
                    <a:pt x="436" y="220"/>
                  </a:lnTo>
                  <a:cubicBezTo>
                    <a:pt x="436" y="74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1301085" y="2330680"/>
              <a:ext cx="11900" cy="15890"/>
            </a:xfrm>
            <a:custGeom>
              <a:avLst/>
              <a:gdLst/>
              <a:ahLst/>
              <a:cxnLst/>
              <a:rect l="l" t="t" r="r" b="b"/>
              <a:pathLst>
                <a:path w="680" h="908" extrusionOk="0">
                  <a:moveTo>
                    <a:pt x="444" y="1"/>
                  </a:moveTo>
                  <a:lnTo>
                    <a:pt x="1" y="772"/>
                  </a:lnTo>
                  <a:lnTo>
                    <a:pt x="229" y="908"/>
                  </a:lnTo>
                  <a:lnTo>
                    <a:pt x="679" y="136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1494793" y="2330435"/>
              <a:ext cx="11883" cy="15890"/>
            </a:xfrm>
            <a:custGeom>
              <a:avLst/>
              <a:gdLst/>
              <a:ahLst/>
              <a:cxnLst/>
              <a:rect l="l" t="t" r="r" b="b"/>
              <a:pathLst>
                <a:path w="679" h="908" extrusionOk="0">
                  <a:moveTo>
                    <a:pt x="443" y="0"/>
                  </a:moveTo>
                  <a:lnTo>
                    <a:pt x="0" y="772"/>
                  </a:lnTo>
                  <a:lnTo>
                    <a:pt x="229" y="907"/>
                  </a:lnTo>
                  <a:lnTo>
                    <a:pt x="679" y="12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3360153" y="1955165"/>
              <a:ext cx="176085" cy="165725"/>
            </a:xfrm>
            <a:custGeom>
              <a:avLst/>
              <a:gdLst/>
              <a:ahLst/>
              <a:cxnLst/>
              <a:rect l="l" t="t" r="r" b="b"/>
              <a:pathLst>
                <a:path w="10062" h="9470" extrusionOk="0">
                  <a:moveTo>
                    <a:pt x="4870" y="0"/>
                  </a:moveTo>
                  <a:lnTo>
                    <a:pt x="4870" y="3828"/>
                  </a:lnTo>
                  <a:lnTo>
                    <a:pt x="3885" y="129"/>
                  </a:lnTo>
                  <a:lnTo>
                    <a:pt x="3578" y="215"/>
                  </a:lnTo>
                  <a:lnTo>
                    <a:pt x="4563" y="3906"/>
                  </a:lnTo>
                  <a:lnTo>
                    <a:pt x="2650" y="593"/>
                  </a:lnTo>
                  <a:lnTo>
                    <a:pt x="2378" y="757"/>
                  </a:lnTo>
                  <a:lnTo>
                    <a:pt x="4292" y="4064"/>
                  </a:lnTo>
                  <a:lnTo>
                    <a:pt x="4292" y="4064"/>
                  </a:lnTo>
                  <a:lnTo>
                    <a:pt x="1586" y="1364"/>
                  </a:lnTo>
                  <a:lnTo>
                    <a:pt x="1364" y="1586"/>
                  </a:lnTo>
                  <a:lnTo>
                    <a:pt x="4063" y="4292"/>
                  </a:lnTo>
                  <a:lnTo>
                    <a:pt x="750" y="2378"/>
                  </a:lnTo>
                  <a:lnTo>
                    <a:pt x="593" y="2657"/>
                  </a:lnTo>
                  <a:lnTo>
                    <a:pt x="3906" y="4563"/>
                  </a:lnTo>
                  <a:lnTo>
                    <a:pt x="3906" y="4563"/>
                  </a:lnTo>
                  <a:lnTo>
                    <a:pt x="215" y="3578"/>
                  </a:lnTo>
                  <a:lnTo>
                    <a:pt x="129" y="3885"/>
                  </a:lnTo>
                  <a:lnTo>
                    <a:pt x="3821" y="4870"/>
                  </a:lnTo>
                  <a:lnTo>
                    <a:pt x="0" y="4870"/>
                  </a:lnTo>
                  <a:lnTo>
                    <a:pt x="0" y="5192"/>
                  </a:lnTo>
                  <a:lnTo>
                    <a:pt x="3821" y="5192"/>
                  </a:lnTo>
                  <a:lnTo>
                    <a:pt x="129" y="6177"/>
                  </a:lnTo>
                  <a:lnTo>
                    <a:pt x="215" y="6484"/>
                  </a:lnTo>
                  <a:lnTo>
                    <a:pt x="3906" y="5499"/>
                  </a:lnTo>
                  <a:lnTo>
                    <a:pt x="3906" y="5499"/>
                  </a:lnTo>
                  <a:lnTo>
                    <a:pt x="593" y="7413"/>
                  </a:lnTo>
                  <a:lnTo>
                    <a:pt x="750" y="7684"/>
                  </a:lnTo>
                  <a:lnTo>
                    <a:pt x="4063" y="5770"/>
                  </a:lnTo>
                  <a:lnTo>
                    <a:pt x="1364" y="8477"/>
                  </a:lnTo>
                  <a:lnTo>
                    <a:pt x="1586" y="8698"/>
                  </a:lnTo>
                  <a:lnTo>
                    <a:pt x="4292" y="5999"/>
                  </a:lnTo>
                  <a:lnTo>
                    <a:pt x="4292" y="5999"/>
                  </a:lnTo>
                  <a:lnTo>
                    <a:pt x="2378" y="9312"/>
                  </a:lnTo>
                  <a:lnTo>
                    <a:pt x="2650" y="9469"/>
                  </a:lnTo>
                  <a:lnTo>
                    <a:pt x="4563" y="6156"/>
                  </a:lnTo>
                  <a:lnTo>
                    <a:pt x="4135" y="7748"/>
                  </a:lnTo>
                  <a:lnTo>
                    <a:pt x="4135" y="7748"/>
                  </a:lnTo>
                  <a:lnTo>
                    <a:pt x="4470" y="7734"/>
                  </a:lnTo>
                  <a:lnTo>
                    <a:pt x="4870" y="6241"/>
                  </a:lnTo>
                  <a:lnTo>
                    <a:pt x="4870" y="7720"/>
                  </a:lnTo>
                  <a:lnTo>
                    <a:pt x="5192" y="7712"/>
                  </a:lnTo>
                  <a:lnTo>
                    <a:pt x="5192" y="6241"/>
                  </a:lnTo>
                  <a:lnTo>
                    <a:pt x="5577" y="7698"/>
                  </a:lnTo>
                  <a:lnTo>
                    <a:pt x="5906" y="7684"/>
                  </a:lnTo>
                  <a:lnTo>
                    <a:pt x="5499" y="6156"/>
                  </a:lnTo>
                  <a:lnTo>
                    <a:pt x="7405" y="9469"/>
                  </a:lnTo>
                  <a:lnTo>
                    <a:pt x="7684" y="9312"/>
                  </a:lnTo>
                  <a:lnTo>
                    <a:pt x="5770" y="5999"/>
                  </a:lnTo>
                  <a:lnTo>
                    <a:pt x="5770" y="5999"/>
                  </a:lnTo>
                  <a:lnTo>
                    <a:pt x="8477" y="8698"/>
                  </a:lnTo>
                  <a:lnTo>
                    <a:pt x="8698" y="8477"/>
                  </a:lnTo>
                  <a:lnTo>
                    <a:pt x="5999" y="5770"/>
                  </a:lnTo>
                  <a:lnTo>
                    <a:pt x="9305" y="7684"/>
                  </a:lnTo>
                  <a:lnTo>
                    <a:pt x="9469" y="7413"/>
                  </a:lnTo>
                  <a:lnTo>
                    <a:pt x="6156" y="5499"/>
                  </a:lnTo>
                  <a:lnTo>
                    <a:pt x="6156" y="5499"/>
                  </a:lnTo>
                  <a:lnTo>
                    <a:pt x="9848" y="6484"/>
                  </a:lnTo>
                  <a:lnTo>
                    <a:pt x="9933" y="6177"/>
                  </a:lnTo>
                  <a:lnTo>
                    <a:pt x="6234" y="5192"/>
                  </a:lnTo>
                  <a:lnTo>
                    <a:pt x="10062" y="5192"/>
                  </a:lnTo>
                  <a:lnTo>
                    <a:pt x="10062" y="4870"/>
                  </a:lnTo>
                  <a:lnTo>
                    <a:pt x="6234" y="4870"/>
                  </a:lnTo>
                  <a:lnTo>
                    <a:pt x="9933" y="3885"/>
                  </a:lnTo>
                  <a:lnTo>
                    <a:pt x="9848" y="3578"/>
                  </a:lnTo>
                  <a:lnTo>
                    <a:pt x="6156" y="4563"/>
                  </a:lnTo>
                  <a:lnTo>
                    <a:pt x="6156" y="4563"/>
                  </a:lnTo>
                  <a:lnTo>
                    <a:pt x="9469" y="2657"/>
                  </a:lnTo>
                  <a:lnTo>
                    <a:pt x="9305" y="2378"/>
                  </a:lnTo>
                  <a:lnTo>
                    <a:pt x="5999" y="4292"/>
                  </a:lnTo>
                  <a:lnTo>
                    <a:pt x="8698" y="1586"/>
                  </a:lnTo>
                  <a:lnTo>
                    <a:pt x="8477" y="1364"/>
                  </a:lnTo>
                  <a:lnTo>
                    <a:pt x="5770" y="4064"/>
                  </a:lnTo>
                  <a:lnTo>
                    <a:pt x="7684" y="757"/>
                  </a:lnTo>
                  <a:lnTo>
                    <a:pt x="7405" y="593"/>
                  </a:lnTo>
                  <a:lnTo>
                    <a:pt x="5499" y="3906"/>
                  </a:lnTo>
                  <a:lnTo>
                    <a:pt x="6484" y="215"/>
                  </a:lnTo>
                  <a:lnTo>
                    <a:pt x="6177" y="129"/>
                  </a:lnTo>
                  <a:lnTo>
                    <a:pt x="5192" y="3828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3390882" y="2123865"/>
              <a:ext cx="16397" cy="13930"/>
            </a:xfrm>
            <a:custGeom>
              <a:avLst/>
              <a:gdLst/>
              <a:ahLst/>
              <a:cxnLst/>
              <a:rect l="l" t="t" r="r" b="b"/>
              <a:pathLst>
                <a:path w="937" h="796" extrusionOk="0">
                  <a:moveTo>
                    <a:pt x="401" y="200"/>
                  </a:moveTo>
                  <a:cubicBezTo>
                    <a:pt x="508" y="200"/>
                    <a:pt x="594" y="293"/>
                    <a:pt x="594" y="400"/>
                  </a:cubicBezTo>
                  <a:cubicBezTo>
                    <a:pt x="594" y="511"/>
                    <a:pt x="500" y="586"/>
                    <a:pt x="401" y="586"/>
                  </a:cubicBezTo>
                  <a:cubicBezTo>
                    <a:pt x="353" y="586"/>
                    <a:pt x="305" y="569"/>
                    <a:pt x="265" y="529"/>
                  </a:cubicBezTo>
                  <a:cubicBezTo>
                    <a:pt x="144" y="415"/>
                    <a:pt x="229" y="208"/>
                    <a:pt x="401" y="208"/>
                  </a:cubicBezTo>
                  <a:lnTo>
                    <a:pt x="401" y="200"/>
                  </a:lnTo>
                  <a:close/>
                  <a:moveTo>
                    <a:pt x="401" y="1"/>
                  </a:moveTo>
                  <a:cubicBezTo>
                    <a:pt x="179" y="1"/>
                    <a:pt x="1" y="179"/>
                    <a:pt x="8" y="400"/>
                  </a:cubicBezTo>
                  <a:cubicBezTo>
                    <a:pt x="8" y="637"/>
                    <a:pt x="204" y="796"/>
                    <a:pt x="409" y="796"/>
                  </a:cubicBezTo>
                  <a:cubicBezTo>
                    <a:pt x="506" y="796"/>
                    <a:pt x="606" y="760"/>
                    <a:pt x="686" y="679"/>
                  </a:cubicBezTo>
                  <a:cubicBezTo>
                    <a:pt x="936" y="422"/>
                    <a:pt x="758" y="1"/>
                    <a:pt x="40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3359645" y="2086748"/>
              <a:ext cx="3640" cy="13895"/>
            </a:xfrm>
            <a:custGeom>
              <a:avLst/>
              <a:gdLst/>
              <a:ahLst/>
              <a:cxnLst/>
              <a:rect l="l" t="t" r="r" b="b"/>
              <a:pathLst>
                <a:path w="208" h="794" extrusionOk="0">
                  <a:moveTo>
                    <a:pt x="1" y="1"/>
                  </a:moveTo>
                  <a:lnTo>
                    <a:pt x="1" y="793"/>
                  </a:lnTo>
                  <a:lnTo>
                    <a:pt x="208" y="79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3342775" y="2036015"/>
              <a:ext cx="10395" cy="14770"/>
            </a:xfrm>
            <a:custGeom>
              <a:avLst/>
              <a:gdLst/>
              <a:ahLst/>
              <a:cxnLst/>
              <a:rect l="l" t="t" r="r" b="b"/>
              <a:pathLst>
                <a:path w="594" h="844" extrusionOk="0">
                  <a:moveTo>
                    <a:pt x="301" y="0"/>
                  </a:moveTo>
                  <a:cubicBezTo>
                    <a:pt x="129" y="0"/>
                    <a:pt x="1" y="150"/>
                    <a:pt x="36" y="315"/>
                  </a:cubicBezTo>
                  <a:lnTo>
                    <a:pt x="208" y="315"/>
                  </a:lnTo>
                  <a:cubicBezTo>
                    <a:pt x="201" y="265"/>
                    <a:pt x="244" y="222"/>
                    <a:pt x="293" y="222"/>
                  </a:cubicBezTo>
                  <a:cubicBezTo>
                    <a:pt x="343" y="222"/>
                    <a:pt x="386" y="258"/>
                    <a:pt x="386" y="308"/>
                  </a:cubicBezTo>
                  <a:cubicBezTo>
                    <a:pt x="386" y="336"/>
                    <a:pt x="372" y="372"/>
                    <a:pt x="351" y="393"/>
                  </a:cubicBezTo>
                  <a:lnTo>
                    <a:pt x="36" y="843"/>
                  </a:lnTo>
                  <a:lnTo>
                    <a:pt x="586" y="843"/>
                  </a:lnTo>
                  <a:lnTo>
                    <a:pt x="586" y="679"/>
                  </a:lnTo>
                  <a:lnTo>
                    <a:pt x="365" y="679"/>
                  </a:lnTo>
                  <a:lnTo>
                    <a:pt x="515" y="465"/>
                  </a:lnTo>
                  <a:cubicBezTo>
                    <a:pt x="543" y="415"/>
                    <a:pt x="558" y="365"/>
                    <a:pt x="558" y="315"/>
                  </a:cubicBezTo>
                  <a:cubicBezTo>
                    <a:pt x="593" y="150"/>
                    <a:pt x="465" y="0"/>
                    <a:pt x="30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3357143" y="1987155"/>
              <a:ext cx="8645" cy="13895"/>
            </a:xfrm>
            <a:custGeom>
              <a:avLst/>
              <a:gdLst/>
              <a:ahLst/>
              <a:cxnLst/>
              <a:rect l="l" t="t" r="r" b="b"/>
              <a:pathLst>
                <a:path w="494" h="794" extrusionOk="0">
                  <a:moveTo>
                    <a:pt x="1" y="0"/>
                  </a:moveTo>
                  <a:lnTo>
                    <a:pt x="1" y="172"/>
                  </a:lnTo>
                  <a:lnTo>
                    <a:pt x="165" y="172"/>
                  </a:lnTo>
                  <a:lnTo>
                    <a:pt x="44" y="350"/>
                  </a:lnTo>
                  <a:lnTo>
                    <a:pt x="158" y="472"/>
                  </a:lnTo>
                  <a:cubicBezTo>
                    <a:pt x="158" y="472"/>
                    <a:pt x="179" y="443"/>
                    <a:pt x="229" y="443"/>
                  </a:cubicBezTo>
                  <a:cubicBezTo>
                    <a:pt x="287" y="443"/>
                    <a:pt x="329" y="486"/>
                    <a:pt x="322" y="536"/>
                  </a:cubicBezTo>
                  <a:cubicBezTo>
                    <a:pt x="327" y="597"/>
                    <a:pt x="280" y="636"/>
                    <a:pt x="232" y="636"/>
                  </a:cubicBezTo>
                  <a:cubicBezTo>
                    <a:pt x="207" y="636"/>
                    <a:pt x="182" y="625"/>
                    <a:pt x="165" y="600"/>
                  </a:cubicBezTo>
                  <a:cubicBezTo>
                    <a:pt x="165" y="600"/>
                    <a:pt x="44" y="722"/>
                    <a:pt x="44" y="722"/>
                  </a:cubicBezTo>
                  <a:cubicBezTo>
                    <a:pt x="94" y="772"/>
                    <a:pt x="165" y="793"/>
                    <a:pt x="229" y="793"/>
                  </a:cubicBezTo>
                  <a:cubicBezTo>
                    <a:pt x="372" y="793"/>
                    <a:pt x="486" y="679"/>
                    <a:pt x="486" y="536"/>
                  </a:cubicBezTo>
                  <a:cubicBezTo>
                    <a:pt x="486" y="422"/>
                    <a:pt x="408" y="315"/>
                    <a:pt x="294" y="286"/>
                  </a:cubicBezTo>
                  <a:lnTo>
                    <a:pt x="49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3391898" y="1949915"/>
              <a:ext cx="11882" cy="14017"/>
            </a:xfrm>
            <a:custGeom>
              <a:avLst/>
              <a:gdLst/>
              <a:ahLst/>
              <a:cxnLst/>
              <a:rect l="l" t="t" r="r" b="b"/>
              <a:pathLst>
                <a:path w="679" h="801" extrusionOk="0">
                  <a:moveTo>
                    <a:pt x="364" y="236"/>
                  </a:moveTo>
                  <a:lnTo>
                    <a:pt x="364" y="457"/>
                  </a:lnTo>
                  <a:lnTo>
                    <a:pt x="207" y="457"/>
                  </a:lnTo>
                  <a:lnTo>
                    <a:pt x="364" y="236"/>
                  </a:lnTo>
                  <a:close/>
                  <a:moveTo>
                    <a:pt x="321" y="0"/>
                  </a:moveTo>
                  <a:lnTo>
                    <a:pt x="0" y="457"/>
                  </a:lnTo>
                  <a:lnTo>
                    <a:pt x="0" y="629"/>
                  </a:lnTo>
                  <a:lnTo>
                    <a:pt x="364" y="629"/>
                  </a:lnTo>
                  <a:lnTo>
                    <a:pt x="364" y="800"/>
                  </a:lnTo>
                  <a:lnTo>
                    <a:pt x="529" y="800"/>
                  </a:lnTo>
                  <a:lnTo>
                    <a:pt x="529" y="629"/>
                  </a:lnTo>
                  <a:lnTo>
                    <a:pt x="678" y="629"/>
                  </a:lnTo>
                  <a:lnTo>
                    <a:pt x="678" y="457"/>
                  </a:lnTo>
                  <a:lnTo>
                    <a:pt x="536" y="457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3443750" y="1937035"/>
              <a:ext cx="10640" cy="13878"/>
            </a:xfrm>
            <a:custGeom>
              <a:avLst/>
              <a:gdLst/>
              <a:ahLst/>
              <a:cxnLst/>
              <a:rect l="l" t="t" r="r" b="b"/>
              <a:pathLst>
                <a:path w="608" h="793" extrusionOk="0">
                  <a:moveTo>
                    <a:pt x="8" y="1"/>
                  </a:moveTo>
                  <a:lnTo>
                    <a:pt x="8" y="437"/>
                  </a:lnTo>
                  <a:lnTo>
                    <a:pt x="258" y="437"/>
                  </a:lnTo>
                  <a:cubicBezTo>
                    <a:pt x="336" y="437"/>
                    <a:pt x="379" y="536"/>
                    <a:pt x="322" y="594"/>
                  </a:cubicBezTo>
                  <a:cubicBezTo>
                    <a:pt x="304" y="612"/>
                    <a:pt x="282" y="620"/>
                    <a:pt x="261" y="620"/>
                  </a:cubicBezTo>
                  <a:cubicBezTo>
                    <a:pt x="215" y="620"/>
                    <a:pt x="172" y="583"/>
                    <a:pt x="172" y="529"/>
                  </a:cubicBezTo>
                  <a:lnTo>
                    <a:pt x="1" y="529"/>
                  </a:lnTo>
                  <a:lnTo>
                    <a:pt x="1" y="536"/>
                  </a:lnTo>
                  <a:cubicBezTo>
                    <a:pt x="1" y="690"/>
                    <a:pt x="127" y="793"/>
                    <a:pt x="260" y="793"/>
                  </a:cubicBezTo>
                  <a:cubicBezTo>
                    <a:pt x="324" y="793"/>
                    <a:pt x="390" y="769"/>
                    <a:pt x="443" y="715"/>
                  </a:cubicBezTo>
                  <a:cubicBezTo>
                    <a:pt x="608" y="558"/>
                    <a:pt x="493" y="272"/>
                    <a:pt x="265" y="272"/>
                  </a:cubicBezTo>
                  <a:lnTo>
                    <a:pt x="172" y="272"/>
                  </a:lnTo>
                  <a:lnTo>
                    <a:pt x="172" y="165"/>
                  </a:lnTo>
                  <a:lnTo>
                    <a:pt x="508" y="165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3493363" y="1949915"/>
              <a:ext cx="10518" cy="13965"/>
            </a:xfrm>
            <a:custGeom>
              <a:avLst/>
              <a:gdLst/>
              <a:ahLst/>
              <a:cxnLst/>
              <a:rect l="l" t="t" r="r" b="b"/>
              <a:pathLst>
                <a:path w="601" h="798" extrusionOk="0">
                  <a:moveTo>
                    <a:pt x="262" y="451"/>
                  </a:moveTo>
                  <a:cubicBezTo>
                    <a:pt x="285" y="451"/>
                    <a:pt x="310" y="460"/>
                    <a:pt x="329" y="479"/>
                  </a:cubicBezTo>
                  <a:cubicBezTo>
                    <a:pt x="379" y="529"/>
                    <a:pt x="343" y="629"/>
                    <a:pt x="265" y="629"/>
                  </a:cubicBezTo>
                  <a:cubicBezTo>
                    <a:pt x="215" y="629"/>
                    <a:pt x="172" y="586"/>
                    <a:pt x="172" y="536"/>
                  </a:cubicBezTo>
                  <a:cubicBezTo>
                    <a:pt x="172" y="484"/>
                    <a:pt x="216" y="451"/>
                    <a:pt x="262" y="451"/>
                  </a:cubicBezTo>
                  <a:close/>
                  <a:moveTo>
                    <a:pt x="272" y="0"/>
                  </a:moveTo>
                  <a:lnTo>
                    <a:pt x="43" y="393"/>
                  </a:lnTo>
                  <a:cubicBezTo>
                    <a:pt x="15" y="436"/>
                    <a:pt x="0" y="486"/>
                    <a:pt x="0" y="536"/>
                  </a:cubicBezTo>
                  <a:cubicBezTo>
                    <a:pt x="0" y="691"/>
                    <a:pt x="131" y="798"/>
                    <a:pt x="265" y="798"/>
                  </a:cubicBezTo>
                  <a:cubicBezTo>
                    <a:pt x="322" y="798"/>
                    <a:pt x="380" y="778"/>
                    <a:pt x="429" y="736"/>
                  </a:cubicBezTo>
                  <a:cubicBezTo>
                    <a:pt x="600" y="586"/>
                    <a:pt x="522" y="315"/>
                    <a:pt x="308" y="272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3529728" y="1986280"/>
              <a:ext cx="10885" cy="13895"/>
            </a:xfrm>
            <a:custGeom>
              <a:avLst/>
              <a:gdLst/>
              <a:ahLst/>
              <a:cxnLst/>
              <a:rect l="l" t="t" r="r" b="b"/>
              <a:pathLst>
                <a:path w="622" h="794" extrusionOk="0">
                  <a:moveTo>
                    <a:pt x="0" y="0"/>
                  </a:moveTo>
                  <a:lnTo>
                    <a:pt x="0" y="165"/>
                  </a:lnTo>
                  <a:lnTo>
                    <a:pt x="429" y="165"/>
                  </a:lnTo>
                  <a:lnTo>
                    <a:pt x="72" y="793"/>
                  </a:lnTo>
                  <a:lnTo>
                    <a:pt x="265" y="793"/>
                  </a:lnTo>
                  <a:lnTo>
                    <a:pt x="622" y="16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3542590" y="2037888"/>
              <a:ext cx="12268" cy="13895"/>
            </a:xfrm>
            <a:custGeom>
              <a:avLst/>
              <a:gdLst/>
              <a:ahLst/>
              <a:cxnLst/>
              <a:rect l="l" t="t" r="r" b="b"/>
              <a:pathLst>
                <a:path w="701" h="794" extrusionOk="0">
                  <a:moveTo>
                    <a:pt x="351" y="165"/>
                  </a:moveTo>
                  <a:cubicBezTo>
                    <a:pt x="379" y="165"/>
                    <a:pt x="408" y="186"/>
                    <a:pt x="408" y="222"/>
                  </a:cubicBezTo>
                  <a:cubicBezTo>
                    <a:pt x="408" y="251"/>
                    <a:pt x="379" y="272"/>
                    <a:pt x="351" y="272"/>
                  </a:cubicBezTo>
                  <a:lnTo>
                    <a:pt x="351" y="279"/>
                  </a:lnTo>
                  <a:cubicBezTo>
                    <a:pt x="322" y="279"/>
                    <a:pt x="294" y="251"/>
                    <a:pt x="301" y="222"/>
                  </a:cubicBezTo>
                  <a:cubicBezTo>
                    <a:pt x="301" y="186"/>
                    <a:pt x="322" y="165"/>
                    <a:pt x="351" y="165"/>
                  </a:cubicBezTo>
                  <a:close/>
                  <a:moveTo>
                    <a:pt x="351" y="450"/>
                  </a:moveTo>
                  <a:cubicBezTo>
                    <a:pt x="401" y="450"/>
                    <a:pt x="437" y="493"/>
                    <a:pt x="444" y="536"/>
                  </a:cubicBezTo>
                  <a:cubicBezTo>
                    <a:pt x="444" y="586"/>
                    <a:pt x="401" y="629"/>
                    <a:pt x="351" y="629"/>
                  </a:cubicBezTo>
                  <a:lnTo>
                    <a:pt x="344" y="636"/>
                  </a:lnTo>
                  <a:cubicBezTo>
                    <a:pt x="222" y="636"/>
                    <a:pt x="222" y="450"/>
                    <a:pt x="344" y="450"/>
                  </a:cubicBezTo>
                  <a:close/>
                  <a:moveTo>
                    <a:pt x="351" y="1"/>
                  </a:moveTo>
                  <a:cubicBezTo>
                    <a:pt x="230" y="1"/>
                    <a:pt x="130" y="101"/>
                    <a:pt x="130" y="222"/>
                  </a:cubicBezTo>
                  <a:cubicBezTo>
                    <a:pt x="130" y="272"/>
                    <a:pt x="144" y="315"/>
                    <a:pt x="172" y="351"/>
                  </a:cubicBezTo>
                  <a:cubicBezTo>
                    <a:pt x="1" y="515"/>
                    <a:pt x="122" y="793"/>
                    <a:pt x="351" y="793"/>
                  </a:cubicBezTo>
                  <a:cubicBezTo>
                    <a:pt x="587" y="793"/>
                    <a:pt x="701" y="515"/>
                    <a:pt x="537" y="351"/>
                  </a:cubicBezTo>
                  <a:cubicBezTo>
                    <a:pt x="558" y="315"/>
                    <a:pt x="572" y="272"/>
                    <a:pt x="572" y="222"/>
                  </a:cubicBezTo>
                  <a:cubicBezTo>
                    <a:pt x="572" y="101"/>
                    <a:pt x="472" y="1"/>
                    <a:pt x="3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3528223" y="2087973"/>
              <a:ext cx="11795" cy="13913"/>
            </a:xfrm>
            <a:custGeom>
              <a:avLst/>
              <a:gdLst/>
              <a:ahLst/>
              <a:cxnLst/>
              <a:rect l="l" t="t" r="r" b="b"/>
              <a:pathLst>
                <a:path w="674" h="795" extrusionOk="0">
                  <a:moveTo>
                    <a:pt x="336" y="181"/>
                  </a:moveTo>
                  <a:cubicBezTo>
                    <a:pt x="359" y="181"/>
                    <a:pt x="382" y="190"/>
                    <a:pt x="401" y="209"/>
                  </a:cubicBezTo>
                  <a:cubicBezTo>
                    <a:pt x="458" y="266"/>
                    <a:pt x="415" y="359"/>
                    <a:pt x="336" y="359"/>
                  </a:cubicBezTo>
                  <a:cubicBezTo>
                    <a:pt x="286" y="359"/>
                    <a:pt x="244" y="323"/>
                    <a:pt x="251" y="273"/>
                  </a:cubicBezTo>
                  <a:cubicBezTo>
                    <a:pt x="251" y="216"/>
                    <a:pt x="292" y="181"/>
                    <a:pt x="336" y="181"/>
                  </a:cubicBezTo>
                  <a:close/>
                  <a:moveTo>
                    <a:pt x="338" y="1"/>
                  </a:moveTo>
                  <a:cubicBezTo>
                    <a:pt x="303" y="1"/>
                    <a:pt x="266" y="8"/>
                    <a:pt x="229" y="24"/>
                  </a:cubicBezTo>
                  <a:cubicBezTo>
                    <a:pt x="1" y="131"/>
                    <a:pt x="44" y="473"/>
                    <a:pt x="294" y="516"/>
                  </a:cubicBezTo>
                  <a:lnTo>
                    <a:pt x="136" y="795"/>
                  </a:lnTo>
                  <a:lnTo>
                    <a:pt x="329" y="795"/>
                  </a:lnTo>
                  <a:lnTo>
                    <a:pt x="565" y="395"/>
                  </a:lnTo>
                  <a:cubicBezTo>
                    <a:pt x="673" y="208"/>
                    <a:pt x="528" y="1"/>
                    <a:pt x="33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3491735" y="2123865"/>
              <a:ext cx="3640" cy="13895"/>
            </a:xfrm>
            <a:custGeom>
              <a:avLst/>
              <a:gdLst/>
              <a:ahLst/>
              <a:cxnLst/>
              <a:rect l="l" t="t" r="r" b="b"/>
              <a:pathLst>
                <a:path w="208" h="794" extrusionOk="0">
                  <a:moveTo>
                    <a:pt x="1" y="1"/>
                  </a:moveTo>
                  <a:lnTo>
                    <a:pt x="1" y="793"/>
                  </a:lnTo>
                  <a:lnTo>
                    <a:pt x="208" y="79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3499173" y="2123778"/>
              <a:ext cx="9082" cy="13983"/>
            </a:xfrm>
            <a:custGeom>
              <a:avLst/>
              <a:gdLst/>
              <a:ahLst/>
              <a:cxnLst/>
              <a:rect l="l" t="t" r="r" b="b"/>
              <a:pathLst>
                <a:path w="519" h="799" extrusionOk="0">
                  <a:moveTo>
                    <a:pt x="261" y="166"/>
                  </a:moveTo>
                  <a:cubicBezTo>
                    <a:pt x="308" y="166"/>
                    <a:pt x="354" y="198"/>
                    <a:pt x="354" y="263"/>
                  </a:cubicBezTo>
                  <a:lnTo>
                    <a:pt x="354" y="534"/>
                  </a:lnTo>
                  <a:cubicBezTo>
                    <a:pt x="354" y="595"/>
                    <a:pt x="308" y="625"/>
                    <a:pt x="261" y="625"/>
                  </a:cubicBezTo>
                  <a:cubicBezTo>
                    <a:pt x="215" y="625"/>
                    <a:pt x="168" y="595"/>
                    <a:pt x="168" y="534"/>
                  </a:cubicBezTo>
                  <a:lnTo>
                    <a:pt x="168" y="263"/>
                  </a:lnTo>
                  <a:cubicBezTo>
                    <a:pt x="168" y="198"/>
                    <a:pt x="215" y="166"/>
                    <a:pt x="261" y="166"/>
                  </a:cubicBezTo>
                  <a:close/>
                  <a:moveTo>
                    <a:pt x="261" y="0"/>
                  </a:moveTo>
                  <a:cubicBezTo>
                    <a:pt x="133" y="0"/>
                    <a:pt x="4" y="88"/>
                    <a:pt x="4" y="263"/>
                  </a:cubicBezTo>
                  <a:lnTo>
                    <a:pt x="4" y="541"/>
                  </a:lnTo>
                  <a:cubicBezTo>
                    <a:pt x="1" y="712"/>
                    <a:pt x="129" y="798"/>
                    <a:pt x="259" y="798"/>
                  </a:cubicBezTo>
                  <a:cubicBezTo>
                    <a:pt x="388" y="798"/>
                    <a:pt x="518" y="712"/>
                    <a:pt x="518" y="541"/>
                  </a:cubicBezTo>
                  <a:lnTo>
                    <a:pt x="518" y="263"/>
                  </a:lnTo>
                  <a:cubicBezTo>
                    <a:pt x="518" y="88"/>
                    <a:pt x="390" y="0"/>
                    <a:pt x="26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3368395" y="1963163"/>
              <a:ext cx="159093" cy="159092"/>
            </a:xfrm>
            <a:custGeom>
              <a:avLst/>
              <a:gdLst/>
              <a:ahLst/>
              <a:cxnLst/>
              <a:rect l="l" t="t" r="r" b="b"/>
              <a:pathLst>
                <a:path w="9091" h="9091" extrusionOk="0">
                  <a:moveTo>
                    <a:pt x="4549" y="0"/>
                  </a:moveTo>
                  <a:cubicBezTo>
                    <a:pt x="2036" y="0"/>
                    <a:pt x="1" y="2036"/>
                    <a:pt x="1" y="4542"/>
                  </a:cubicBezTo>
                  <a:cubicBezTo>
                    <a:pt x="1" y="7056"/>
                    <a:pt x="2036" y="9091"/>
                    <a:pt x="4549" y="9091"/>
                  </a:cubicBezTo>
                  <a:cubicBezTo>
                    <a:pt x="7056" y="9091"/>
                    <a:pt x="9091" y="7056"/>
                    <a:pt x="9091" y="4542"/>
                  </a:cubicBezTo>
                  <a:cubicBezTo>
                    <a:pt x="9091" y="2036"/>
                    <a:pt x="7056" y="0"/>
                    <a:pt x="4549" y="0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3377513" y="1972280"/>
              <a:ext cx="140857" cy="140858"/>
            </a:xfrm>
            <a:custGeom>
              <a:avLst/>
              <a:gdLst/>
              <a:ahLst/>
              <a:cxnLst/>
              <a:rect l="l" t="t" r="r" b="b"/>
              <a:pathLst>
                <a:path w="8049" h="8049" extrusionOk="0">
                  <a:moveTo>
                    <a:pt x="4028" y="1"/>
                  </a:moveTo>
                  <a:cubicBezTo>
                    <a:pt x="1800" y="1"/>
                    <a:pt x="1" y="1800"/>
                    <a:pt x="1" y="4021"/>
                  </a:cubicBezTo>
                  <a:cubicBezTo>
                    <a:pt x="1" y="6249"/>
                    <a:pt x="1800" y="8048"/>
                    <a:pt x="4028" y="8048"/>
                  </a:cubicBezTo>
                  <a:cubicBezTo>
                    <a:pt x="6249" y="8048"/>
                    <a:pt x="8049" y="6249"/>
                    <a:pt x="8049" y="4021"/>
                  </a:cubicBezTo>
                  <a:cubicBezTo>
                    <a:pt x="8049" y="1800"/>
                    <a:pt x="6249" y="1"/>
                    <a:pt x="4028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3379770" y="1974538"/>
              <a:ext cx="136360" cy="136342"/>
            </a:xfrm>
            <a:custGeom>
              <a:avLst/>
              <a:gdLst/>
              <a:ahLst/>
              <a:cxnLst/>
              <a:rect l="l" t="t" r="r" b="b"/>
              <a:pathLst>
                <a:path w="7792" h="7791" extrusionOk="0">
                  <a:moveTo>
                    <a:pt x="7791" y="3892"/>
                  </a:moveTo>
                  <a:cubicBezTo>
                    <a:pt x="7791" y="6049"/>
                    <a:pt x="6049" y="7791"/>
                    <a:pt x="3899" y="7791"/>
                  </a:cubicBezTo>
                  <a:cubicBezTo>
                    <a:pt x="1743" y="7791"/>
                    <a:pt x="0" y="6049"/>
                    <a:pt x="0" y="3892"/>
                  </a:cubicBezTo>
                  <a:cubicBezTo>
                    <a:pt x="0" y="1743"/>
                    <a:pt x="1743" y="0"/>
                    <a:pt x="3899" y="0"/>
                  </a:cubicBezTo>
                  <a:cubicBezTo>
                    <a:pt x="6049" y="0"/>
                    <a:pt x="7791" y="1743"/>
                    <a:pt x="7791" y="3892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3393018" y="1987785"/>
              <a:ext cx="109865" cy="109847"/>
            </a:xfrm>
            <a:custGeom>
              <a:avLst/>
              <a:gdLst/>
              <a:ahLst/>
              <a:cxnLst/>
              <a:rect l="l" t="t" r="r" b="b"/>
              <a:pathLst>
                <a:path w="6278" h="6277" extrusionOk="0">
                  <a:moveTo>
                    <a:pt x="3142" y="0"/>
                  </a:moveTo>
                  <a:cubicBezTo>
                    <a:pt x="1407" y="0"/>
                    <a:pt x="0" y="1407"/>
                    <a:pt x="0" y="3135"/>
                  </a:cubicBezTo>
                  <a:cubicBezTo>
                    <a:pt x="0" y="4870"/>
                    <a:pt x="1407" y="6277"/>
                    <a:pt x="3142" y="6277"/>
                  </a:cubicBezTo>
                  <a:cubicBezTo>
                    <a:pt x="4870" y="6277"/>
                    <a:pt x="6277" y="4870"/>
                    <a:pt x="6277" y="3135"/>
                  </a:cubicBezTo>
                  <a:cubicBezTo>
                    <a:pt x="6277" y="1407"/>
                    <a:pt x="4870" y="0"/>
                    <a:pt x="314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3368640" y="2230703"/>
              <a:ext cx="159110" cy="15911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6" y="1"/>
                    <a:pt x="1" y="2036"/>
                    <a:pt x="1" y="4550"/>
                  </a:cubicBezTo>
                  <a:cubicBezTo>
                    <a:pt x="1" y="7056"/>
                    <a:pt x="2036" y="9091"/>
                    <a:pt x="4542" y="9091"/>
                  </a:cubicBezTo>
                  <a:cubicBezTo>
                    <a:pt x="7056" y="9091"/>
                    <a:pt x="9091" y="7056"/>
                    <a:pt x="9091" y="4550"/>
                  </a:cubicBezTo>
                  <a:cubicBezTo>
                    <a:pt x="9091" y="2036"/>
                    <a:pt x="7056" y="1"/>
                    <a:pt x="4542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3377775" y="2239838"/>
              <a:ext cx="140840" cy="140858"/>
            </a:xfrm>
            <a:custGeom>
              <a:avLst/>
              <a:gdLst/>
              <a:ahLst/>
              <a:cxnLst/>
              <a:rect l="l" t="t" r="r" b="b"/>
              <a:pathLst>
                <a:path w="8048" h="8049" extrusionOk="0">
                  <a:moveTo>
                    <a:pt x="4020" y="0"/>
                  </a:moveTo>
                  <a:cubicBezTo>
                    <a:pt x="1800" y="0"/>
                    <a:pt x="0" y="1800"/>
                    <a:pt x="0" y="4028"/>
                  </a:cubicBezTo>
                  <a:cubicBezTo>
                    <a:pt x="0" y="6249"/>
                    <a:pt x="1800" y="8048"/>
                    <a:pt x="4020" y="8048"/>
                  </a:cubicBezTo>
                  <a:cubicBezTo>
                    <a:pt x="6248" y="8048"/>
                    <a:pt x="8048" y="6249"/>
                    <a:pt x="8048" y="4028"/>
                  </a:cubicBezTo>
                  <a:cubicBezTo>
                    <a:pt x="8048" y="1800"/>
                    <a:pt x="6248" y="0"/>
                    <a:pt x="4020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3380015" y="2242078"/>
              <a:ext cx="136360" cy="136360"/>
            </a:xfrm>
            <a:custGeom>
              <a:avLst/>
              <a:gdLst/>
              <a:ahLst/>
              <a:cxnLst/>
              <a:rect l="l" t="t" r="r" b="b"/>
              <a:pathLst>
                <a:path w="7792" h="7792" extrusionOk="0">
                  <a:moveTo>
                    <a:pt x="7791" y="3900"/>
                  </a:moveTo>
                  <a:cubicBezTo>
                    <a:pt x="7791" y="6049"/>
                    <a:pt x="6049" y="7791"/>
                    <a:pt x="3892" y="7791"/>
                  </a:cubicBezTo>
                  <a:cubicBezTo>
                    <a:pt x="1743" y="7791"/>
                    <a:pt x="1" y="6049"/>
                    <a:pt x="1" y="3900"/>
                  </a:cubicBezTo>
                  <a:cubicBezTo>
                    <a:pt x="1" y="1743"/>
                    <a:pt x="1743" y="1"/>
                    <a:pt x="3892" y="1"/>
                  </a:cubicBezTo>
                  <a:cubicBezTo>
                    <a:pt x="6049" y="1"/>
                    <a:pt x="7791" y="1743"/>
                    <a:pt x="7791" y="3900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3385650" y="2247835"/>
              <a:ext cx="124968" cy="124985"/>
            </a:xfrm>
            <a:custGeom>
              <a:avLst/>
              <a:gdLst/>
              <a:ahLst/>
              <a:cxnLst/>
              <a:rect l="l" t="t" r="r" b="b"/>
              <a:pathLst>
                <a:path w="7141" h="7142" extrusionOk="0">
                  <a:moveTo>
                    <a:pt x="3570" y="0"/>
                  </a:moveTo>
                  <a:cubicBezTo>
                    <a:pt x="1600" y="0"/>
                    <a:pt x="0" y="1600"/>
                    <a:pt x="0" y="3571"/>
                  </a:cubicBezTo>
                  <a:cubicBezTo>
                    <a:pt x="0" y="5542"/>
                    <a:pt x="1600" y="7141"/>
                    <a:pt x="3570" y="7141"/>
                  </a:cubicBezTo>
                  <a:cubicBezTo>
                    <a:pt x="5549" y="7141"/>
                    <a:pt x="7141" y="5542"/>
                    <a:pt x="7141" y="3571"/>
                  </a:cubicBezTo>
                  <a:cubicBezTo>
                    <a:pt x="7141" y="1600"/>
                    <a:pt x="5549" y="0"/>
                    <a:pt x="357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3412513" y="2078260"/>
              <a:ext cx="16765" cy="22383"/>
            </a:xfrm>
            <a:custGeom>
              <a:avLst/>
              <a:gdLst/>
              <a:ahLst/>
              <a:cxnLst/>
              <a:rect l="l" t="t" r="r" b="b"/>
              <a:pathLst>
                <a:path w="958" h="1279" extrusionOk="0">
                  <a:moveTo>
                    <a:pt x="629" y="0"/>
                  </a:moveTo>
                  <a:lnTo>
                    <a:pt x="0" y="1093"/>
                  </a:lnTo>
                  <a:lnTo>
                    <a:pt x="329" y="1278"/>
                  </a:lnTo>
                  <a:lnTo>
                    <a:pt x="957" y="193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3400140" y="2261328"/>
              <a:ext cx="98105" cy="97458"/>
            </a:xfrm>
            <a:custGeom>
              <a:avLst/>
              <a:gdLst/>
              <a:ahLst/>
              <a:cxnLst/>
              <a:rect l="l" t="t" r="r" b="b"/>
              <a:pathLst>
                <a:path w="5606" h="5569" extrusionOk="0">
                  <a:moveTo>
                    <a:pt x="972" y="0"/>
                  </a:moveTo>
                  <a:cubicBezTo>
                    <a:pt x="914" y="0"/>
                    <a:pt x="857" y="22"/>
                    <a:pt x="814" y="65"/>
                  </a:cubicBezTo>
                  <a:lnTo>
                    <a:pt x="86" y="793"/>
                  </a:lnTo>
                  <a:cubicBezTo>
                    <a:pt x="0" y="879"/>
                    <a:pt x="0" y="1022"/>
                    <a:pt x="86" y="1107"/>
                  </a:cubicBezTo>
                  <a:lnTo>
                    <a:pt x="4478" y="5499"/>
                  </a:lnTo>
                  <a:cubicBezTo>
                    <a:pt x="4521" y="5545"/>
                    <a:pt x="4578" y="5569"/>
                    <a:pt x="4635" y="5569"/>
                  </a:cubicBezTo>
                  <a:cubicBezTo>
                    <a:pt x="4692" y="5569"/>
                    <a:pt x="4749" y="5545"/>
                    <a:pt x="4792" y="5499"/>
                  </a:cubicBezTo>
                  <a:lnTo>
                    <a:pt x="5520" y="4771"/>
                  </a:lnTo>
                  <a:cubicBezTo>
                    <a:pt x="5606" y="4685"/>
                    <a:pt x="5606" y="4542"/>
                    <a:pt x="5520" y="4456"/>
                  </a:cubicBezTo>
                  <a:lnTo>
                    <a:pt x="1129" y="65"/>
                  </a:lnTo>
                  <a:cubicBezTo>
                    <a:pt x="1086" y="22"/>
                    <a:pt x="1029" y="0"/>
                    <a:pt x="972" y="0"/>
                  </a:cubicBezTo>
                  <a:close/>
                </a:path>
              </a:pathLst>
            </a:custGeom>
            <a:solidFill>
              <a:srgbClr val="333333"/>
            </a:solidFill>
            <a:ln w="4475" cap="flat" cmpd="sng">
              <a:solidFill>
                <a:srgbClr val="1E1E1E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3356530" y="2360675"/>
              <a:ext cx="33372" cy="17763"/>
            </a:xfrm>
            <a:custGeom>
              <a:avLst/>
              <a:gdLst/>
              <a:ahLst/>
              <a:cxnLst/>
              <a:rect l="l" t="t" r="r" b="b"/>
              <a:pathLst>
                <a:path w="1907" h="1015" fill="none" extrusionOk="0">
                  <a:moveTo>
                    <a:pt x="1907" y="0"/>
                  </a:moveTo>
                  <a:lnTo>
                    <a:pt x="886" y="1014"/>
                  </a:lnTo>
                  <a:lnTo>
                    <a:pt x="0" y="1014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2079993" y="2082005"/>
              <a:ext cx="8767" cy="14017"/>
            </a:xfrm>
            <a:custGeom>
              <a:avLst/>
              <a:gdLst/>
              <a:ahLst/>
              <a:cxnLst/>
              <a:rect l="l" t="t" r="r" b="b"/>
              <a:pathLst>
                <a:path w="501" h="801" extrusionOk="0">
                  <a:moveTo>
                    <a:pt x="1" y="0"/>
                  </a:moveTo>
                  <a:lnTo>
                    <a:pt x="1" y="800"/>
                  </a:lnTo>
                  <a:lnTo>
                    <a:pt x="501" y="800"/>
                  </a:lnTo>
                  <a:lnTo>
                    <a:pt x="501" y="586"/>
                  </a:lnTo>
                  <a:lnTo>
                    <a:pt x="208" y="58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2090878" y="2082005"/>
              <a:ext cx="8767" cy="14140"/>
            </a:xfrm>
            <a:custGeom>
              <a:avLst/>
              <a:gdLst/>
              <a:ahLst/>
              <a:cxnLst/>
              <a:rect l="l" t="t" r="r" b="b"/>
              <a:pathLst>
                <a:path w="501" h="808" extrusionOk="0">
                  <a:moveTo>
                    <a:pt x="0" y="0"/>
                  </a:moveTo>
                  <a:lnTo>
                    <a:pt x="0" y="807"/>
                  </a:lnTo>
                  <a:lnTo>
                    <a:pt x="500" y="807"/>
                  </a:lnTo>
                  <a:lnTo>
                    <a:pt x="500" y="629"/>
                  </a:lnTo>
                  <a:lnTo>
                    <a:pt x="214" y="629"/>
                  </a:lnTo>
                  <a:lnTo>
                    <a:pt x="214" y="486"/>
                  </a:lnTo>
                  <a:lnTo>
                    <a:pt x="464" y="486"/>
                  </a:lnTo>
                  <a:lnTo>
                    <a:pt x="464" y="307"/>
                  </a:lnTo>
                  <a:lnTo>
                    <a:pt x="214" y="307"/>
                  </a:lnTo>
                  <a:lnTo>
                    <a:pt x="214" y="179"/>
                  </a:lnTo>
                  <a:lnTo>
                    <a:pt x="500" y="17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2101745" y="2082005"/>
              <a:ext cx="8890" cy="14017"/>
            </a:xfrm>
            <a:custGeom>
              <a:avLst/>
              <a:gdLst/>
              <a:ahLst/>
              <a:cxnLst/>
              <a:rect l="l" t="t" r="r" b="b"/>
              <a:pathLst>
                <a:path w="508" h="801" extrusionOk="0">
                  <a:moveTo>
                    <a:pt x="0" y="0"/>
                  </a:moveTo>
                  <a:lnTo>
                    <a:pt x="8" y="800"/>
                  </a:lnTo>
                  <a:lnTo>
                    <a:pt x="215" y="800"/>
                  </a:lnTo>
                  <a:lnTo>
                    <a:pt x="215" y="479"/>
                  </a:lnTo>
                  <a:lnTo>
                    <a:pt x="472" y="479"/>
                  </a:lnTo>
                  <a:lnTo>
                    <a:pt x="472" y="300"/>
                  </a:lnTo>
                  <a:lnTo>
                    <a:pt x="215" y="300"/>
                  </a:lnTo>
                  <a:lnTo>
                    <a:pt x="215" y="172"/>
                  </a:lnTo>
                  <a:lnTo>
                    <a:pt x="507" y="17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2112490" y="2081883"/>
              <a:ext cx="11147" cy="14140"/>
            </a:xfrm>
            <a:custGeom>
              <a:avLst/>
              <a:gdLst/>
              <a:ahLst/>
              <a:cxnLst/>
              <a:rect l="l" t="t" r="r" b="b"/>
              <a:pathLst>
                <a:path w="637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22" y="807"/>
                  </a:lnTo>
                  <a:lnTo>
                    <a:pt x="422" y="214"/>
                  </a:lnTo>
                  <a:lnTo>
                    <a:pt x="636" y="214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2098490" y="1965788"/>
              <a:ext cx="4778" cy="148347"/>
            </a:xfrm>
            <a:custGeom>
              <a:avLst/>
              <a:gdLst/>
              <a:ahLst/>
              <a:cxnLst/>
              <a:rect l="l" t="t" r="r" b="b"/>
              <a:pathLst>
                <a:path w="273" h="8477" extrusionOk="0">
                  <a:moveTo>
                    <a:pt x="1" y="0"/>
                  </a:moveTo>
                  <a:lnTo>
                    <a:pt x="1" y="8477"/>
                  </a:lnTo>
                  <a:lnTo>
                    <a:pt x="272" y="847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1982658" y="1995398"/>
              <a:ext cx="41755" cy="22645"/>
            </a:xfrm>
            <a:custGeom>
              <a:avLst/>
              <a:gdLst/>
              <a:ahLst/>
              <a:cxnLst/>
              <a:rect l="l" t="t" r="r" b="b"/>
              <a:pathLst>
                <a:path w="2386" h="1294" extrusionOk="0">
                  <a:moveTo>
                    <a:pt x="0" y="1"/>
                  </a:moveTo>
                  <a:lnTo>
                    <a:pt x="0" y="179"/>
                  </a:lnTo>
                  <a:lnTo>
                    <a:pt x="1428" y="179"/>
                  </a:lnTo>
                  <a:lnTo>
                    <a:pt x="2171" y="1293"/>
                  </a:lnTo>
                  <a:lnTo>
                    <a:pt x="2385" y="1293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2044888" y="1995398"/>
              <a:ext cx="13755" cy="22645"/>
            </a:xfrm>
            <a:custGeom>
              <a:avLst/>
              <a:gdLst/>
              <a:ahLst/>
              <a:cxnLst/>
              <a:rect l="l" t="t" r="r" b="b"/>
              <a:pathLst>
                <a:path w="786" h="1294" extrusionOk="0">
                  <a:moveTo>
                    <a:pt x="0" y="1"/>
                  </a:moveTo>
                  <a:lnTo>
                    <a:pt x="586" y="1293"/>
                  </a:lnTo>
                  <a:lnTo>
                    <a:pt x="786" y="1293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2067008" y="1995398"/>
              <a:ext cx="8767" cy="22645"/>
            </a:xfrm>
            <a:custGeom>
              <a:avLst/>
              <a:gdLst/>
              <a:ahLst/>
              <a:cxnLst/>
              <a:rect l="l" t="t" r="r" b="b"/>
              <a:pathLst>
                <a:path w="501" h="1294" extrusionOk="0">
                  <a:moveTo>
                    <a:pt x="0" y="1"/>
                  </a:moveTo>
                  <a:lnTo>
                    <a:pt x="315" y="1293"/>
                  </a:lnTo>
                  <a:lnTo>
                    <a:pt x="500" y="1293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2087378" y="1995398"/>
              <a:ext cx="4883" cy="22645"/>
            </a:xfrm>
            <a:custGeom>
              <a:avLst/>
              <a:gdLst/>
              <a:ahLst/>
              <a:cxnLst/>
              <a:rect l="l" t="t" r="r" b="b"/>
              <a:pathLst>
                <a:path w="279" h="1294" extrusionOk="0">
                  <a:moveTo>
                    <a:pt x="0" y="1"/>
                  </a:moveTo>
                  <a:lnTo>
                    <a:pt x="100" y="1293"/>
                  </a:lnTo>
                  <a:lnTo>
                    <a:pt x="279" y="129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2078628" y="1995398"/>
              <a:ext cx="4638" cy="22645"/>
            </a:xfrm>
            <a:custGeom>
              <a:avLst/>
              <a:gdLst/>
              <a:ahLst/>
              <a:cxnLst/>
              <a:rect l="l" t="t" r="r" b="b"/>
              <a:pathLst>
                <a:path w="265" h="1294" extrusionOk="0">
                  <a:moveTo>
                    <a:pt x="0" y="1"/>
                  </a:moveTo>
                  <a:lnTo>
                    <a:pt x="179" y="1293"/>
                  </a:lnTo>
                  <a:lnTo>
                    <a:pt x="265" y="129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052763" y="1995398"/>
              <a:ext cx="10640" cy="22645"/>
            </a:xfrm>
            <a:custGeom>
              <a:avLst/>
              <a:gdLst/>
              <a:ahLst/>
              <a:cxnLst/>
              <a:rect l="l" t="t" r="r" b="b"/>
              <a:pathLst>
                <a:path w="608" h="1294" extrusionOk="0">
                  <a:moveTo>
                    <a:pt x="0" y="1"/>
                  </a:moveTo>
                  <a:lnTo>
                    <a:pt x="514" y="1293"/>
                  </a:lnTo>
                  <a:lnTo>
                    <a:pt x="607" y="129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2018515" y="1995398"/>
              <a:ext cx="13650" cy="22645"/>
            </a:xfrm>
            <a:custGeom>
              <a:avLst/>
              <a:gdLst/>
              <a:ahLst/>
              <a:cxnLst/>
              <a:rect l="l" t="t" r="r" b="b"/>
              <a:pathLst>
                <a:path w="780" h="1294" extrusionOk="0">
                  <a:moveTo>
                    <a:pt x="1" y="1"/>
                  </a:moveTo>
                  <a:lnTo>
                    <a:pt x="679" y="1293"/>
                  </a:lnTo>
                  <a:lnTo>
                    <a:pt x="779" y="129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2030765" y="2045640"/>
              <a:ext cx="70122" cy="10640"/>
            </a:xfrm>
            <a:custGeom>
              <a:avLst/>
              <a:gdLst/>
              <a:ahLst/>
              <a:cxnLst/>
              <a:rect l="l" t="t" r="r" b="b"/>
              <a:pathLst>
                <a:path w="4007" h="608" extrusionOk="0">
                  <a:moveTo>
                    <a:pt x="0" y="0"/>
                  </a:moveTo>
                  <a:lnTo>
                    <a:pt x="479" y="607"/>
                  </a:lnTo>
                  <a:lnTo>
                    <a:pt x="4007" y="607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2005530" y="2021893"/>
              <a:ext cx="17745" cy="8138"/>
            </a:xfrm>
            <a:custGeom>
              <a:avLst/>
              <a:gdLst/>
              <a:ahLst/>
              <a:cxnLst/>
              <a:rect l="l" t="t" r="r" b="b"/>
              <a:pathLst>
                <a:path w="1014" h="465" extrusionOk="0">
                  <a:moveTo>
                    <a:pt x="0" y="1"/>
                  </a:moveTo>
                  <a:lnTo>
                    <a:pt x="457" y="465"/>
                  </a:lnTo>
                  <a:lnTo>
                    <a:pt x="1014" y="46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2056875" y="2021893"/>
              <a:ext cx="7280" cy="8138"/>
            </a:xfrm>
            <a:custGeom>
              <a:avLst/>
              <a:gdLst/>
              <a:ahLst/>
              <a:cxnLst/>
              <a:rect l="l" t="t" r="r" b="b"/>
              <a:pathLst>
                <a:path w="416" h="465" extrusionOk="0">
                  <a:moveTo>
                    <a:pt x="1" y="1"/>
                  </a:moveTo>
                  <a:lnTo>
                    <a:pt x="215" y="465"/>
                  </a:lnTo>
                  <a:lnTo>
                    <a:pt x="415" y="46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082250" y="2021893"/>
              <a:ext cx="2765" cy="8138"/>
            </a:xfrm>
            <a:custGeom>
              <a:avLst/>
              <a:gdLst/>
              <a:ahLst/>
              <a:cxnLst/>
              <a:rect l="l" t="t" r="r" b="b"/>
              <a:pathLst>
                <a:path w="158" h="465" extrusionOk="0">
                  <a:moveTo>
                    <a:pt x="1" y="1"/>
                  </a:moveTo>
                  <a:lnTo>
                    <a:pt x="65" y="465"/>
                  </a:lnTo>
                  <a:lnTo>
                    <a:pt x="158" y="465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2177345" y="1995398"/>
              <a:ext cx="41755" cy="22767"/>
            </a:xfrm>
            <a:custGeom>
              <a:avLst/>
              <a:gdLst/>
              <a:ahLst/>
              <a:cxnLst/>
              <a:rect l="l" t="t" r="r" b="b"/>
              <a:pathLst>
                <a:path w="2386" h="1301" extrusionOk="0">
                  <a:moveTo>
                    <a:pt x="865" y="1"/>
                  </a:moveTo>
                  <a:lnTo>
                    <a:pt x="1" y="1300"/>
                  </a:lnTo>
                  <a:lnTo>
                    <a:pt x="215" y="1300"/>
                  </a:lnTo>
                  <a:lnTo>
                    <a:pt x="965" y="179"/>
                  </a:lnTo>
                  <a:lnTo>
                    <a:pt x="2386" y="179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2143238" y="1995398"/>
              <a:ext cx="13755" cy="22767"/>
            </a:xfrm>
            <a:custGeom>
              <a:avLst/>
              <a:gdLst/>
              <a:ahLst/>
              <a:cxnLst/>
              <a:rect l="l" t="t" r="r" b="b"/>
              <a:pathLst>
                <a:path w="786" h="1301" extrusionOk="0">
                  <a:moveTo>
                    <a:pt x="586" y="1"/>
                  </a:moveTo>
                  <a:lnTo>
                    <a:pt x="0" y="1300"/>
                  </a:lnTo>
                  <a:lnTo>
                    <a:pt x="193" y="1300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2126105" y="1995398"/>
              <a:ext cx="8645" cy="22767"/>
            </a:xfrm>
            <a:custGeom>
              <a:avLst/>
              <a:gdLst/>
              <a:ahLst/>
              <a:cxnLst/>
              <a:rect l="l" t="t" r="r" b="b"/>
              <a:pathLst>
                <a:path w="494" h="1301" extrusionOk="0">
                  <a:moveTo>
                    <a:pt x="315" y="1"/>
                  </a:moveTo>
                  <a:lnTo>
                    <a:pt x="1" y="1300"/>
                  </a:lnTo>
                  <a:lnTo>
                    <a:pt x="187" y="1300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2109620" y="1995398"/>
              <a:ext cx="4883" cy="22767"/>
            </a:xfrm>
            <a:custGeom>
              <a:avLst/>
              <a:gdLst/>
              <a:ahLst/>
              <a:cxnLst/>
              <a:rect l="l" t="t" r="r" b="b"/>
              <a:pathLst>
                <a:path w="279" h="1301" extrusionOk="0">
                  <a:moveTo>
                    <a:pt x="100" y="1"/>
                  </a:moveTo>
                  <a:lnTo>
                    <a:pt x="0" y="1300"/>
                  </a:lnTo>
                  <a:lnTo>
                    <a:pt x="179" y="130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2118493" y="1995398"/>
              <a:ext cx="4760" cy="22767"/>
            </a:xfrm>
            <a:custGeom>
              <a:avLst/>
              <a:gdLst/>
              <a:ahLst/>
              <a:cxnLst/>
              <a:rect l="l" t="t" r="r" b="b"/>
              <a:pathLst>
                <a:path w="272" h="1301" extrusionOk="0">
                  <a:moveTo>
                    <a:pt x="179" y="1"/>
                  </a:moveTo>
                  <a:lnTo>
                    <a:pt x="0" y="1300"/>
                  </a:lnTo>
                  <a:lnTo>
                    <a:pt x="93" y="1300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2138355" y="1995398"/>
              <a:ext cx="10763" cy="22767"/>
            </a:xfrm>
            <a:custGeom>
              <a:avLst/>
              <a:gdLst/>
              <a:ahLst/>
              <a:cxnLst/>
              <a:rect l="l" t="t" r="r" b="b"/>
              <a:pathLst>
                <a:path w="615" h="1301" extrusionOk="0">
                  <a:moveTo>
                    <a:pt x="515" y="1"/>
                  </a:moveTo>
                  <a:lnTo>
                    <a:pt x="1" y="1300"/>
                  </a:lnTo>
                  <a:lnTo>
                    <a:pt x="101" y="1300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2169733" y="1995398"/>
              <a:ext cx="13510" cy="22767"/>
            </a:xfrm>
            <a:custGeom>
              <a:avLst/>
              <a:gdLst/>
              <a:ahLst/>
              <a:cxnLst/>
              <a:rect l="l" t="t" r="r" b="b"/>
              <a:pathLst>
                <a:path w="772" h="1301" extrusionOk="0">
                  <a:moveTo>
                    <a:pt x="671" y="1"/>
                  </a:moveTo>
                  <a:lnTo>
                    <a:pt x="0" y="1300"/>
                  </a:lnTo>
                  <a:lnTo>
                    <a:pt x="100" y="1300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2100870" y="2045763"/>
              <a:ext cx="70245" cy="10640"/>
            </a:xfrm>
            <a:custGeom>
              <a:avLst/>
              <a:gdLst/>
              <a:ahLst/>
              <a:cxnLst/>
              <a:rect l="l" t="t" r="r" b="b"/>
              <a:pathLst>
                <a:path w="4014" h="608" extrusionOk="0">
                  <a:moveTo>
                    <a:pt x="1" y="0"/>
                  </a:moveTo>
                  <a:lnTo>
                    <a:pt x="1" y="607"/>
                  </a:lnTo>
                  <a:lnTo>
                    <a:pt x="3528" y="607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2178605" y="2021893"/>
              <a:ext cx="17622" cy="8260"/>
            </a:xfrm>
            <a:custGeom>
              <a:avLst/>
              <a:gdLst/>
              <a:ahLst/>
              <a:cxnLst/>
              <a:rect l="l" t="t" r="r" b="b"/>
              <a:pathLst>
                <a:path w="1007" h="472" extrusionOk="0">
                  <a:moveTo>
                    <a:pt x="329" y="1"/>
                  </a:moveTo>
                  <a:lnTo>
                    <a:pt x="0" y="472"/>
                  </a:lnTo>
                  <a:lnTo>
                    <a:pt x="557" y="472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2137743" y="2021893"/>
              <a:ext cx="7140" cy="8260"/>
            </a:xfrm>
            <a:custGeom>
              <a:avLst/>
              <a:gdLst/>
              <a:ahLst/>
              <a:cxnLst/>
              <a:rect l="l" t="t" r="r" b="b"/>
              <a:pathLst>
                <a:path w="408" h="472" extrusionOk="0">
                  <a:moveTo>
                    <a:pt x="214" y="1"/>
                  </a:moveTo>
                  <a:lnTo>
                    <a:pt x="0" y="472"/>
                  </a:lnTo>
                  <a:lnTo>
                    <a:pt x="193" y="47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2116865" y="2021893"/>
              <a:ext cx="2642" cy="8260"/>
            </a:xfrm>
            <a:custGeom>
              <a:avLst/>
              <a:gdLst/>
              <a:ahLst/>
              <a:cxnLst/>
              <a:rect l="l" t="t" r="r" b="b"/>
              <a:pathLst>
                <a:path w="151" h="472" extrusionOk="0">
                  <a:moveTo>
                    <a:pt x="65" y="1"/>
                  </a:moveTo>
                  <a:lnTo>
                    <a:pt x="1" y="472"/>
                  </a:lnTo>
                  <a:lnTo>
                    <a:pt x="86" y="47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2455648" y="2082005"/>
              <a:ext cx="12845" cy="14017"/>
            </a:xfrm>
            <a:custGeom>
              <a:avLst/>
              <a:gdLst/>
              <a:ahLst/>
              <a:cxnLst/>
              <a:rect l="l" t="t" r="r" b="b"/>
              <a:pathLst>
                <a:path w="734" h="801" extrusionOk="0">
                  <a:moveTo>
                    <a:pt x="343" y="172"/>
                  </a:moveTo>
                  <a:cubicBezTo>
                    <a:pt x="493" y="172"/>
                    <a:pt x="493" y="407"/>
                    <a:pt x="343" y="407"/>
                  </a:cubicBezTo>
                  <a:lnTo>
                    <a:pt x="208" y="407"/>
                  </a:lnTo>
                  <a:lnTo>
                    <a:pt x="208" y="172"/>
                  </a:lnTo>
                  <a:close/>
                  <a:moveTo>
                    <a:pt x="345" y="0"/>
                  </a:moveTo>
                  <a:cubicBezTo>
                    <a:pt x="342" y="0"/>
                    <a:pt x="339" y="0"/>
                    <a:pt x="336" y="0"/>
                  </a:cubicBezTo>
                  <a:lnTo>
                    <a:pt x="1" y="0"/>
                  </a:lnTo>
                  <a:lnTo>
                    <a:pt x="1" y="800"/>
                  </a:lnTo>
                  <a:lnTo>
                    <a:pt x="215" y="800"/>
                  </a:lnTo>
                  <a:lnTo>
                    <a:pt x="215" y="586"/>
                  </a:lnTo>
                  <a:lnTo>
                    <a:pt x="343" y="586"/>
                  </a:lnTo>
                  <a:lnTo>
                    <a:pt x="465" y="800"/>
                  </a:lnTo>
                  <a:lnTo>
                    <a:pt x="707" y="800"/>
                  </a:lnTo>
                  <a:lnTo>
                    <a:pt x="536" y="507"/>
                  </a:lnTo>
                  <a:cubicBezTo>
                    <a:pt x="734" y="331"/>
                    <a:pt x="610" y="0"/>
                    <a:pt x="34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2469403" y="2082005"/>
              <a:ext cx="3640" cy="14017"/>
            </a:xfrm>
            <a:custGeom>
              <a:avLst/>
              <a:gdLst/>
              <a:ahLst/>
              <a:cxnLst/>
              <a:rect l="l" t="t" r="r" b="b"/>
              <a:pathLst>
                <a:path w="208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2473568" y="2081935"/>
              <a:ext cx="15715" cy="14088"/>
            </a:xfrm>
            <a:custGeom>
              <a:avLst/>
              <a:gdLst/>
              <a:ahLst/>
              <a:cxnLst/>
              <a:rect l="l" t="t" r="r" b="b"/>
              <a:pathLst>
                <a:path w="898" h="805" extrusionOk="0">
                  <a:moveTo>
                    <a:pt x="501" y="0"/>
                  </a:moveTo>
                  <a:cubicBezTo>
                    <a:pt x="242" y="0"/>
                    <a:pt x="1" y="264"/>
                    <a:pt x="126" y="561"/>
                  </a:cubicBezTo>
                  <a:cubicBezTo>
                    <a:pt x="195" y="729"/>
                    <a:pt x="341" y="805"/>
                    <a:pt x="488" y="805"/>
                  </a:cubicBezTo>
                  <a:cubicBezTo>
                    <a:pt x="692" y="805"/>
                    <a:pt x="897" y="658"/>
                    <a:pt x="897" y="404"/>
                  </a:cubicBezTo>
                  <a:lnTo>
                    <a:pt x="897" y="376"/>
                  </a:lnTo>
                  <a:lnTo>
                    <a:pt x="498" y="376"/>
                  </a:lnTo>
                  <a:lnTo>
                    <a:pt x="498" y="518"/>
                  </a:lnTo>
                  <a:lnTo>
                    <a:pt x="647" y="518"/>
                  </a:lnTo>
                  <a:cubicBezTo>
                    <a:pt x="612" y="571"/>
                    <a:pt x="555" y="596"/>
                    <a:pt x="498" y="596"/>
                  </a:cubicBezTo>
                  <a:cubicBezTo>
                    <a:pt x="430" y="596"/>
                    <a:pt x="361" y="560"/>
                    <a:pt x="326" y="490"/>
                  </a:cubicBezTo>
                  <a:cubicBezTo>
                    <a:pt x="262" y="361"/>
                    <a:pt x="355" y="211"/>
                    <a:pt x="498" y="211"/>
                  </a:cubicBezTo>
                  <a:cubicBezTo>
                    <a:pt x="548" y="211"/>
                    <a:pt x="590" y="233"/>
                    <a:pt x="626" y="269"/>
                  </a:cubicBezTo>
                  <a:lnTo>
                    <a:pt x="776" y="119"/>
                  </a:lnTo>
                  <a:cubicBezTo>
                    <a:pt x="693" y="36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2490893" y="2082005"/>
              <a:ext cx="11760" cy="14017"/>
            </a:xfrm>
            <a:custGeom>
              <a:avLst/>
              <a:gdLst/>
              <a:ahLst/>
              <a:cxnLst/>
              <a:rect l="l" t="t" r="r" b="b"/>
              <a:pathLst>
                <a:path w="672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493"/>
                  </a:lnTo>
                  <a:lnTo>
                    <a:pt x="464" y="493"/>
                  </a:lnTo>
                  <a:lnTo>
                    <a:pt x="464" y="800"/>
                  </a:lnTo>
                  <a:lnTo>
                    <a:pt x="671" y="800"/>
                  </a:lnTo>
                  <a:lnTo>
                    <a:pt x="671" y="0"/>
                  </a:lnTo>
                  <a:lnTo>
                    <a:pt x="464" y="0"/>
                  </a:lnTo>
                  <a:lnTo>
                    <a:pt x="464" y="286"/>
                  </a:lnTo>
                  <a:lnTo>
                    <a:pt x="207" y="286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2504753" y="2081883"/>
              <a:ext cx="11025" cy="14140"/>
            </a:xfrm>
            <a:custGeom>
              <a:avLst/>
              <a:gdLst/>
              <a:ahLst/>
              <a:cxnLst/>
              <a:rect l="l" t="t" r="r" b="b"/>
              <a:pathLst>
                <a:path w="630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15" y="807"/>
                  </a:lnTo>
                  <a:lnTo>
                    <a:pt x="415" y="214"/>
                  </a:lnTo>
                  <a:lnTo>
                    <a:pt x="629" y="214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2482020" y="1965788"/>
              <a:ext cx="4760" cy="148347"/>
            </a:xfrm>
            <a:custGeom>
              <a:avLst/>
              <a:gdLst/>
              <a:ahLst/>
              <a:cxnLst/>
              <a:rect l="l" t="t" r="r" b="b"/>
              <a:pathLst>
                <a:path w="272" h="8477" extrusionOk="0">
                  <a:moveTo>
                    <a:pt x="0" y="0"/>
                  </a:moveTo>
                  <a:lnTo>
                    <a:pt x="0" y="8477"/>
                  </a:lnTo>
                  <a:lnTo>
                    <a:pt x="272" y="847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2366170" y="1995398"/>
              <a:ext cx="41755" cy="22645"/>
            </a:xfrm>
            <a:custGeom>
              <a:avLst/>
              <a:gdLst/>
              <a:ahLst/>
              <a:cxnLst/>
              <a:rect l="l" t="t" r="r" b="b"/>
              <a:pathLst>
                <a:path w="2386" h="1294" extrusionOk="0">
                  <a:moveTo>
                    <a:pt x="1" y="1"/>
                  </a:moveTo>
                  <a:lnTo>
                    <a:pt x="1" y="179"/>
                  </a:lnTo>
                  <a:lnTo>
                    <a:pt x="1422" y="179"/>
                  </a:lnTo>
                  <a:lnTo>
                    <a:pt x="2171" y="1293"/>
                  </a:lnTo>
                  <a:lnTo>
                    <a:pt x="2386" y="1293"/>
                  </a:lnTo>
                  <a:lnTo>
                    <a:pt x="15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2428278" y="1995398"/>
              <a:ext cx="13895" cy="22645"/>
            </a:xfrm>
            <a:custGeom>
              <a:avLst/>
              <a:gdLst/>
              <a:ahLst/>
              <a:cxnLst/>
              <a:rect l="l" t="t" r="r" b="b"/>
              <a:pathLst>
                <a:path w="794" h="1294" extrusionOk="0">
                  <a:moveTo>
                    <a:pt x="1" y="1"/>
                  </a:moveTo>
                  <a:lnTo>
                    <a:pt x="593" y="1293"/>
                  </a:lnTo>
                  <a:lnTo>
                    <a:pt x="793" y="129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2450520" y="1995398"/>
              <a:ext cx="8645" cy="22645"/>
            </a:xfrm>
            <a:custGeom>
              <a:avLst/>
              <a:gdLst/>
              <a:ahLst/>
              <a:cxnLst/>
              <a:rect l="l" t="t" r="r" b="b"/>
              <a:pathLst>
                <a:path w="494" h="1294" extrusionOk="0">
                  <a:moveTo>
                    <a:pt x="1" y="1"/>
                  </a:moveTo>
                  <a:lnTo>
                    <a:pt x="315" y="1293"/>
                  </a:lnTo>
                  <a:lnTo>
                    <a:pt x="493" y="1293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2470890" y="1995398"/>
              <a:ext cx="4900" cy="22645"/>
            </a:xfrm>
            <a:custGeom>
              <a:avLst/>
              <a:gdLst/>
              <a:ahLst/>
              <a:cxnLst/>
              <a:rect l="l" t="t" r="r" b="b"/>
              <a:pathLst>
                <a:path w="280" h="1294" extrusionOk="0">
                  <a:moveTo>
                    <a:pt x="1" y="1"/>
                  </a:moveTo>
                  <a:lnTo>
                    <a:pt x="101" y="1293"/>
                  </a:lnTo>
                  <a:lnTo>
                    <a:pt x="279" y="129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2462018" y="1995398"/>
              <a:ext cx="4778" cy="22645"/>
            </a:xfrm>
            <a:custGeom>
              <a:avLst/>
              <a:gdLst/>
              <a:ahLst/>
              <a:cxnLst/>
              <a:rect l="l" t="t" r="r" b="b"/>
              <a:pathLst>
                <a:path w="273" h="1294" extrusionOk="0">
                  <a:moveTo>
                    <a:pt x="1" y="1"/>
                  </a:moveTo>
                  <a:lnTo>
                    <a:pt x="179" y="1293"/>
                  </a:lnTo>
                  <a:lnTo>
                    <a:pt x="272" y="1293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2436275" y="1995398"/>
              <a:ext cx="10640" cy="22645"/>
            </a:xfrm>
            <a:custGeom>
              <a:avLst/>
              <a:gdLst/>
              <a:ahLst/>
              <a:cxnLst/>
              <a:rect l="l" t="t" r="r" b="b"/>
              <a:pathLst>
                <a:path w="608" h="1294" extrusionOk="0">
                  <a:moveTo>
                    <a:pt x="1" y="1"/>
                  </a:moveTo>
                  <a:lnTo>
                    <a:pt x="515" y="1293"/>
                  </a:lnTo>
                  <a:lnTo>
                    <a:pt x="608" y="129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2402045" y="1995398"/>
              <a:ext cx="13633" cy="22645"/>
            </a:xfrm>
            <a:custGeom>
              <a:avLst/>
              <a:gdLst/>
              <a:ahLst/>
              <a:cxnLst/>
              <a:rect l="l" t="t" r="r" b="b"/>
              <a:pathLst>
                <a:path w="779" h="1294" extrusionOk="0">
                  <a:moveTo>
                    <a:pt x="0" y="1"/>
                  </a:moveTo>
                  <a:lnTo>
                    <a:pt x="678" y="1293"/>
                  </a:lnTo>
                  <a:lnTo>
                    <a:pt x="778" y="1293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2414278" y="2045640"/>
              <a:ext cx="70122" cy="10640"/>
            </a:xfrm>
            <a:custGeom>
              <a:avLst/>
              <a:gdLst/>
              <a:ahLst/>
              <a:cxnLst/>
              <a:rect l="l" t="t" r="r" b="b"/>
              <a:pathLst>
                <a:path w="4007" h="608" extrusionOk="0">
                  <a:moveTo>
                    <a:pt x="1" y="0"/>
                  </a:moveTo>
                  <a:lnTo>
                    <a:pt x="479" y="607"/>
                  </a:lnTo>
                  <a:lnTo>
                    <a:pt x="4007" y="607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2389043" y="2021893"/>
              <a:ext cx="17763" cy="8138"/>
            </a:xfrm>
            <a:custGeom>
              <a:avLst/>
              <a:gdLst/>
              <a:ahLst/>
              <a:cxnLst/>
              <a:rect l="l" t="t" r="r" b="b"/>
              <a:pathLst>
                <a:path w="1015" h="465" extrusionOk="0">
                  <a:moveTo>
                    <a:pt x="0" y="1"/>
                  </a:moveTo>
                  <a:lnTo>
                    <a:pt x="457" y="465"/>
                  </a:lnTo>
                  <a:lnTo>
                    <a:pt x="1014" y="46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2440405" y="2021893"/>
              <a:ext cx="7140" cy="8138"/>
            </a:xfrm>
            <a:custGeom>
              <a:avLst/>
              <a:gdLst/>
              <a:ahLst/>
              <a:cxnLst/>
              <a:rect l="l" t="t" r="r" b="b"/>
              <a:pathLst>
                <a:path w="408" h="465" extrusionOk="0">
                  <a:moveTo>
                    <a:pt x="0" y="1"/>
                  </a:moveTo>
                  <a:lnTo>
                    <a:pt x="215" y="465"/>
                  </a:lnTo>
                  <a:lnTo>
                    <a:pt x="407" y="465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2465763" y="2021893"/>
              <a:ext cx="2642" cy="8138"/>
            </a:xfrm>
            <a:custGeom>
              <a:avLst/>
              <a:gdLst/>
              <a:ahLst/>
              <a:cxnLst/>
              <a:rect l="l" t="t" r="r" b="b"/>
              <a:pathLst>
                <a:path w="151" h="465" extrusionOk="0">
                  <a:moveTo>
                    <a:pt x="1" y="1"/>
                  </a:moveTo>
                  <a:lnTo>
                    <a:pt x="65" y="465"/>
                  </a:lnTo>
                  <a:lnTo>
                    <a:pt x="151" y="46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2560875" y="1995398"/>
              <a:ext cx="41755" cy="22767"/>
            </a:xfrm>
            <a:custGeom>
              <a:avLst/>
              <a:gdLst/>
              <a:ahLst/>
              <a:cxnLst/>
              <a:rect l="l" t="t" r="r" b="b"/>
              <a:pathLst>
                <a:path w="2386" h="1301" extrusionOk="0">
                  <a:moveTo>
                    <a:pt x="864" y="1"/>
                  </a:moveTo>
                  <a:lnTo>
                    <a:pt x="0" y="1300"/>
                  </a:lnTo>
                  <a:lnTo>
                    <a:pt x="214" y="1300"/>
                  </a:lnTo>
                  <a:lnTo>
                    <a:pt x="964" y="179"/>
                  </a:lnTo>
                  <a:lnTo>
                    <a:pt x="2385" y="179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2526628" y="1995398"/>
              <a:ext cx="13895" cy="22767"/>
            </a:xfrm>
            <a:custGeom>
              <a:avLst/>
              <a:gdLst/>
              <a:ahLst/>
              <a:cxnLst/>
              <a:rect l="l" t="t" r="r" b="b"/>
              <a:pathLst>
                <a:path w="794" h="1301" extrusionOk="0">
                  <a:moveTo>
                    <a:pt x="593" y="1"/>
                  </a:moveTo>
                  <a:lnTo>
                    <a:pt x="1" y="1300"/>
                  </a:lnTo>
                  <a:lnTo>
                    <a:pt x="200" y="1300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2509635" y="1995398"/>
              <a:ext cx="8645" cy="22767"/>
            </a:xfrm>
            <a:custGeom>
              <a:avLst/>
              <a:gdLst/>
              <a:ahLst/>
              <a:cxnLst/>
              <a:rect l="l" t="t" r="r" b="b"/>
              <a:pathLst>
                <a:path w="494" h="1301" extrusionOk="0">
                  <a:moveTo>
                    <a:pt x="315" y="1"/>
                  </a:moveTo>
                  <a:lnTo>
                    <a:pt x="0" y="1300"/>
                  </a:lnTo>
                  <a:lnTo>
                    <a:pt x="179" y="1300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2493010" y="1995398"/>
              <a:ext cx="4900" cy="22767"/>
            </a:xfrm>
            <a:custGeom>
              <a:avLst/>
              <a:gdLst/>
              <a:ahLst/>
              <a:cxnLst/>
              <a:rect l="l" t="t" r="r" b="b"/>
              <a:pathLst>
                <a:path w="280" h="1301" extrusionOk="0">
                  <a:moveTo>
                    <a:pt x="101" y="1"/>
                  </a:moveTo>
                  <a:lnTo>
                    <a:pt x="1" y="1300"/>
                  </a:lnTo>
                  <a:lnTo>
                    <a:pt x="179" y="130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2502005" y="1995398"/>
              <a:ext cx="4778" cy="22767"/>
            </a:xfrm>
            <a:custGeom>
              <a:avLst/>
              <a:gdLst/>
              <a:ahLst/>
              <a:cxnLst/>
              <a:rect l="l" t="t" r="r" b="b"/>
              <a:pathLst>
                <a:path w="273" h="1301" extrusionOk="0">
                  <a:moveTo>
                    <a:pt x="179" y="1"/>
                  </a:moveTo>
                  <a:lnTo>
                    <a:pt x="1" y="1300"/>
                  </a:lnTo>
                  <a:lnTo>
                    <a:pt x="94" y="1300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2521885" y="1995398"/>
              <a:ext cx="10640" cy="22767"/>
            </a:xfrm>
            <a:custGeom>
              <a:avLst/>
              <a:gdLst/>
              <a:ahLst/>
              <a:cxnLst/>
              <a:rect l="l" t="t" r="r" b="b"/>
              <a:pathLst>
                <a:path w="608" h="1301" extrusionOk="0">
                  <a:moveTo>
                    <a:pt x="514" y="1"/>
                  </a:moveTo>
                  <a:lnTo>
                    <a:pt x="0" y="1300"/>
                  </a:lnTo>
                  <a:lnTo>
                    <a:pt x="100" y="130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2553123" y="1995398"/>
              <a:ext cx="13633" cy="22767"/>
            </a:xfrm>
            <a:custGeom>
              <a:avLst/>
              <a:gdLst/>
              <a:ahLst/>
              <a:cxnLst/>
              <a:rect l="l" t="t" r="r" b="b"/>
              <a:pathLst>
                <a:path w="779" h="1301" extrusionOk="0">
                  <a:moveTo>
                    <a:pt x="679" y="1"/>
                  </a:moveTo>
                  <a:lnTo>
                    <a:pt x="0" y="1300"/>
                  </a:lnTo>
                  <a:lnTo>
                    <a:pt x="100" y="1300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2484383" y="2045763"/>
              <a:ext cx="70122" cy="10640"/>
            </a:xfrm>
            <a:custGeom>
              <a:avLst/>
              <a:gdLst/>
              <a:ahLst/>
              <a:cxnLst/>
              <a:rect l="l" t="t" r="r" b="b"/>
              <a:pathLst>
                <a:path w="4007" h="608" extrusionOk="0">
                  <a:moveTo>
                    <a:pt x="1" y="0"/>
                  </a:moveTo>
                  <a:lnTo>
                    <a:pt x="1" y="607"/>
                  </a:lnTo>
                  <a:lnTo>
                    <a:pt x="3529" y="607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2561995" y="2021893"/>
              <a:ext cx="17763" cy="8260"/>
            </a:xfrm>
            <a:custGeom>
              <a:avLst/>
              <a:gdLst/>
              <a:ahLst/>
              <a:cxnLst/>
              <a:rect l="l" t="t" r="r" b="b"/>
              <a:pathLst>
                <a:path w="1015" h="472" extrusionOk="0">
                  <a:moveTo>
                    <a:pt x="336" y="1"/>
                  </a:moveTo>
                  <a:lnTo>
                    <a:pt x="0" y="472"/>
                  </a:lnTo>
                  <a:lnTo>
                    <a:pt x="565" y="472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2521255" y="2021893"/>
              <a:ext cx="7140" cy="8260"/>
            </a:xfrm>
            <a:custGeom>
              <a:avLst/>
              <a:gdLst/>
              <a:ahLst/>
              <a:cxnLst/>
              <a:rect l="l" t="t" r="r" b="b"/>
              <a:pathLst>
                <a:path w="408" h="472" extrusionOk="0">
                  <a:moveTo>
                    <a:pt x="208" y="1"/>
                  </a:moveTo>
                  <a:lnTo>
                    <a:pt x="0" y="472"/>
                  </a:lnTo>
                  <a:lnTo>
                    <a:pt x="193" y="472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2500378" y="2021893"/>
              <a:ext cx="2642" cy="8260"/>
            </a:xfrm>
            <a:custGeom>
              <a:avLst/>
              <a:gdLst/>
              <a:ahLst/>
              <a:cxnLst/>
              <a:rect l="l" t="t" r="r" b="b"/>
              <a:pathLst>
                <a:path w="151" h="472" extrusionOk="0">
                  <a:moveTo>
                    <a:pt x="65" y="1"/>
                  </a:moveTo>
                  <a:lnTo>
                    <a:pt x="1" y="472"/>
                  </a:lnTo>
                  <a:lnTo>
                    <a:pt x="87" y="47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1909665" y="2111003"/>
              <a:ext cx="765433" cy="54617"/>
            </a:xfrm>
            <a:custGeom>
              <a:avLst/>
              <a:gdLst/>
              <a:ahLst/>
              <a:cxnLst/>
              <a:rect l="l" t="t" r="r" b="b"/>
              <a:pathLst>
                <a:path w="43739" h="3121" extrusionOk="0">
                  <a:moveTo>
                    <a:pt x="1" y="0"/>
                  </a:moveTo>
                  <a:lnTo>
                    <a:pt x="1" y="3121"/>
                  </a:lnTo>
                  <a:lnTo>
                    <a:pt x="43739" y="3121"/>
                  </a:lnTo>
                  <a:lnTo>
                    <a:pt x="43739" y="0"/>
                  </a:lnTo>
                  <a:close/>
                </a:path>
              </a:pathLst>
            </a:custGeom>
            <a:solidFill>
              <a:srgbClr val="8A8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1909665" y="1931295"/>
              <a:ext cx="765433" cy="15645"/>
            </a:xfrm>
            <a:custGeom>
              <a:avLst/>
              <a:gdLst/>
              <a:ahLst/>
              <a:cxnLst/>
              <a:rect l="l" t="t" r="r" b="b"/>
              <a:pathLst>
                <a:path w="43739" h="894" extrusionOk="0">
                  <a:moveTo>
                    <a:pt x="1" y="0"/>
                  </a:moveTo>
                  <a:lnTo>
                    <a:pt x="1" y="893"/>
                  </a:lnTo>
                  <a:lnTo>
                    <a:pt x="43739" y="893"/>
                  </a:lnTo>
                  <a:lnTo>
                    <a:pt x="43739" y="0"/>
                  </a:lnTo>
                  <a:close/>
                </a:path>
              </a:pathLst>
            </a:custGeom>
            <a:solidFill>
              <a:srgbClr val="45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2634725" y="1609260"/>
              <a:ext cx="78120" cy="184223"/>
            </a:xfrm>
            <a:custGeom>
              <a:avLst/>
              <a:gdLst/>
              <a:ahLst/>
              <a:cxnLst/>
              <a:rect l="l" t="t" r="r" b="b"/>
              <a:pathLst>
                <a:path w="4464" h="10527" extrusionOk="0">
                  <a:moveTo>
                    <a:pt x="0" y="0"/>
                  </a:moveTo>
                  <a:lnTo>
                    <a:pt x="0" y="10526"/>
                  </a:lnTo>
                  <a:lnTo>
                    <a:pt x="4463" y="10526"/>
                  </a:lnTo>
                  <a:lnTo>
                    <a:pt x="4463" y="0"/>
                  </a:lnTo>
                  <a:close/>
                </a:path>
              </a:pathLst>
            </a:custGeom>
            <a:solidFill>
              <a:srgbClr val="686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2669830" y="1609260"/>
              <a:ext cx="7892" cy="184223"/>
            </a:xfrm>
            <a:custGeom>
              <a:avLst/>
              <a:gdLst/>
              <a:ahLst/>
              <a:cxnLst/>
              <a:rect l="l" t="t" r="r" b="b"/>
              <a:pathLst>
                <a:path w="451" h="10527" extrusionOk="0">
                  <a:moveTo>
                    <a:pt x="1" y="0"/>
                  </a:moveTo>
                  <a:lnTo>
                    <a:pt x="1" y="10526"/>
                  </a:lnTo>
                  <a:lnTo>
                    <a:pt x="451" y="105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54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25"/>
          <p:cNvSpPr txBox="1"/>
          <p:nvPr/>
        </p:nvSpPr>
        <p:spPr>
          <a:xfrm>
            <a:off x="4883275" y="2263950"/>
            <a:ext cx="341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Radio waves can be used to transmit information across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thousands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miles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0B5A92C-4546-6678-B4C3-F1DB2BF9C3C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2DA8F5C-CFEC-2804-D6EF-B040B3EA7ED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487CB-3A34-6D14-0A64-4A62E0A87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11C16-CB47-85C2-4A16-1F8BFF6BC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 and 3.3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degree (°), hertz (Hz), metre (m), metre/second (m/s) and second (s).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definitions of amplitude, wavefront, frequency, wavelength and period of a waves.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can be transferred through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wave can be defined as an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oscillation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around a rest position.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amplitude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its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height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measured from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rest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crest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Amplitude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Wavelength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point on a wave to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point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next wave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Wavelength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λ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frequency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the number of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complete waves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occur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second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Frequency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hertz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Hz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F12EEF9-2756-479B-D14F-EFA6025EFE9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2739FAA-424D-C717-FC36-27C325B7844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39A3F-6A79-2B62-3ABD-3DCD4E1F4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50EF5-D0A6-961E-7C56-F51B7626B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69" name="Google Shape;69;p15"/>
          <p:cNvGrpSpPr/>
          <p:nvPr/>
        </p:nvGrpSpPr>
        <p:grpSpPr>
          <a:xfrm>
            <a:off x="870875" y="598075"/>
            <a:ext cx="7120950" cy="3340038"/>
            <a:chOff x="826875" y="673163"/>
            <a:chExt cx="7120950" cy="3340038"/>
          </a:xfrm>
        </p:grpSpPr>
        <p:grpSp>
          <p:nvGrpSpPr>
            <p:cNvPr id="70" name="Google Shape;70;p15"/>
            <p:cNvGrpSpPr/>
            <p:nvPr/>
          </p:nvGrpSpPr>
          <p:grpSpPr>
            <a:xfrm>
              <a:off x="1196175" y="673163"/>
              <a:ext cx="6751650" cy="2970725"/>
              <a:chOff x="576225" y="1061025"/>
              <a:chExt cx="6751650" cy="2970725"/>
            </a:xfrm>
          </p:grpSpPr>
          <p:sp>
            <p:nvSpPr>
              <p:cNvPr id="71" name="Google Shape;71;p15"/>
              <p:cNvSpPr/>
              <p:nvPr/>
            </p:nvSpPr>
            <p:spPr>
              <a:xfrm>
                <a:off x="576225" y="1061025"/>
                <a:ext cx="6751650" cy="2970725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18829" fill="none" extrusionOk="0">
                    <a:moveTo>
                      <a:pt x="1" y="1"/>
                    </a:moveTo>
                    <a:lnTo>
                      <a:pt x="270065" y="1"/>
                    </a:lnTo>
                    <a:lnTo>
                      <a:pt x="270065" y="118828"/>
                    </a:lnTo>
                    <a:lnTo>
                      <a:pt x="1" y="118828"/>
                    </a:lnTo>
                    <a:close/>
                  </a:path>
                </a:pathLst>
              </a:custGeom>
              <a:noFill/>
              <a:ln w="14050" cap="flat" cmpd="sng">
                <a:solidFill>
                  <a:schemeClr val="dk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76225" y="2681400"/>
                <a:ext cx="6751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" fill="none" extrusionOk="0">
                    <a:moveTo>
                      <a:pt x="1" y="1"/>
                    </a:moveTo>
                    <a:lnTo>
                      <a:pt x="270065" y="1"/>
                    </a:lnTo>
                  </a:path>
                </a:pathLst>
              </a:custGeom>
              <a:noFill/>
              <a:ln w="14050" cap="flat" cmpd="sng">
                <a:solidFill>
                  <a:schemeClr val="dk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76225" y="1331100"/>
                <a:ext cx="6751650" cy="2700650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08026" fill="none" extrusionOk="0">
                    <a:moveTo>
                      <a:pt x="1" y="54013"/>
                    </a:moveTo>
                    <a:cubicBezTo>
                      <a:pt x="17976" y="0"/>
                      <a:pt x="35995" y="0"/>
                      <a:pt x="54014" y="54013"/>
                    </a:cubicBezTo>
                    <a:cubicBezTo>
                      <a:pt x="71989" y="108025"/>
                      <a:pt x="90008" y="108025"/>
                      <a:pt x="108027" y="54013"/>
                    </a:cubicBezTo>
                    <a:cubicBezTo>
                      <a:pt x="126002" y="0"/>
                      <a:pt x="144021" y="0"/>
                      <a:pt x="162040" y="54013"/>
                    </a:cubicBezTo>
                    <a:cubicBezTo>
                      <a:pt x="180015" y="108025"/>
                      <a:pt x="198034" y="108025"/>
                      <a:pt x="216053" y="54013"/>
                    </a:cubicBezTo>
                    <a:cubicBezTo>
                      <a:pt x="234028" y="0"/>
                      <a:pt x="252047" y="0"/>
                      <a:pt x="270065" y="54013"/>
                    </a:cubicBezTo>
                  </a:path>
                </a:pathLst>
              </a:custGeom>
              <a:noFill/>
              <a:ln w="27000" cap="flat" cmpd="sng">
                <a:solidFill>
                  <a:srgbClr val="36CC2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" name="Google Shape;74;p15"/>
              <p:cNvCxnSpPr/>
              <p:nvPr/>
            </p:nvCxnSpPr>
            <p:spPr>
              <a:xfrm>
                <a:off x="6655775" y="1723300"/>
                <a:ext cx="8700" cy="914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DFF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sp>
          <p:nvSpPr>
            <p:cNvPr id="75" name="Google Shape;75;p15"/>
            <p:cNvSpPr txBox="1"/>
            <p:nvPr/>
          </p:nvSpPr>
          <p:spPr>
            <a:xfrm>
              <a:off x="3429000" y="3643900"/>
              <a:ext cx="228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DISTANCE →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6" name="Google Shape;76;p15"/>
            <p:cNvSpPr txBox="1"/>
            <p:nvPr/>
          </p:nvSpPr>
          <p:spPr>
            <a:xfrm rot="-5400000">
              <a:off x="-131475" y="1973888"/>
              <a:ext cx="228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DISPLACEMENT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6720225" y="930025"/>
              <a:ext cx="110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AMPLITUDE (m) </a:t>
              </a:r>
              <a:endParaRPr sz="90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2673600" y="1665750"/>
              <a:ext cx="110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WAVELENGTH (λ) </a:t>
              </a:r>
              <a:endParaRPr sz="90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79" name="Google Shape;79;p15"/>
            <p:cNvCxnSpPr/>
            <p:nvPr/>
          </p:nvCxnSpPr>
          <p:spPr>
            <a:xfrm flipH="1">
              <a:off x="2495550" y="1987050"/>
              <a:ext cx="1461000" cy="1800"/>
            </a:xfrm>
            <a:prstGeom prst="straightConnector1">
              <a:avLst/>
            </a:prstGeom>
            <a:noFill/>
            <a:ln w="9525" cap="flat" cmpd="sng">
              <a:solidFill>
                <a:srgbClr val="009DFF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80" name="Google Shape;80;p15"/>
          <p:cNvSpPr txBox="1"/>
          <p:nvPr/>
        </p:nvSpPr>
        <p:spPr>
          <a:xfrm>
            <a:off x="1195700" y="4145213"/>
            <a:ext cx="67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diagram showing the wavelength and amplitude of a wave.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9DCE22F-F52E-7BB7-4F16-BEEE5B9ACA9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8CA5656-BB57-CCC4-25BF-73412738551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4511E-0D0F-84FE-0911-B994FE982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620C8-EB27-9856-C17F-8D8F0022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fast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 wave travels in a given time.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per second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m/s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period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how long it takes for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complete wave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pass a certain point.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seconds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wavefront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visualises waves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above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wavefront is drawn to imagine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vibrating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 of a wave.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wavefronts are close together, the wavelength is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wavefronts are far apart, the wavelength is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8" name="Google Shape;88;p16"/>
          <p:cNvGrpSpPr/>
          <p:nvPr/>
        </p:nvGrpSpPr>
        <p:grpSpPr>
          <a:xfrm>
            <a:off x="6259788" y="1373560"/>
            <a:ext cx="1601215" cy="2504685"/>
            <a:chOff x="6713825" y="1791725"/>
            <a:chExt cx="1404575" cy="2199600"/>
          </a:xfrm>
        </p:grpSpPr>
        <p:cxnSp>
          <p:nvCxnSpPr>
            <p:cNvPr id="89" name="Google Shape;89;p16"/>
            <p:cNvCxnSpPr/>
            <p:nvPr/>
          </p:nvCxnSpPr>
          <p:spPr>
            <a:xfrm>
              <a:off x="6713825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16"/>
            <p:cNvCxnSpPr/>
            <p:nvPr/>
          </p:nvCxnSpPr>
          <p:spPr>
            <a:xfrm>
              <a:off x="7002150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16"/>
            <p:cNvCxnSpPr/>
            <p:nvPr/>
          </p:nvCxnSpPr>
          <p:spPr>
            <a:xfrm>
              <a:off x="7278125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16"/>
            <p:cNvCxnSpPr/>
            <p:nvPr/>
          </p:nvCxnSpPr>
          <p:spPr>
            <a:xfrm>
              <a:off x="7554100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6"/>
            <p:cNvCxnSpPr/>
            <p:nvPr/>
          </p:nvCxnSpPr>
          <p:spPr>
            <a:xfrm>
              <a:off x="7842425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16"/>
            <p:cNvCxnSpPr/>
            <p:nvPr/>
          </p:nvCxnSpPr>
          <p:spPr>
            <a:xfrm>
              <a:off x="8118400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" name="Google Shape;95;p16"/>
          <p:cNvSpPr txBox="1"/>
          <p:nvPr/>
        </p:nvSpPr>
        <p:spPr>
          <a:xfrm>
            <a:off x="5797000" y="3957375"/>
            <a:ext cx="243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Wavefronts help to visualise how waves move through space.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843300" y="955725"/>
            <a:ext cx="2434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DIRECTION OF TRAVEL </a:t>
            </a:r>
            <a:r>
              <a:rPr lang="en" sz="100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rPr>
              <a:t>→</a:t>
            </a:r>
            <a:endParaRPr sz="1000">
              <a:solidFill>
                <a:srgbClr val="009D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A64330E-583D-DE64-0E3D-3CBE25C898D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687829B-543B-4B5B-E59E-EB38913A38D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73CF1-B809-A532-8905-0A423A967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24EC0-DBDF-4CB7-CAC6-CA4E3A1A1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Transverse and Longitudinal 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difference between longitudinal and transverse waves.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can exist in one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forms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transverse wave.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longitudinal wave.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transverse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vibrations are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90°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direction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Examples of transverse waves include</a:t>
            </a:r>
            <a:r>
              <a:rPr lang="en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light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ripples on the surface of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longitudinal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vibrations are in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Examples of longitudinal waves include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shockwaves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37BEAEC-67FF-729F-6E13-795AF6D0335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0256C4-C345-69B8-1A56-952037F7C6A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FE235-9162-67C6-665C-B9ED43545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D9959-B8F5-5430-453C-0245EE85B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09" name="Google Shape;109;p18"/>
          <p:cNvGrpSpPr/>
          <p:nvPr/>
        </p:nvGrpSpPr>
        <p:grpSpPr>
          <a:xfrm>
            <a:off x="515025" y="1452550"/>
            <a:ext cx="4444915" cy="2238375"/>
            <a:chOff x="358875" y="1456025"/>
            <a:chExt cx="4444915" cy="2238375"/>
          </a:xfrm>
        </p:grpSpPr>
        <p:grpSp>
          <p:nvGrpSpPr>
            <p:cNvPr id="110" name="Google Shape;110;p18"/>
            <p:cNvGrpSpPr/>
            <p:nvPr/>
          </p:nvGrpSpPr>
          <p:grpSpPr>
            <a:xfrm>
              <a:off x="752800" y="1578313"/>
              <a:ext cx="4050990" cy="1986868"/>
              <a:chOff x="576225" y="1331100"/>
              <a:chExt cx="6751650" cy="2700650"/>
            </a:xfrm>
          </p:grpSpPr>
          <p:sp>
            <p:nvSpPr>
              <p:cNvPr id="111" name="Google Shape;111;p18"/>
              <p:cNvSpPr/>
              <p:nvPr/>
            </p:nvSpPr>
            <p:spPr>
              <a:xfrm>
                <a:off x="576225" y="2681400"/>
                <a:ext cx="6751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" fill="none" extrusionOk="0">
                    <a:moveTo>
                      <a:pt x="1" y="1"/>
                    </a:moveTo>
                    <a:lnTo>
                      <a:pt x="27006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8"/>
              <p:cNvSpPr/>
              <p:nvPr/>
            </p:nvSpPr>
            <p:spPr>
              <a:xfrm>
                <a:off x="576225" y="1331100"/>
                <a:ext cx="6751650" cy="2700650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08026" fill="none" extrusionOk="0">
                    <a:moveTo>
                      <a:pt x="1" y="54013"/>
                    </a:moveTo>
                    <a:cubicBezTo>
                      <a:pt x="17976" y="0"/>
                      <a:pt x="35995" y="0"/>
                      <a:pt x="54014" y="54013"/>
                    </a:cubicBezTo>
                    <a:cubicBezTo>
                      <a:pt x="71989" y="108025"/>
                      <a:pt x="90008" y="108025"/>
                      <a:pt x="108027" y="54013"/>
                    </a:cubicBezTo>
                    <a:cubicBezTo>
                      <a:pt x="126002" y="0"/>
                      <a:pt x="144021" y="0"/>
                      <a:pt x="162040" y="54013"/>
                    </a:cubicBezTo>
                    <a:cubicBezTo>
                      <a:pt x="180015" y="108025"/>
                      <a:pt x="198034" y="108025"/>
                      <a:pt x="216053" y="54013"/>
                    </a:cubicBezTo>
                    <a:cubicBezTo>
                      <a:pt x="234028" y="0"/>
                      <a:pt x="252047" y="0"/>
                      <a:pt x="270065" y="54013"/>
                    </a:cubicBezTo>
                  </a:path>
                </a:pathLst>
              </a:custGeom>
              <a:noFill/>
              <a:ln w="9525" cap="flat" cmpd="sng">
                <a:solidFill>
                  <a:srgbClr val="009DFF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18"/>
            <p:cNvSpPr txBox="1"/>
            <p:nvPr/>
          </p:nvSpPr>
          <p:spPr>
            <a:xfrm>
              <a:off x="1483500" y="3380900"/>
              <a:ext cx="25896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DIRECTION OF WAVE TRAVEL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4" name="Google Shape;114;p18"/>
            <p:cNvSpPr txBox="1"/>
            <p:nvPr/>
          </p:nvSpPr>
          <p:spPr>
            <a:xfrm rot="-5400000">
              <a:off x="-359775" y="2296975"/>
              <a:ext cx="17508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DIRECTION OF VIBRATIONS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5" name="Google Shape;115;p18"/>
            <p:cNvSpPr txBox="1"/>
            <p:nvPr/>
          </p:nvSpPr>
          <p:spPr>
            <a:xfrm>
              <a:off x="1483500" y="1456025"/>
              <a:ext cx="25896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TRANSVERSE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WAVE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16" name="Google Shape;116;p18"/>
          <p:cNvSpPr txBox="1"/>
          <p:nvPr/>
        </p:nvSpPr>
        <p:spPr>
          <a:xfrm>
            <a:off x="5503125" y="2156100"/>
            <a:ext cx="271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transverse wave, the wave is vibrating at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90°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the direction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wave travel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EF3DCC3-97BD-12E2-E1F2-43946A2D054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F3376E7-4B38-3CA4-447B-47F6A837F4A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2F8C2-F9F3-37DA-1C48-252ABF63D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A1AA9-35E9-0F22-C31D-4B1ED5FE1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5399050" y="2016425"/>
            <a:ext cx="3123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longitudinal wave, the wave is travelling in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same direction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vibrations. This is often demonstrated using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silky spring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3" name="Google Shape;123;p19"/>
          <p:cNvGrpSpPr/>
          <p:nvPr/>
        </p:nvGrpSpPr>
        <p:grpSpPr>
          <a:xfrm>
            <a:off x="0" y="1923575"/>
            <a:ext cx="5004151" cy="1485650"/>
            <a:chOff x="-27075" y="2117350"/>
            <a:chExt cx="5004151" cy="1485650"/>
          </a:xfrm>
        </p:grpSpPr>
        <p:sp>
          <p:nvSpPr>
            <p:cNvPr id="124" name="Google Shape;124;p19"/>
            <p:cNvSpPr/>
            <p:nvPr/>
          </p:nvSpPr>
          <p:spPr>
            <a:xfrm>
              <a:off x="1024575" y="2653297"/>
              <a:ext cx="508136" cy="38"/>
            </a:xfrm>
            <a:custGeom>
              <a:avLst/>
              <a:gdLst/>
              <a:ahLst/>
              <a:cxnLst/>
              <a:rect l="l" t="t" r="r" b="b"/>
              <a:pathLst>
                <a:path w="16704" h="1" fill="none" extrusionOk="0">
                  <a:moveTo>
                    <a:pt x="16703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1520360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39" y="5011"/>
                    <a:pt x="5188" y="6808"/>
                    <a:pt x="4328" y="6833"/>
                  </a:cubicBezTo>
                  <a:cubicBezTo>
                    <a:pt x="3543" y="6859"/>
                    <a:pt x="3543" y="5087"/>
                    <a:pt x="372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1633522" y="2521335"/>
              <a:ext cx="163234" cy="261071"/>
            </a:xfrm>
            <a:custGeom>
              <a:avLst/>
              <a:gdLst/>
              <a:ahLst/>
              <a:cxnLst/>
              <a:rect l="l" t="t" r="r" b="b"/>
              <a:pathLst>
                <a:path w="5366" h="6859" fill="none" extrusionOk="0">
                  <a:moveTo>
                    <a:pt x="0" y="3467"/>
                  </a:moveTo>
                  <a:cubicBezTo>
                    <a:pt x="102" y="2050"/>
                    <a:pt x="329" y="0"/>
                    <a:pt x="2658" y="127"/>
                  </a:cubicBezTo>
                  <a:cubicBezTo>
                    <a:pt x="4100" y="101"/>
                    <a:pt x="5366" y="1443"/>
                    <a:pt x="5163" y="3467"/>
                  </a:cubicBezTo>
                  <a:cubicBezTo>
                    <a:pt x="5264" y="5011"/>
                    <a:pt x="5189" y="6808"/>
                    <a:pt x="4353" y="6833"/>
                  </a:cubicBezTo>
                  <a:cubicBezTo>
                    <a:pt x="3569" y="6859"/>
                    <a:pt x="3569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1747476" y="2521335"/>
              <a:ext cx="162443" cy="261071"/>
            </a:xfrm>
            <a:custGeom>
              <a:avLst/>
              <a:gdLst/>
              <a:ahLst/>
              <a:cxnLst/>
              <a:rect l="l" t="t" r="r" b="b"/>
              <a:pathLst>
                <a:path w="5340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4" y="5011"/>
                    <a:pt x="5188" y="6808"/>
                    <a:pt x="4328" y="6833"/>
                  </a:cubicBezTo>
                  <a:cubicBezTo>
                    <a:pt x="3543" y="6859"/>
                    <a:pt x="3568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861399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6" y="2050"/>
                    <a:pt x="304" y="0"/>
                    <a:pt x="2633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5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73040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0" y="3493"/>
                  </a:moveTo>
                  <a:cubicBezTo>
                    <a:pt x="51" y="2051"/>
                    <a:pt x="203" y="1"/>
                    <a:pt x="1670" y="127"/>
                  </a:cubicBezTo>
                  <a:cubicBezTo>
                    <a:pt x="2582" y="102"/>
                    <a:pt x="3366" y="1443"/>
                    <a:pt x="3240" y="3493"/>
                  </a:cubicBezTo>
                  <a:cubicBezTo>
                    <a:pt x="3290" y="5062"/>
                    <a:pt x="3265" y="6859"/>
                    <a:pt x="2708" y="6885"/>
                  </a:cubicBezTo>
                  <a:cubicBezTo>
                    <a:pt x="2227" y="6910"/>
                    <a:pt x="2227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2044618" y="2520345"/>
              <a:ext cx="101664" cy="263012"/>
            </a:xfrm>
            <a:custGeom>
              <a:avLst/>
              <a:gdLst/>
              <a:ahLst/>
              <a:cxnLst/>
              <a:rect l="l" t="t" r="r" b="b"/>
              <a:pathLst>
                <a:path w="3342" h="6910" fill="none" extrusionOk="0">
                  <a:moveTo>
                    <a:pt x="1" y="3493"/>
                  </a:moveTo>
                  <a:cubicBezTo>
                    <a:pt x="51" y="2051"/>
                    <a:pt x="178" y="1"/>
                    <a:pt x="1646" y="127"/>
                  </a:cubicBezTo>
                  <a:cubicBezTo>
                    <a:pt x="2557" y="102"/>
                    <a:pt x="3341" y="1443"/>
                    <a:pt x="3215" y="3493"/>
                  </a:cubicBezTo>
                  <a:cubicBezTo>
                    <a:pt x="3291" y="5062"/>
                    <a:pt x="3240" y="6859"/>
                    <a:pt x="2709" y="6885"/>
                  </a:cubicBezTo>
                  <a:cubicBezTo>
                    <a:pt x="2228" y="6910"/>
                    <a:pt x="2228" y="5113"/>
                    <a:pt x="2329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2115466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0" y="3493"/>
                  </a:moveTo>
                  <a:cubicBezTo>
                    <a:pt x="51" y="2051"/>
                    <a:pt x="203" y="1"/>
                    <a:pt x="1670" y="127"/>
                  </a:cubicBezTo>
                  <a:cubicBezTo>
                    <a:pt x="2582" y="102"/>
                    <a:pt x="3366" y="1443"/>
                    <a:pt x="3240" y="3493"/>
                  </a:cubicBezTo>
                  <a:cubicBezTo>
                    <a:pt x="3315" y="5062"/>
                    <a:pt x="3265" y="6859"/>
                    <a:pt x="2733" y="6885"/>
                  </a:cubicBezTo>
                  <a:cubicBezTo>
                    <a:pt x="2227" y="6910"/>
                    <a:pt x="2227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2187045" y="2520345"/>
              <a:ext cx="101664" cy="263012"/>
            </a:xfrm>
            <a:custGeom>
              <a:avLst/>
              <a:gdLst/>
              <a:ahLst/>
              <a:cxnLst/>
              <a:rect l="l" t="t" r="r" b="b"/>
              <a:pathLst>
                <a:path w="3342" h="6910" fill="none" extrusionOk="0">
                  <a:moveTo>
                    <a:pt x="1" y="3493"/>
                  </a:moveTo>
                  <a:cubicBezTo>
                    <a:pt x="51" y="2051"/>
                    <a:pt x="203" y="1"/>
                    <a:pt x="1646" y="127"/>
                  </a:cubicBezTo>
                  <a:cubicBezTo>
                    <a:pt x="2582" y="102"/>
                    <a:pt x="3341" y="1443"/>
                    <a:pt x="3240" y="3493"/>
                  </a:cubicBezTo>
                  <a:cubicBezTo>
                    <a:pt x="3291" y="5062"/>
                    <a:pt x="3240" y="6859"/>
                    <a:pt x="2709" y="6885"/>
                  </a:cubicBezTo>
                  <a:cubicBezTo>
                    <a:pt x="2228" y="6910"/>
                    <a:pt x="2228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2258653" y="2520345"/>
              <a:ext cx="101633" cy="263012"/>
            </a:xfrm>
            <a:custGeom>
              <a:avLst/>
              <a:gdLst/>
              <a:ahLst/>
              <a:cxnLst/>
              <a:rect l="l" t="t" r="r" b="b"/>
              <a:pathLst>
                <a:path w="3341" h="6910" fill="none" extrusionOk="0">
                  <a:moveTo>
                    <a:pt x="0" y="3493"/>
                  </a:moveTo>
                  <a:cubicBezTo>
                    <a:pt x="51" y="2051"/>
                    <a:pt x="178" y="1"/>
                    <a:pt x="1645" y="127"/>
                  </a:cubicBezTo>
                  <a:cubicBezTo>
                    <a:pt x="2556" y="102"/>
                    <a:pt x="3341" y="1443"/>
                    <a:pt x="3214" y="3493"/>
                  </a:cubicBezTo>
                  <a:cubicBezTo>
                    <a:pt x="3290" y="5062"/>
                    <a:pt x="3240" y="6859"/>
                    <a:pt x="2708" y="6885"/>
                  </a:cubicBezTo>
                  <a:cubicBezTo>
                    <a:pt x="2227" y="6910"/>
                    <a:pt x="2227" y="5113"/>
                    <a:pt x="2329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2329471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1" y="3493"/>
                  </a:moveTo>
                  <a:cubicBezTo>
                    <a:pt x="51" y="2051"/>
                    <a:pt x="203" y="1"/>
                    <a:pt x="1671" y="127"/>
                  </a:cubicBezTo>
                  <a:cubicBezTo>
                    <a:pt x="2582" y="102"/>
                    <a:pt x="3367" y="1443"/>
                    <a:pt x="3240" y="3493"/>
                  </a:cubicBezTo>
                  <a:cubicBezTo>
                    <a:pt x="3291" y="5062"/>
                    <a:pt x="3265" y="6859"/>
                    <a:pt x="2734" y="6885"/>
                  </a:cubicBezTo>
                  <a:cubicBezTo>
                    <a:pt x="2228" y="6910"/>
                    <a:pt x="2228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2401080" y="2520345"/>
              <a:ext cx="101633" cy="263012"/>
            </a:xfrm>
            <a:custGeom>
              <a:avLst/>
              <a:gdLst/>
              <a:ahLst/>
              <a:cxnLst/>
              <a:rect l="l" t="t" r="r" b="b"/>
              <a:pathLst>
                <a:path w="3341" h="6910" fill="none" extrusionOk="0">
                  <a:moveTo>
                    <a:pt x="0" y="3493"/>
                  </a:moveTo>
                  <a:cubicBezTo>
                    <a:pt x="51" y="2051"/>
                    <a:pt x="177" y="1"/>
                    <a:pt x="1645" y="127"/>
                  </a:cubicBezTo>
                  <a:cubicBezTo>
                    <a:pt x="2556" y="102"/>
                    <a:pt x="3341" y="1443"/>
                    <a:pt x="3240" y="3493"/>
                  </a:cubicBezTo>
                  <a:cubicBezTo>
                    <a:pt x="3290" y="5062"/>
                    <a:pt x="3240" y="6859"/>
                    <a:pt x="2708" y="6885"/>
                  </a:cubicBezTo>
                  <a:cubicBezTo>
                    <a:pt x="2227" y="6910"/>
                    <a:pt x="2227" y="5113"/>
                    <a:pt x="2329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2471898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1" y="3493"/>
                  </a:moveTo>
                  <a:cubicBezTo>
                    <a:pt x="51" y="2051"/>
                    <a:pt x="203" y="1"/>
                    <a:pt x="1671" y="127"/>
                  </a:cubicBezTo>
                  <a:cubicBezTo>
                    <a:pt x="2582" y="102"/>
                    <a:pt x="3367" y="1443"/>
                    <a:pt x="3240" y="3493"/>
                  </a:cubicBezTo>
                  <a:cubicBezTo>
                    <a:pt x="3316" y="5062"/>
                    <a:pt x="3265" y="6859"/>
                    <a:pt x="2734" y="6885"/>
                  </a:cubicBezTo>
                  <a:cubicBezTo>
                    <a:pt x="2228" y="6910"/>
                    <a:pt x="2228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2544267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6" y="2050"/>
                    <a:pt x="304" y="0"/>
                    <a:pt x="2633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5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2658220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38" y="3467"/>
                  </a:cubicBezTo>
                  <a:cubicBezTo>
                    <a:pt x="5239" y="5011"/>
                    <a:pt x="5188" y="6808"/>
                    <a:pt x="4328" y="6833"/>
                  </a:cubicBezTo>
                  <a:cubicBezTo>
                    <a:pt x="3543" y="6859"/>
                    <a:pt x="3543" y="5087"/>
                    <a:pt x="372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2771382" y="2521335"/>
              <a:ext cx="163234" cy="261071"/>
            </a:xfrm>
            <a:custGeom>
              <a:avLst/>
              <a:gdLst/>
              <a:ahLst/>
              <a:cxnLst/>
              <a:rect l="l" t="t" r="r" b="b"/>
              <a:pathLst>
                <a:path w="5366" h="6859" fill="none" extrusionOk="0">
                  <a:moveTo>
                    <a:pt x="0" y="3467"/>
                  </a:moveTo>
                  <a:cubicBezTo>
                    <a:pt x="102" y="2050"/>
                    <a:pt x="329" y="0"/>
                    <a:pt x="2658" y="127"/>
                  </a:cubicBezTo>
                  <a:cubicBezTo>
                    <a:pt x="4100" y="101"/>
                    <a:pt x="5366" y="1443"/>
                    <a:pt x="5163" y="3467"/>
                  </a:cubicBezTo>
                  <a:cubicBezTo>
                    <a:pt x="5264" y="5011"/>
                    <a:pt x="5188" y="6808"/>
                    <a:pt x="4353" y="6833"/>
                  </a:cubicBezTo>
                  <a:cubicBezTo>
                    <a:pt x="3569" y="6859"/>
                    <a:pt x="3569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885305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7" y="2050"/>
                    <a:pt x="305" y="0"/>
                    <a:pt x="2633" y="127"/>
                  </a:cubicBezTo>
                  <a:cubicBezTo>
                    <a:pt x="4101" y="101"/>
                    <a:pt x="5341" y="1443"/>
                    <a:pt x="5164" y="3467"/>
                  </a:cubicBezTo>
                  <a:cubicBezTo>
                    <a:pt x="5265" y="5011"/>
                    <a:pt x="5189" y="6808"/>
                    <a:pt x="4329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999259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4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3113182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7" y="2050"/>
                    <a:pt x="305" y="0"/>
                    <a:pt x="2633" y="127"/>
                  </a:cubicBezTo>
                  <a:cubicBezTo>
                    <a:pt x="4101" y="101"/>
                    <a:pt x="5341" y="1443"/>
                    <a:pt x="5138" y="3467"/>
                  </a:cubicBezTo>
                  <a:cubicBezTo>
                    <a:pt x="5240" y="5011"/>
                    <a:pt x="5164" y="6808"/>
                    <a:pt x="4329" y="6833"/>
                  </a:cubicBezTo>
                  <a:cubicBezTo>
                    <a:pt x="3544" y="6859"/>
                    <a:pt x="3544" y="5087"/>
                    <a:pt x="3721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3226374" y="2521335"/>
              <a:ext cx="163234" cy="132001"/>
            </a:xfrm>
            <a:custGeom>
              <a:avLst/>
              <a:gdLst/>
              <a:ahLst/>
              <a:cxnLst/>
              <a:rect l="l" t="t" r="r" b="b"/>
              <a:pathLst>
                <a:path w="5366" h="3468" fill="none" extrusionOk="0">
                  <a:moveTo>
                    <a:pt x="0" y="3467"/>
                  </a:moveTo>
                  <a:cubicBezTo>
                    <a:pt x="76" y="2050"/>
                    <a:pt x="329" y="0"/>
                    <a:pt x="2658" y="127"/>
                  </a:cubicBezTo>
                  <a:cubicBezTo>
                    <a:pt x="4100" y="101"/>
                    <a:pt x="5365" y="1443"/>
                    <a:pt x="5163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3226374" y="2521335"/>
              <a:ext cx="163234" cy="261071"/>
            </a:xfrm>
            <a:custGeom>
              <a:avLst/>
              <a:gdLst/>
              <a:ahLst/>
              <a:cxnLst/>
              <a:rect l="l" t="t" r="r" b="b"/>
              <a:pathLst>
                <a:path w="5366" h="6859" fill="none" extrusionOk="0">
                  <a:moveTo>
                    <a:pt x="0" y="3467"/>
                  </a:moveTo>
                  <a:cubicBezTo>
                    <a:pt x="76" y="2050"/>
                    <a:pt x="329" y="0"/>
                    <a:pt x="2658" y="127"/>
                  </a:cubicBezTo>
                  <a:cubicBezTo>
                    <a:pt x="4100" y="101"/>
                    <a:pt x="5365" y="1443"/>
                    <a:pt x="5163" y="3467"/>
                  </a:cubicBezTo>
                  <a:cubicBezTo>
                    <a:pt x="5264" y="5011"/>
                    <a:pt x="5188" y="6808"/>
                    <a:pt x="4328" y="6833"/>
                  </a:cubicBezTo>
                  <a:cubicBezTo>
                    <a:pt x="3569" y="6859"/>
                    <a:pt x="3569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3340297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7" y="2050"/>
                    <a:pt x="304" y="0"/>
                    <a:pt x="2633" y="127"/>
                  </a:cubicBezTo>
                  <a:cubicBezTo>
                    <a:pt x="4101" y="101"/>
                    <a:pt x="5341" y="1443"/>
                    <a:pt x="5164" y="3467"/>
                  </a:cubicBezTo>
                  <a:cubicBezTo>
                    <a:pt x="5265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3465019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8" y="6808"/>
                    <a:pt x="5695" y="6833"/>
                  </a:cubicBezTo>
                  <a:cubicBezTo>
                    <a:pt x="4657" y="6859"/>
                    <a:pt x="4657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3614382" y="2521335"/>
              <a:ext cx="214035" cy="261071"/>
            </a:xfrm>
            <a:custGeom>
              <a:avLst/>
              <a:gdLst/>
              <a:ahLst/>
              <a:cxnLst/>
              <a:rect l="l" t="t" r="r" b="b"/>
              <a:pathLst>
                <a:path w="7036" h="6859" fill="none" extrusionOk="0">
                  <a:moveTo>
                    <a:pt x="0" y="3467"/>
                  </a:moveTo>
                  <a:cubicBezTo>
                    <a:pt x="102" y="2050"/>
                    <a:pt x="405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5" y="6833"/>
                  </a:cubicBezTo>
                  <a:cubicBezTo>
                    <a:pt x="4657" y="6859"/>
                    <a:pt x="4657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763744" y="2521335"/>
              <a:ext cx="214035" cy="261071"/>
            </a:xfrm>
            <a:custGeom>
              <a:avLst/>
              <a:gdLst/>
              <a:ahLst/>
              <a:cxnLst/>
              <a:rect l="l" t="t" r="r" b="b"/>
              <a:pathLst>
                <a:path w="7036" h="6859" fill="none" extrusionOk="0">
                  <a:moveTo>
                    <a:pt x="0" y="3467"/>
                  </a:moveTo>
                  <a:cubicBezTo>
                    <a:pt x="101" y="2050"/>
                    <a:pt x="405" y="0"/>
                    <a:pt x="3467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4" y="6833"/>
                  </a:cubicBezTo>
                  <a:cubicBezTo>
                    <a:pt x="4657" y="6859"/>
                    <a:pt x="4682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3913076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9" y="6808"/>
                    <a:pt x="5695" y="6833"/>
                  </a:cubicBezTo>
                  <a:cubicBezTo>
                    <a:pt x="4657" y="6859"/>
                    <a:pt x="4683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4062438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0" y="3467"/>
                  </a:moveTo>
                  <a:cubicBezTo>
                    <a:pt x="102" y="2050"/>
                    <a:pt x="405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5" y="6833"/>
                  </a:cubicBezTo>
                  <a:cubicBezTo>
                    <a:pt x="4682" y="6859"/>
                    <a:pt x="4682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4211800" y="2521335"/>
              <a:ext cx="214035" cy="132001"/>
            </a:xfrm>
            <a:custGeom>
              <a:avLst/>
              <a:gdLst/>
              <a:ahLst/>
              <a:cxnLst/>
              <a:rect l="l" t="t" r="r" b="b"/>
              <a:pathLst>
                <a:path w="7036" h="3468" fill="none" extrusionOk="0">
                  <a:moveTo>
                    <a:pt x="0" y="3467"/>
                  </a:moveTo>
                  <a:cubicBezTo>
                    <a:pt x="101" y="2050"/>
                    <a:pt x="405" y="0"/>
                    <a:pt x="3467" y="127"/>
                  </a:cubicBezTo>
                  <a:cubicBezTo>
                    <a:pt x="5391" y="101"/>
                    <a:pt x="7036" y="1443"/>
                    <a:pt x="6783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4211800" y="2521335"/>
              <a:ext cx="214035" cy="261071"/>
            </a:xfrm>
            <a:custGeom>
              <a:avLst/>
              <a:gdLst/>
              <a:ahLst/>
              <a:cxnLst/>
              <a:rect l="l" t="t" r="r" b="b"/>
              <a:pathLst>
                <a:path w="7036" h="6859" fill="none" extrusionOk="0">
                  <a:moveTo>
                    <a:pt x="0" y="3467"/>
                  </a:moveTo>
                  <a:cubicBezTo>
                    <a:pt x="101" y="2050"/>
                    <a:pt x="405" y="0"/>
                    <a:pt x="3467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4" y="6833"/>
                  </a:cubicBezTo>
                  <a:cubicBezTo>
                    <a:pt x="4682" y="6859"/>
                    <a:pt x="4682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4361132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9" y="6808"/>
                    <a:pt x="5695" y="6833"/>
                  </a:cubicBezTo>
                  <a:cubicBezTo>
                    <a:pt x="4683" y="6859"/>
                    <a:pt x="4683" y="5087"/>
                    <a:pt x="4911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4510494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8" y="6808"/>
                    <a:pt x="5695" y="6833"/>
                  </a:cubicBezTo>
                  <a:cubicBezTo>
                    <a:pt x="4683" y="6859"/>
                    <a:pt x="4683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660617" y="2521335"/>
              <a:ext cx="186353" cy="261071"/>
            </a:xfrm>
            <a:custGeom>
              <a:avLst/>
              <a:gdLst/>
              <a:ahLst/>
              <a:cxnLst/>
              <a:rect l="l" t="t" r="r" b="b"/>
              <a:pathLst>
                <a:path w="6126" h="6859" fill="none" extrusionOk="0">
                  <a:moveTo>
                    <a:pt x="1" y="3467"/>
                  </a:moveTo>
                  <a:cubicBezTo>
                    <a:pt x="77" y="2050"/>
                    <a:pt x="355" y="0"/>
                    <a:pt x="3012" y="127"/>
                  </a:cubicBezTo>
                  <a:cubicBezTo>
                    <a:pt x="4683" y="101"/>
                    <a:pt x="6125" y="1443"/>
                    <a:pt x="5897" y="3467"/>
                  </a:cubicBezTo>
                  <a:cubicBezTo>
                    <a:pt x="6024" y="5011"/>
                    <a:pt x="5923" y="6808"/>
                    <a:pt x="4961" y="6833"/>
                  </a:cubicBezTo>
                  <a:cubicBezTo>
                    <a:pt x="4050" y="6859"/>
                    <a:pt x="4050" y="5087"/>
                    <a:pt x="4278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4790723" y="2521335"/>
              <a:ext cx="186353" cy="261071"/>
            </a:xfrm>
            <a:custGeom>
              <a:avLst/>
              <a:gdLst/>
              <a:ahLst/>
              <a:cxnLst/>
              <a:rect l="l" t="t" r="r" b="b"/>
              <a:pathLst>
                <a:path w="6126" h="6859" fill="none" extrusionOk="0">
                  <a:moveTo>
                    <a:pt x="1" y="3467"/>
                  </a:moveTo>
                  <a:cubicBezTo>
                    <a:pt x="77" y="2050"/>
                    <a:pt x="355" y="0"/>
                    <a:pt x="3012" y="127"/>
                  </a:cubicBezTo>
                  <a:cubicBezTo>
                    <a:pt x="4708" y="101"/>
                    <a:pt x="6125" y="1443"/>
                    <a:pt x="5897" y="3467"/>
                  </a:cubicBezTo>
                  <a:cubicBezTo>
                    <a:pt x="6024" y="5011"/>
                    <a:pt x="5948" y="6808"/>
                    <a:pt x="4961" y="6833"/>
                  </a:cubicBezTo>
                  <a:cubicBezTo>
                    <a:pt x="4075" y="6859"/>
                    <a:pt x="4075" y="5087"/>
                    <a:pt x="4278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832107" y="2653297"/>
              <a:ext cx="508136" cy="38"/>
            </a:xfrm>
            <a:custGeom>
              <a:avLst/>
              <a:gdLst/>
              <a:ahLst/>
              <a:cxnLst/>
              <a:rect l="l" t="t" r="r" b="b"/>
              <a:pathLst>
                <a:path w="16704" h="1" fill="none" extrusionOk="0">
                  <a:moveTo>
                    <a:pt x="16703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1821" y="2504968"/>
              <a:ext cx="210963" cy="141631"/>
            </a:xfrm>
            <a:custGeom>
              <a:avLst/>
              <a:gdLst/>
              <a:ahLst/>
              <a:cxnLst/>
              <a:rect l="l" t="t" r="r" b="b"/>
              <a:pathLst>
                <a:path w="6935" h="3721" fill="none" extrusionOk="0">
                  <a:moveTo>
                    <a:pt x="0" y="0"/>
                  </a:moveTo>
                  <a:lnTo>
                    <a:pt x="2961" y="1215"/>
                  </a:lnTo>
                  <a:cubicBezTo>
                    <a:pt x="3695" y="2151"/>
                    <a:pt x="5163" y="2784"/>
                    <a:pt x="6352" y="3543"/>
                  </a:cubicBezTo>
                  <a:lnTo>
                    <a:pt x="6934" y="372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-27075" y="2366230"/>
              <a:ext cx="355701" cy="132990"/>
            </a:xfrm>
            <a:custGeom>
              <a:avLst/>
              <a:gdLst/>
              <a:ahLst/>
              <a:cxnLst/>
              <a:rect l="l" t="t" r="r" b="b"/>
              <a:pathLst>
                <a:path w="11693" h="3494" fill="none" extrusionOk="0">
                  <a:moveTo>
                    <a:pt x="11693" y="1"/>
                  </a:moveTo>
                  <a:cubicBezTo>
                    <a:pt x="10453" y="735"/>
                    <a:pt x="8934" y="1595"/>
                    <a:pt x="7973" y="2380"/>
                  </a:cubicBezTo>
                  <a:cubicBezTo>
                    <a:pt x="6783" y="3493"/>
                    <a:pt x="7365" y="3341"/>
                    <a:pt x="5568" y="2860"/>
                  </a:cubicBezTo>
                  <a:lnTo>
                    <a:pt x="3746" y="2380"/>
                  </a:lnTo>
                  <a:lnTo>
                    <a:pt x="1" y="187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453318" y="2356600"/>
              <a:ext cx="296443" cy="252431"/>
            </a:xfrm>
            <a:custGeom>
              <a:avLst/>
              <a:gdLst/>
              <a:ahLst/>
              <a:cxnLst/>
              <a:rect l="l" t="t" r="r" b="b"/>
              <a:pathLst>
                <a:path w="9745" h="6632" fill="none" extrusionOk="0">
                  <a:moveTo>
                    <a:pt x="1" y="1"/>
                  </a:moveTo>
                  <a:cubicBezTo>
                    <a:pt x="1544" y="355"/>
                    <a:pt x="4430" y="1114"/>
                    <a:pt x="6910" y="2759"/>
                  </a:cubicBezTo>
                  <a:cubicBezTo>
                    <a:pt x="7593" y="3341"/>
                    <a:pt x="8099" y="4100"/>
                    <a:pt x="8555" y="4556"/>
                  </a:cubicBezTo>
                  <a:cubicBezTo>
                    <a:pt x="9162" y="5189"/>
                    <a:pt x="9365" y="5923"/>
                    <a:pt x="9744" y="6631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457941" y="2525179"/>
              <a:ext cx="27743" cy="97326"/>
            </a:xfrm>
            <a:custGeom>
              <a:avLst/>
              <a:gdLst/>
              <a:ahLst/>
              <a:cxnLst/>
              <a:rect l="l" t="t" r="r" b="b"/>
              <a:pathLst>
                <a:path w="912" h="2557" fill="none" extrusionOk="0">
                  <a:moveTo>
                    <a:pt x="0" y="0"/>
                  </a:moveTo>
                  <a:cubicBezTo>
                    <a:pt x="557" y="1266"/>
                    <a:pt x="861" y="1342"/>
                    <a:pt x="912" y="255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447933" y="2514597"/>
              <a:ext cx="50832" cy="15453"/>
            </a:xfrm>
            <a:custGeom>
              <a:avLst/>
              <a:gdLst/>
              <a:ahLst/>
              <a:cxnLst/>
              <a:rect l="l" t="t" r="r" b="b"/>
              <a:pathLst>
                <a:path w="1671" h="406" fill="none" extrusionOk="0">
                  <a:moveTo>
                    <a:pt x="1671" y="0"/>
                  </a:moveTo>
                  <a:cubicBezTo>
                    <a:pt x="1114" y="152"/>
                    <a:pt x="583" y="405"/>
                    <a:pt x="0" y="354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468710" y="2613788"/>
              <a:ext cx="69327" cy="73270"/>
            </a:xfrm>
            <a:custGeom>
              <a:avLst/>
              <a:gdLst/>
              <a:ahLst/>
              <a:cxnLst/>
              <a:rect l="l" t="t" r="r" b="b"/>
              <a:pathLst>
                <a:path w="2279" h="1925" fill="none" extrusionOk="0">
                  <a:moveTo>
                    <a:pt x="1" y="1"/>
                  </a:moveTo>
                  <a:cubicBezTo>
                    <a:pt x="1823" y="1140"/>
                    <a:pt x="2279" y="1646"/>
                    <a:pt x="2177" y="1924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-18618" y="2688924"/>
              <a:ext cx="297994" cy="46284"/>
            </a:xfrm>
            <a:custGeom>
              <a:avLst/>
              <a:gdLst/>
              <a:ahLst/>
              <a:cxnLst/>
              <a:rect l="l" t="t" r="r" b="b"/>
              <a:pathLst>
                <a:path w="9796" h="1216" fill="none" extrusionOk="0">
                  <a:moveTo>
                    <a:pt x="9795" y="1216"/>
                  </a:moveTo>
                  <a:lnTo>
                    <a:pt x="6303" y="279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433301" y="2580103"/>
              <a:ext cx="363397" cy="105966"/>
            </a:xfrm>
            <a:custGeom>
              <a:avLst/>
              <a:gdLst/>
              <a:ahLst/>
              <a:cxnLst/>
              <a:rect l="l" t="t" r="r" b="b"/>
              <a:pathLst>
                <a:path w="11946" h="2784" fill="none" extrusionOk="0">
                  <a:moveTo>
                    <a:pt x="11946" y="2784"/>
                  </a:moveTo>
                  <a:cubicBezTo>
                    <a:pt x="10731" y="0"/>
                    <a:pt x="7492" y="2252"/>
                    <a:pt x="5821" y="2759"/>
                  </a:cubicBezTo>
                  <a:lnTo>
                    <a:pt x="1" y="205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279346" y="2686031"/>
              <a:ext cx="517353" cy="122371"/>
            </a:xfrm>
            <a:custGeom>
              <a:avLst/>
              <a:gdLst/>
              <a:ahLst/>
              <a:cxnLst/>
              <a:rect l="l" t="t" r="r" b="b"/>
              <a:pathLst>
                <a:path w="17007" h="3215" fill="none" extrusionOk="0">
                  <a:moveTo>
                    <a:pt x="17007" y="1"/>
                  </a:moveTo>
                  <a:lnTo>
                    <a:pt x="14147" y="1114"/>
                  </a:lnTo>
                  <a:lnTo>
                    <a:pt x="12730" y="2354"/>
                  </a:lnTo>
                  <a:lnTo>
                    <a:pt x="6049" y="3215"/>
                  </a:lnTo>
                  <a:lnTo>
                    <a:pt x="0" y="1292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473334" y="2402846"/>
              <a:ext cx="321844" cy="257226"/>
            </a:xfrm>
            <a:custGeom>
              <a:avLst/>
              <a:gdLst/>
              <a:ahLst/>
              <a:cxnLst/>
              <a:rect l="l" t="t" r="r" b="b"/>
              <a:pathLst>
                <a:path w="10580" h="6758" fill="none" extrusionOk="0">
                  <a:moveTo>
                    <a:pt x="10250" y="6758"/>
                  </a:moveTo>
                  <a:cubicBezTo>
                    <a:pt x="10377" y="6606"/>
                    <a:pt x="10453" y="6429"/>
                    <a:pt x="10579" y="6277"/>
                  </a:cubicBezTo>
                  <a:cubicBezTo>
                    <a:pt x="10301" y="5998"/>
                    <a:pt x="9694" y="5669"/>
                    <a:pt x="8479" y="5264"/>
                  </a:cubicBezTo>
                  <a:lnTo>
                    <a:pt x="5341" y="1898"/>
                  </a:lnTo>
                  <a:cubicBezTo>
                    <a:pt x="2911" y="1291"/>
                    <a:pt x="1848" y="38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328596" y="2356600"/>
              <a:ext cx="124752" cy="9668"/>
            </a:xfrm>
            <a:custGeom>
              <a:avLst/>
              <a:gdLst/>
              <a:ahLst/>
              <a:cxnLst/>
              <a:rect l="l" t="t" r="r" b="b"/>
              <a:pathLst>
                <a:path w="4101" h="254" fill="none" extrusionOk="0">
                  <a:moveTo>
                    <a:pt x="1" y="254"/>
                  </a:moveTo>
                  <a:lnTo>
                    <a:pt x="410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97377" y="2716862"/>
              <a:ext cx="50071" cy="72281"/>
            </a:xfrm>
            <a:custGeom>
              <a:avLst/>
              <a:gdLst/>
              <a:ahLst/>
              <a:cxnLst/>
              <a:rect l="l" t="t" r="r" b="b"/>
              <a:pathLst>
                <a:path w="1646" h="1899" fill="none" extrusionOk="0">
                  <a:moveTo>
                    <a:pt x="1392" y="1"/>
                  </a:moveTo>
                  <a:cubicBezTo>
                    <a:pt x="1443" y="153"/>
                    <a:pt x="1468" y="228"/>
                    <a:pt x="1468" y="228"/>
                  </a:cubicBezTo>
                  <a:lnTo>
                    <a:pt x="1645" y="1469"/>
                  </a:lnTo>
                  <a:cubicBezTo>
                    <a:pt x="557" y="1899"/>
                    <a:pt x="481" y="1418"/>
                    <a:pt x="101" y="988"/>
                  </a:cubicBezTo>
                  <a:lnTo>
                    <a:pt x="0" y="76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642713" y="2754429"/>
              <a:ext cx="46999" cy="50128"/>
            </a:xfrm>
            <a:custGeom>
              <a:avLst/>
              <a:gdLst/>
              <a:ahLst/>
              <a:cxnLst/>
              <a:rect l="l" t="t" r="r" b="b"/>
              <a:pathLst>
                <a:path w="1545" h="1317" fill="none" extrusionOk="0">
                  <a:moveTo>
                    <a:pt x="1342" y="1"/>
                  </a:moveTo>
                  <a:lnTo>
                    <a:pt x="1544" y="937"/>
                  </a:lnTo>
                  <a:cubicBezTo>
                    <a:pt x="1139" y="1317"/>
                    <a:pt x="380" y="1190"/>
                    <a:pt x="51" y="811"/>
                  </a:cubicBezTo>
                  <a:lnTo>
                    <a:pt x="0" y="65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90360" y="2579113"/>
              <a:ext cx="30055" cy="98315"/>
            </a:xfrm>
            <a:custGeom>
              <a:avLst/>
              <a:gdLst/>
              <a:ahLst/>
              <a:cxnLst/>
              <a:rect l="l" t="t" r="r" b="b"/>
              <a:pathLst>
                <a:path w="988" h="2583" fill="none" extrusionOk="0">
                  <a:moveTo>
                    <a:pt x="0" y="1"/>
                  </a:moveTo>
                  <a:lnTo>
                    <a:pt x="987" y="2582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715842" y="2581055"/>
              <a:ext cx="116296" cy="145475"/>
            </a:xfrm>
            <a:custGeom>
              <a:avLst/>
              <a:gdLst/>
              <a:ahLst/>
              <a:cxnLst/>
              <a:rect l="l" t="t" r="r" b="b"/>
              <a:pathLst>
                <a:path w="3823" h="3822" fill="none" extrusionOk="0">
                  <a:moveTo>
                    <a:pt x="1899" y="3822"/>
                  </a:moveTo>
                  <a:cubicBezTo>
                    <a:pt x="861" y="3822"/>
                    <a:pt x="1" y="2961"/>
                    <a:pt x="1" y="1924"/>
                  </a:cubicBezTo>
                  <a:cubicBezTo>
                    <a:pt x="1" y="861"/>
                    <a:pt x="861" y="26"/>
                    <a:pt x="1899" y="0"/>
                  </a:cubicBezTo>
                  <a:cubicBezTo>
                    <a:pt x="2962" y="0"/>
                    <a:pt x="3822" y="861"/>
                    <a:pt x="3822" y="1898"/>
                  </a:cubicBezTo>
                  <a:lnTo>
                    <a:pt x="1899" y="1924"/>
                  </a:lnTo>
                  <a:close/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1951950" y="2156100"/>
              <a:ext cx="25896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BB23F4"/>
                  </a:solidFill>
                  <a:latin typeface="Kalam"/>
                  <a:ea typeface="Kalam"/>
                  <a:cs typeface="Kalam"/>
                  <a:sym typeface="Kalam"/>
                </a:rPr>
                <a:t>LONGITUDINAL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WAVE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 rot="5400000">
              <a:off x="2203300" y="2603850"/>
              <a:ext cx="124800" cy="5853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1642600" y="2987400"/>
              <a:ext cx="1246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AREAS OF THE WAVE THAT ARE CLOSE TOGETHER ARE CALLED </a:t>
              </a:r>
              <a:r>
                <a:rPr lang="en"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COMPRESSIONS</a:t>
              </a:r>
              <a:endParaRPr sz="7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3645175" y="3041250"/>
              <a:ext cx="1284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AREAS OF THE WAVE THAT ARE FAR APART ARE CALLED </a:t>
              </a:r>
              <a:r>
                <a:rPr lang="en"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RAREFACTIONS</a:t>
              </a:r>
              <a:endParaRPr sz="7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 rot="5400000">
              <a:off x="4224775" y="2235775"/>
              <a:ext cx="124800" cy="13215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305888" y="2117350"/>
              <a:ext cx="194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DIRECTION OF WAVE TRAVEL 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AND </a:t>
              </a: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VIBRATIONS →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4751A7A-1F50-A2DE-8A40-DA9770CC407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A30D758-D291-053C-621D-3D9869AA91B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1C25D-23D5-EBC2-39F5-A04C6AC12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65DF3E-48B8-CB6A-F706-BAD19FDAF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Wave Equation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6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3.5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the speed, frequency and wavelength of a wave.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 equation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links wave speed, frequency and wavelength: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Frequency is often measured 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kilohertz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kHz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megahertz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MHz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1,000 Hz in a kHz.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1,000,000 Hz in a MHz.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6" name="Google Shape;186;p20"/>
          <p:cNvGrpSpPr/>
          <p:nvPr/>
        </p:nvGrpSpPr>
        <p:grpSpPr>
          <a:xfrm>
            <a:off x="1562975" y="2562625"/>
            <a:ext cx="3134010" cy="648414"/>
            <a:chOff x="1011800" y="2949331"/>
            <a:chExt cx="3798800" cy="831300"/>
          </a:xfrm>
        </p:grpSpPr>
        <p:grpSp>
          <p:nvGrpSpPr>
            <p:cNvPr id="187" name="Google Shape;187;p20"/>
            <p:cNvGrpSpPr/>
            <p:nvPr/>
          </p:nvGrpSpPr>
          <p:grpSpPr>
            <a:xfrm>
              <a:off x="1011800" y="3178300"/>
              <a:ext cx="1484301" cy="467402"/>
              <a:chOff x="307475" y="1668975"/>
              <a:chExt cx="7068100" cy="2225725"/>
            </a:xfrm>
          </p:grpSpPr>
          <p:sp>
            <p:nvSpPr>
              <p:cNvPr id="188" name="Google Shape;188;p20"/>
              <p:cNvSpPr/>
              <p:nvPr/>
            </p:nvSpPr>
            <p:spPr>
              <a:xfrm>
                <a:off x="307475" y="2312075"/>
                <a:ext cx="1052975" cy="1109725"/>
              </a:xfrm>
              <a:custGeom>
                <a:avLst/>
                <a:gdLst/>
                <a:ahLst/>
                <a:cxnLst/>
                <a:rect l="l" t="t" r="r" b="b"/>
                <a:pathLst>
                  <a:path w="42119" h="44389" extrusionOk="0">
                    <a:moveTo>
                      <a:pt x="12611" y="1"/>
                    </a:moveTo>
                    <a:cubicBezTo>
                      <a:pt x="3531" y="1"/>
                      <a:pt x="0" y="14376"/>
                      <a:pt x="0" y="15133"/>
                    </a:cubicBezTo>
                    <a:cubicBezTo>
                      <a:pt x="0" y="15385"/>
                      <a:pt x="252" y="15890"/>
                      <a:pt x="1009" y="15890"/>
                    </a:cubicBezTo>
                    <a:cubicBezTo>
                      <a:pt x="1766" y="15890"/>
                      <a:pt x="2018" y="15637"/>
                      <a:pt x="2270" y="14124"/>
                    </a:cubicBezTo>
                    <a:cubicBezTo>
                      <a:pt x="4792" y="5802"/>
                      <a:pt x="8575" y="2018"/>
                      <a:pt x="12358" y="2018"/>
                    </a:cubicBezTo>
                    <a:cubicBezTo>
                      <a:pt x="13115" y="2018"/>
                      <a:pt x="14880" y="2018"/>
                      <a:pt x="14880" y="5297"/>
                    </a:cubicBezTo>
                    <a:cubicBezTo>
                      <a:pt x="14880" y="7819"/>
                      <a:pt x="13619" y="10593"/>
                      <a:pt x="12358" y="14376"/>
                    </a:cubicBezTo>
                    <a:cubicBezTo>
                      <a:pt x="7566" y="26987"/>
                      <a:pt x="7566" y="30013"/>
                      <a:pt x="7566" y="32283"/>
                    </a:cubicBezTo>
                    <a:cubicBezTo>
                      <a:pt x="7566" y="34553"/>
                      <a:pt x="7819" y="38588"/>
                      <a:pt x="10845" y="41362"/>
                    </a:cubicBezTo>
                    <a:cubicBezTo>
                      <a:pt x="14376" y="44389"/>
                      <a:pt x="19420" y="44389"/>
                      <a:pt x="20177" y="44389"/>
                    </a:cubicBezTo>
                    <a:cubicBezTo>
                      <a:pt x="36570" y="44389"/>
                      <a:pt x="42119" y="12359"/>
                      <a:pt x="42119" y="6558"/>
                    </a:cubicBezTo>
                    <a:cubicBezTo>
                      <a:pt x="42119" y="505"/>
                      <a:pt x="38840" y="1"/>
                      <a:pt x="38083" y="1"/>
                    </a:cubicBezTo>
                    <a:cubicBezTo>
                      <a:pt x="35814" y="1"/>
                      <a:pt x="33544" y="2523"/>
                      <a:pt x="33544" y="4288"/>
                    </a:cubicBezTo>
                    <a:cubicBezTo>
                      <a:pt x="33544" y="5549"/>
                      <a:pt x="34300" y="6306"/>
                      <a:pt x="34805" y="6558"/>
                    </a:cubicBezTo>
                    <a:cubicBezTo>
                      <a:pt x="35814" y="7567"/>
                      <a:pt x="38336" y="10089"/>
                      <a:pt x="38336" y="15385"/>
                    </a:cubicBezTo>
                    <a:cubicBezTo>
                      <a:pt x="38336" y="19421"/>
                      <a:pt x="32283" y="42371"/>
                      <a:pt x="20681" y="42371"/>
                    </a:cubicBezTo>
                    <a:cubicBezTo>
                      <a:pt x="14628" y="42371"/>
                      <a:pt x="13367" y="37327"/>
                      <a:pt x="13367" y="33796"/>
                    </a:cubicBezTo>
                    <a:cubicBezTo>
                      <a:pt x="13367" y="28752"/>
                      <a:pt x="15637" y="21943"/>
                      <a:pt x="18411" y="14881"/>
                    </a:cubicBezTo>
                    <a:cubicBezTo>
                      <a:pt x="19925" y="10846"/>
                      <a:pt x="20177" y="9837"/>
                      <a:pt x="20177" y="7819"/>
                    </a:cubicBezTo>
                    <a:cubicBezTo>
                      <a:pt x="20177" y="3784"/>
                      <a:pt x="17403" y="1"/>
                      <a:pt x="1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2280975" y="2520150"/>
                <a:ext cx="1538500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61540" h="20934" extrusionOk="0">
                    <a:moveTo>
                      <a:pt x="3280" y="1"/>
                    </a:moveTo>
                    <a:cubicBezTo>
                      <a:pt x="1766" y="1"/>
                      <a:pt x="1" y="1"/>
                      <a:pt x="1" y="1766"/>
                    </a:cubicBezTo>
                    <a:cubicBezTo>
                      <a:pt x="1" y="3531"/>
                      <a:pt x="1514" y="3531"/>
                      <a:pt x="3027" y="3531"/>
                    </a:cubicBezTo>
                    <a:lnTo>
                      <a:pt x="58513" y="3531"/>
                    </a:lnTo>
                    <a:cubicBezTo>
                      <a:pt x="60026" y="3531"/>
                      <a:pt x="61539" y="3531"/>
                      <a:pt x="61539" y="1766"/>
                    </a:cubicBezTo>
                    <a:cubicBezTo>
                      <a:pt x="61539" y="1"/>
                      <a:pt x="60026" y="1"/>
                      <a:pt x="58261" y="1"/>
                    </a:cubicBezTo>
                    <a:close/>
                    <a:moveTo>
                      <a:pt x="3027" y="17655"/>
                    </a:moveTo>
                    <a:cubicBezTo>
                      <a:pt x="1514" y="17655"/>
                      <a:pt x="1" y="17655"/>
                      <a:pt x="1" y="19168"/>
                    </a:cubicBezTo>
                    <a:cubicBezTo>
                      <a:pt x="1" y="20934"/>
                      <a:pt x="1766" y="20934"/>
                      <a:pt x="3280" y="20934"/>
                    </a:cubicBezTo>
                    <a:lnTo>
                      <a:pt x="58261" y="20934"/>
                    </a:lnTo>
                    <a:cubicBezTo>
                      <a:pt x="60026" y="20934"/>
                      <a:pt x="61539" y="20934"/>
                      <a:pt x="61539" y="19168"/>
                    </a:cubicBezTo>
                    <a:cubicBezTo>
                      <a:pt x="61539" y="17655"/>
                      <a:pt x="60026" y="17655"/>
                      <a:pt x="58513" y="1765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4740000" y="1668975"/>
                <a:ext cx="1216925" cy="2225725"/>
              </a:xfrm>
              <a:custGeom>
                <a:avLst/>
                <a:gdLst/>
                <a:ahLst/>
                <a:cxnLst/>
                <a:rect l="l" t="t" r="r" b="b"/>
                <a:pathLst>
                  <a:path w="48677" h="89029" extrusionOk="0">
                    <a:moveTo>
                      <a:pt x="40101" y="0"/>
                    </a:moveTo>
                    <a:cubicBezTo>
                      <a:pt x="36066" y="0"/>
                      <a:pt x="31778" y="3026"/>
                      <a:pt x="30013" y="7062"/>
                    </a:cubicBezTo>
                    <a:cubicBezTo>
                      <a:pt x="28248" y="10340"/>
                      <a:pt x="27239" y="13871"/>
                      <a:pt x="24969" y="26734"/>
                    </a:cubicBezTo>
                    <a:lnTo>
                      <a:pt x="18412" y="26734"/>
                    </a:lnTo>
                    <a:cubicBezTo>
                      <a:pt x="16394" y="26734"/>
                      <a:pt x="15385" y="26734"/>
                      <a:pt x="15385" y="28499"/>
                    </a:cubicBezTo>
                    <a:cubicBezTo>
                      <a:pt x="15385" y="29760"/>
                      <a:pt x="16142" y="29760"/>
                      <a:pt x="18159" y="29760"/>
                    </a:cubicBezTo>
                    <a:lnTo>
                      <a:pt x="24212" y="29760"/>
                    </a:lnTo>
                    <a:cubicBezTo>
                      <a:pt x="22447" y="38839"/>
                      <a:pt x="18412" y="61033"/>
                      <a:pt x="16394" y="71374"/>
                    </a:cubicBezTo>
                    <a:cubicBezTo>
                      <a:pt x="14628" y="79949"/>
                      <a:pt x="13115" y="87263"/>
                      <a:pt x="8323" y="87263"/>
                    </a:cubicBezTo>
                    <a:cubicBezTo>
                      <a:pt x="7819" y="87263"/>
                      <a:pt x="5045" y="87263"/>
                      <a:pt x="3279" y="85245"/>
                    </a:cubicBezTo>
                    <a:cubicBezTo>
                      <a:pt x="8323" y="84993"/>
                      <a:pt x="8323" y="80453"/>
                      <a:pt x="8323" y="80453"/>
                    </a:cubicBezTo>
                    <a:cubicBezTo>
                      <a:pt x="8323" y="78436"/>
                      <a:pt x="6810" y="77427"/>
                      <a:pt x="5045" y="77427"/>
                    </a:cubicBezTo>
                    <a:cubicBezTo>
                      <a:pt x="3027" y="77427"/>
                      <a:pt x="0" y="78940"/>
                      <a:pt x="0" y="82723"/>
                    </a:cubicBezTo>
                    <a:cubicBezTo>
                      <a:pt x="0" y="87010"/>
                      <a:pt x="4288" y="89028"/>
                      <a:pt x="8323" y="89028"/>
                    </a:cubicBezTo>
                    <a:cubicBezTo>
                      <a:pt x="18159" y="89028"/>
                      <a:pt x="22447" y="71122"/>
                      <a:pt x="23456" y="66330"/>
                    </a:cubicBezTo>
                    <a:cubicBezTo>
                      <a:pt x="25221" y="58764"/>
                      <a:pt x="30013" y="32534"/>
                      <a:pt x="30517" y="29760"/>
                    </a:cubicBezTo>
                    <a:lnTo>
                      <a:pt x="38840" y="29760"/>
                    </a:lnTo>
                    <a:cubicBezTo>
                      <a:pt x="40858" y="29760"/>
                      <a:pt x="41615" y="29760"/>
                      <a:pt x="41615" y="27742"/>
                    </a:cubicBezTo>
                    <a:cubicBezTo>
                      <a:pt x="41615" y="26734"/>
                      <a:pt x="40858" y="26734"/>
                      <a:pt x="39092" y="26734"/>
                    </a:cubicBezTo>
                    <a:lnTo>
                      <a:pt x="31022" y="26734"/>
                    </a:lnTo>
                    <a:cubicBezTo>
                      <a:pt x="33040" y="16645"/>
                      <a:pt x="34301" y="9836"/>
                      <a:pt x="35057" y="6557"/>
                    </a:cubicBezTo>
                    <a:cubicBezTo>
                      <a:pt x="35814" y="4287"/>
                      <a:pt x="37831" y="2018"/>
                      <a:pt x="40354" y="2018"/>
                    </a:cubicBezTo>
                    <a:cubicBezTo>
                      <a:pt x="42371" y="2018"/>
                      <a:pt x="44389" y="2774"/>
                      <a:pt x="45398" y="3783"/>
                    </a:cubicBezTo>
                    <a:cubicBezTo>
                      <a:pt x="41615" y="4035"/>
                      <a:pt x="40354" y="7062"/>
                      <a:pt x="40354" y="8575"/>
                    </a:cubicBezTo>
                    <a:cubicBezTo>
                      <a:pt x="40354" y="10593"/>
                      <a:pt x="41867" y="11854"/>
                      <a:pt x="43884" y="11854"/>
                    </a:cubicBezTo>
                    <a:cubicBezTo>
                      <a:pt x="45650" y="11854"/>
                      <a:pt x="48676" y="10088"/>
                      <a:pt x="48676" y="6305"/>
                    </a:cubicBezTo>
                    <a:cubicBezTo>
                      <a:pt x="48676" y="2270"/>
                      <a:pt x="44641" y="0"/>
                      <a:pt x="40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6190175" y="1694175"/>
                <a:ext cx="1185400" cy="1727625"/>
              </a:xfrm>
              <a:custGeom>
                <a:avLst/>
                <a:gdLst/>
                <a:ahLst/>
                <a:cxnLst/>
                <a:rect l="l" t="t" r="r" b="b"/>
                <a:pathLst>
                  <a:path w="47416" h="69105" extrusionOk="0">
                    <a:moveTo>
                      <a:pt x="13872" y="1"/>
                    </a:moveTo>
                    <a:cubicBezTo>
                      <a:pt x="13116" y="1"/>
                      <a:pt x="12107" y="1"/>
                      <a:pt x="12107" y="1010"/>
                    </a:cubicBezTo>
                    <a:cubicBezTo>
                      <a:pt x="12107" y="1766"/>
                      <a:pt x="12611" y="1766"/>
                      <a:pt x="13116" y="2018"/>
                    </a:cubicBezTo>
                    <a:cubicBezTo>
                      <a:pt x="14629" y="2018"/>
                      <a:pt x="15890" y="2271"/>
                      <a:pt x="17403" y="5297"/>
                    </a:cubicBezTo>
                    <a:cubicBezTo>
                      <a:pt x="18412" y="7063"/>
                      <a:pt x="28500" y="36318"/>
                      <a:pt x="28500" y="36570"/>
                    </a:cubicBezTo>
                    <a:cubicBezTo>
                      <a:pt x="28500" y="36570"/>
                      <a:pt x="28500" y="36823"/>
                      <a:pt x="27491" y="37579"/>
                    </a:cubicBezTo>
                    <a:lnTo>
                      <a:pt x="2019" y="63304"/>
                    </a:lnTo>
                    <a:cubicBezTo>
                      <a:pt x="1010" y="64565"/>
                      <a:pt x="1" y="65322"/>
                      <a:pt x="1" y="66583"/>
                    </a:cubicBezTo>
                    <a:cubicBezTo>
                      <a:pt x="1" y="68096"/>
                      <a:pt x="1262" y="69105"/>
                      <a:pt x="2775" y="69105"/>
                    </a:cubicBezTo>
                    <a:cubicBezTo>
                      <a:pt x="3280" y="69105"/>
                      <a:pt x="4288" y="68853"/>
                      <a:pt x="5045" y="68348"/>
                    </a:cubicBezTo>
                    <a:cubicBezTo>
                      <a:pt x="6558" y="66835"/>
                      <a:pt x="20430" y="49685"/>
                      <a:pt x="29509" y="39092"/>
                    </a:cubicBezTo>
                    <a:cubicBezTo>
                      <a:pt x="32031" y="46911"/>
                      <a:pt x="35058" y="55738"/>
                      <a:pt x="38084" y="64061"/>
                    </a:cubicBezTo>
                    <a:cubicBezTo>
                      <a:pt x="38589" y="65574"/>
                      <a:pt x="39093" y="66835"/>
                      <a:pt x="40606" y="68096"/>
                    </a:cubicBezTo>
                    <a:cubicBezTo>
                      <a:pt x="41615" y="69105"/>
                      <a:pt x="41615" y="69105"/>
                      <a:pt x="44389" y="69105"/>
                    </a:cubicBezTo>
                    <a:lnTo>
                      <a:pt x="46407" y="69105"/>
                    </a:lnTo>
                    <a:cubicBezTo>
                      <a:pt x="46659" y="69105"/>
                      <a:pt x="47416" y="69105"/>
                      <a:pt x="47416" y="68348"/>
                    </a:cubicBezTo>
                    <a:cubicBezTo>
                      <a:pt x="47416" y="67844"/>
                      <a:pt x="47416" y="67844"/>
                      <a:pt x="46911" y="67339"/>
                    </a:cubicBezTo>
                    <a:cubicBezTo>
                      <a:pt x="46155" y="66331"/>
                      <a:pt x="45398" y="64565"/>
                      <a:pt x="44894" y="63304"/>
                    </a:cubicBezTo>
                    <a:lnTo>
                      <a:pt x="25222" y="7063"/>
                    </a:lnTo>
                    <a:cubicBezTo>
                      <a:pt x="22700" y="1"/>
                      <a:pt x="15133" y="1"/>
                      <a:pt x="13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20"/>
            <p:cNvSpPr txBox="1"/>
            <p:nvPr/>
          </p:nvSpPr>
          <p:spPr>
            <a:xfrm>
              <a:off x="2496100" y="2949331"/>
              <a:ext cx="2314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wave speed (m/s)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frequency (Hz)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λ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wavelength (m)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3" name="Google Shape;193;p20"/>
          <p:cNvGrpSpPr/>
          <p:nvPr/>
        </p:nvGrpSpPr>
        <p:grpSpPr>
          <a:xfrm>
            <a:off x="5828100" y="1426805"/>
            <a:ext cx="2610913" cy="2127334"/>
            <a:chOff x="5724125" y="1716945"/>
            <a:chExt cx="2748330" cy="2287456"/>
          </a:xfrm>
        </p:grpSpPr>
        <p:grpSp>
          <p:nvGrpSpPr>
            <p:cNvPr id="194" name="Google Shape;194;p20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95" name="Google Shape;195;p20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6" name="Google Shape;196;p20"/>
              <p:cNvCxnSpPr>
                <a:stCxn id="195" idx="1"/>
                <a:endCxn id="195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7" name="Google Shape;197;p20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WAVE SPEED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8" name="Google Shape;198;p20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FREQUENCY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99" name="Google Shape;199;p20"/>
            <p:cNvCxnSpPr>
              <a:stCxn id="195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0" name="Google Shape;200;p20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WAVELENGTH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01" name="Google Shape;201;p20"/>
          <p:cNvSpPr txBox="1"/>
          <p:nvPr/>
        </p:nvSpPr>
        <p:spPr>
          <a:xfrm>
            <a:off x="5828100" y="3607975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wave speed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frequency × wavelength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8BF2335-7F5E-EFF0-1ABD-0F9466E4091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474F69A-F922-A1DB-1386-ADD707DF846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27958-7E32-DCF6-9175-AF4ECD20C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1CB0F-19A0-100A-A7D3-6B7C34C33C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7" name="Google Shape;207;p21"/>
          <p:cNvGrpSpPr/>
          <p:nvPr/>
        </p:nvGrpSpPr>
        <p:grpSpPr>
          <a:xfrm>
            <a:off x="5462875" y="1539509"/>
            <a:ext cx="3042600" cy="2127054"/>
            <a:chOff x="5434500" y="1581896"/>
            <a:chExt cx="3042600" cy="2127054"/>
          </a:xfrm>
        </p:grpSpPr>
        <p:grpSp>
          <p:nvGrpSpPr>
            <p:cNvPr id="208" name="Google Shape;208;p21"/>
            <p:cNvGrpSpPr/>
            <p:nvPr/>
          </p:nvGrpSpPr>
          <p:grpSpPr>
            <a:xfrm>
              <a:off x="6343710" y="1581896"/>
              <a:ext cx="1224195" cy="364574"/>
              <a:chOff x="307475" y="1668975"/>
              <a:chExt cx="7068100" cy="2225725"/>
            </a:xfrm>
          </p:grpSpPr>
          <p:sp>
            <p:nvSpPr>
              <p:cNvPr id="209" name="Google Shape;209;p21"/>
              <p:cNvSpPr/>
              <p:nvPr/>
            </p:nvSpPr>
            <p:spPr>
              <a:xfrm>
                <a:off x="307475" y="2312075"/>
                <a:ext cx="1052975" cy="1109725"/>
              </a:xfrm>
              <a:custGeom>
                <a:avLst/>
                <a:gdLst/>
                <a:ahLst/>
                <a:cxnLst/>
                <a:rect l="l" t="t" r="r" b="b"/>
                <a:pathLst>
                  <a:path w="42119" h="44389" extrusionOk="0">
                    <a:moveTo>
                      <a:pt x="12611" y="1"/>
                    </a:moveTo>
                    <a:cubicBezTo>
                      <a:pt x="3531" y="1"/>
                      <a:pt x="0" y="14376"/>
                      <a:pt x="0" y="15133"/>
                    </a:cubicBezTo>
                    <a:cubicBezTo>
                      <a:pt x="0" y="15385"/>
                      <a:pt x="252" y="15890"/>
                      <a:pt x="1009" y="15890"/>
                    </a:cubicBezTo>
                    <a:cubicBezTo>
                      <a:pt x="1766" y="15890"/>
                      <a:pt x="2018" y="15637"/>
                      <a:pt x="2270" y="14124"/>
                    </a:cubicBezTo>
                    <a:cubicBezTo>
                      <a:pt x="4792" y="5802"/>
                      <a:pt x="8575" y="2018"/>
                      <a:pt x="12358" y="2018"/>
                    </a:cubicBezTo>
                    <a:cubicBezTo>
                      <a:pt x="13115" y="2018"/>
                      <a:pt x="14880" y="2018"/>
                      <a:pt x="14880" y="5297"/>
                    </a:cubicBezTo>
                    <a:cubicBezTo>
                      <a:pt x="14880" y="7819"/>
                      <a:pt x="13619" y="10593"/>
                      <a:pt x="12358" y="14376"/>
                    </a:cubicBezTo>
                    <a:cubicBezTo>
                      <a:pt x="7566" y="26987"/>
                      <a:pt x="7566" y="30013"/>
                      <a:pt x="7566" y="32283"/>
                    </a:cubicBezTo>
                    <a:cubicBezTo>
                      <a:pt x="7566" y="34553"/>
                      <a:pt x="7819" y="38588"/>
                      <a:pt x="10845" y="41362"/>
                    </a:cubicBezTo>
                    <a:cubicBezTo>
                      <a:pt x="14376" y="44389"/>
                      <a:pt x="19420" y="44389"/>
                      <a:pt x="20177" y="44389"/>
                    </a:cubicBezTo>
                    <a:cubicBezTo>
                      <a:pt x="36570" y="44389"/>
                      <a:pt x="42119" y="12359"/>
                      <a:pt x="42119" y="6558"/>
                    </a:cubicBezTo>
                    <a:cubicBezTo>
                      <a:pt x="42119" y="505"/>
                      <a:pt x="38840" y="1"/>
                      <a:pt x="38083" y="1"/>
                    </a:cubicBezTo>
                    <a:cubicBezTo>
                      <a:pt x="35814" y="1"/>
                      <a:pt x="33544" y="2523"/>
                      <a:pt x="33544" y="4288"/>
                    </a:cubicBezTo>
                    <a:cubicBezTo>
                      <a:pt x="33544" y="5549"/>
                      <a:pt x="34300" y="6306"/>
                      <a:pt x="34805" y="6558"/>
                    </a:cubicBezTo>
                    <a:cubicBezTo>
                      <a:pt x="35814" y="7567"/>
                      <a:pt x="38336" y="10089"/>
                      <a:pt x="38336" y="15385"/>
                    </a:cubicBezTo>
                    <a:cubicBezTo>
                      <a:pt x="38336" y="19421"/>
                      <a:pt x="32283" y="42371"/>
                      <a:pt x="20681" y="42371"/>
                    </a:cubicBezTo>
                    <a:cubicBezTo>
                      <a:pt x="14628" y="42371"/>
                      <a:pt x="13367" y="37327"/>
                      <a:pt x="13367" y="33796"/>
                    </a:cubicBezTo>
                    <a:cubicBezTo>
                      <a:pt x="13367" y="28752"/>
                      <a:pt x="15637" y="21943"/>
                      <a:pt x="18411" y="14881"/>
                    </a:cubicBezTo>
                    <a:cubicBezTo>
                      <a:pt x="19925" y="10846"/>
                      <a:pt x="20177" y="9837"/>
                      <a:pt x="20177" y="7819"/>
                    </a:cubicBezTo>
                    <a:cubicBezTo>
                      <a:pt x="20177" y="3784"/>
                      <a:pt x="17403" y="1"/>
                      <a:pt x="1261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>
                <a:off x="2280975" y="2520150"/>
                <a:ext cx="1538500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61540" h="20934" extrusionOk="0">
                    <a:moveTo>
                      <a:pt x="3280" y="1"/>
                    </a:moveTo>
                    <a:cubicBezTo>
                      <a:pt x="1766" y="1"/>
                      <a:pt x="1" y="1"/>
                      <a:pt x="1" y="1766"/>
                    </a:cubicBezTo>
                    <a:cubicBezTo>
                      <a:pt x="1" y="3531"/>
                      <a:pt x="1514" y="3531"/>
                      <a:pt x="3027" y="3531"/>
                    </a:cubicBezTo>
                    <a:lnTo>
                      <a:pt x="58513" y="3531"/>
                    </a:lnTo>
                    <a:cubicBezTo>
                      <a:pt x="60026" y="3531"/>
                      <a:pt x="61539" y="3531"/>
                      <a:pt x="61539" y="1766"/>
                    </a:cubicBezTo>
                    <a:cubicBezTo>
                      <a:pt x="61539" y="1"/>
                      <a:pt x="60026" y="1"/>
                      <a:pt x="58261" y="1"/>
                    </a:cubicBezTo>
                    <a:close/>
                    <a:moveTo>
                      <a:pt x="3027" y="17655"/>
                    </a:moveTo>
                    <a:cubicBezTo>
                      <a:pt x="1514" y="17655"/>
                      <a:pt x="1" y="17655"/>
                      <a:pt x="1" y="19168"/>
                    </a:cubicBezTo>
                    <a:cubicBezTo>
                      <a:pt x="1" y="20934"/>
                      <a:pt x="1766" y="20934"/>
                      <a:pt x="3280" y="20934"/>
                    </a:cubicBezTo>
                    <a:lnTo>
                      <a:pt x="58261" y="20934"/>
                    </a:lnTo>
                    <a:cubicBezTo>
                      <a:pt x="60026" y="20934"/>
                      <a:pt x="61539" y="20934"/>
                      <a:pt x="61539" y="19168"/>
                    </a:cubicBezTo>
                    <a:cubicBezTo>
                      <a:pt x="61539" y="17655"/>
                      <a:pt x="60026" y="17655"/>
                      <a:pt x="58513" y="17655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>
                <a:off x="4740000" y="1668975"/>
                <a:ext cx="1216925" cy="2225725"/>
              </a:xfrm>
              <a:custGeom>
                <a:avLst/>
                <a:gdLst/>
                <a:ahLst/>
                <a:cxnLst/>
                <a:rect l="l" t="t" r="r" b="b"/>
                <a:pathLst>
                  <a:path w="48677" h="89029" extrusionOk="0">
                    <a:moveTo>
                      <a:pt x="40101" y="0"/>
                    </a:moveTo>
                    <a:cubicBezTo>
                      <a:pt x="36066" y="0"/>
                      <a:pt x="31778" y="3026"/>
                      <a:pt x="30013" y="7062"/>
                    </a:cubicBezTo>
                    <a:cubicBezTo>
                      <a:pt x="28248" y="10340"/>
                      <a:pt x="27239" y="13871"/>
                      <a:pt x="24969" y="26734"/>
                    </a:cubicBezTo>
                    <a:lnTo>
                      <a:pt x="18412" y="26734"/>
                    </a:lnTo>
                    <a:cubicBezTo>
                      <a:pt x="16394" y="26734"/>
                      <a:pt x="15385" y="26734"/>
                      <a:pt x="15385" y="28499"/>
                    </a:cubicBezTo>
                    <a:cubicBezTo>
                      <a:pt x="15385" y="29760"/>
                      <a:pt x="16142" y="29760"/>
                      <a:pt x="18159" y="29760"/>
                    </a:cubicBezTo>
                    <a:lnTo>
                      <a:pt x="24212" y="29760"/>
                    </a:lnTo>
                    <a:cubicBezTo>
                      <a:pt x="22447" y="38839"/>
                      <a:pt x="18412" y="61033"/>
                      <a:pt x="16394" y="71374"/>
                    </a:cubicBezTo>
                    <a:cubicBezTo>
                      <a:pt x="14628" y="79949"/>
                      <a:pt x="13115" y="87263"/>
                      <a:pt x="8323" y="87263"/>
                    </a:cubicBezTo>
                    <a:cubicBezTo>
                      <a:pt x="7819" y="87263"/>
                      <a:pt x="5045" y="87263"/>
                      <a:pt x="3279" y="85245"/>
                    </a:cubicBezTo>
                    <a:cubicBezTo>
                      <a:pt x="8323" y="84993"/>
                      <a:pt x="8323" y="80453"/>
                      <a:pt x="8323" y="80453"/>
                    </a:cubicBezTo>
                    <a:cubicBezTo>
                      <a:pt x="8323" y="78436"/>
                      <a:pt x="6810" y="77427"/>
                      <a:pt x="5045" y="77427"/>
                    </a:cubicBezTo>
                    <a:cubicBezTo>
                      <a:pt x="3027" y="77427"/>
                      <a:pt x="0" y="78940"/>
                      <a:pt x="0" y="82723"/>
                    </a:cubicBezTo>
                    <a:cubicBezTo>
                      <a:pt x="0" y="87010"/>
                      <a:pt x="4288" y="89028"/>
                      <a:pt x="8323" y="89028"/>
                    </a:cubicBezTo>
                    <a:cubicBezTo>
                      <a:pt x="18159" y="89028"/>
                      <a:pt x="22447" y="71122"/>
                      <a:pt x="23456" y="66330"/>
                    </a:cubicBezTo>
                    <a:cubicBezTo>
                      <a:pt x="25221" y="58764"/>
                      <a:pt x="30013" y="32534"/>
                      <a:pt x="30517" y="29760"/>
                    </a:cubicBezTo>
                    <a:lnTo>
                      <a:pt x="38840" y="29760"/>
                    </a:lnTo>
                    <a:cubicBezTo>
                      <a:pt x="40858" y="29760"/>
                      <a:pt x="41615" y="29760"/>
                      <a:pt x="41615" y="27742"/>
                    </a:cubicBezTo>
                    <a:cubicBezTo>
                      <a:pt x="41615" y="26734"/>
                      <a:pt x="40858" y="26734"/>
                      <a:pt x="39092" y="26734"/>
                    </a:cubicBezTo>
                    <a:lnTo>
                      <a:pt x="31022" y="26734"/>
                    </a:lnTo>
                    <a:cubicBezTo>
                      <a:pt x="33040" y="16645"/>
                      <a:pt x="34301" y="9836"/>
                      <a:pt x="35057" y="6557"/>
                    </a:cubicBezTo>
                    <a:cubicBezTo>
                      <a:pt x="35814" y="4287"/>
                      <a:pt x="37831" y="2018"/>
                      <a:pt x="40354" y="2018"/>
                    </a:cubicBezTo>
                    <a:cubicBezTo>
                      <a:pt x="42371" y="2018"/>
                      <a:pt x="44389" y="2774"/>
                      <a:pt x="45398" y="3783"/>
                    </a:cubicBezTo>
                    <a:cubicBezTo>
                      <a:pt x="41615" y="4035"/>
                      <a:pt x="40354" y="7062"/>
                      <a:pt x="40354" y="8575"/>
                    </a:cubicBezTo>
                    <a:cubicBezTo>
                      <a:pt x="40354" y="10593"/>
                      <a:pt x="41867" y="11854"/>
                      <a:pt x="43884" y="11854"/>
                    </a:cubicBezTo>
                    <a:cubicBezTo>
                      <a:pt x="45650" y="11854"/>
                      <a:pt x="48676" y="10088"/>
                      <a:pt x="48676" y="6305"/>
                    </a:cubicBezTo>
                    <a:cubicBezTo>
                      <a:pt x="48676" y="2270"/>
                      <a:pt x="44641" y="0"/>
                      <a:pt x="40101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>
                <a:off x="6190175" y="1694175"/>
                <a:ext cx="1185400" cy="1727625"/>
              </a:xfrm>
              <a:custGeom>
                <a:avLst/>
                <a:gdLst/>
                <a:ahLst/>
                <a:cxnLst/>
                <a:rect l="l" t="t" r="r" b="b"/>
                <a:pathLst>
                  <a:path w="47416" h="69105" extrusionOk="0">
                    <a:moveTo>
                      <a:pt x="13872" y="1"/>
                    </a:moveTo>
                    <a:cubicBezTo>
                      <a:pt x="13116" y="1"/>
                      <a:pt x="12107" y="1"/>
                      <a:pt x="12107" y="1010"/>
                    </a:cubicBezTo>
                    <a:cubicBezTo>
                      <a:pt x="12107" y="1766"/>
                      <a:pt x="12611" y="1766"/>
                      <a:pt x="13116" y="2018"/>
                    </a:cubicBezTo>
                    <a:cubicBezTo>
                      <a:pt x="14629" y="2018"/>
                      <a:pt x="15890" y="2271"/>
                      <a:pt x="17403" y="5297"/>
                    </a:cubicBezTo>
                    <a:cubicBezTo>
                      <a:pt x="18412" y="7063"/>
                      <a:pt x="28500" y="36318"/>
                      <a:pt x="28500" y="36570"/>
                    </a:cubicBezTo>
                    <a:cubicBezTo>
                      <a:pt x="28500" y="36570"/>
                      <a:pt x="28500" y="36823"/>
                      <a:pt x="27491" y="37579"/>
                    </a:cubicBezTo>
                    <a:lnTo>
                      <a:pt x="2019" y="63304"/>
                    </a:lnTo>
                    <a:cubicBezTo>
                      <a:pt x="1010" y="64565"/>
                      <a:pt x="1" y="65322"/>
                      <a:pt x="1" y="66583"/>
                    </a:cubicBezTo>
                    <a:cubicBezTo>
                      <a:pt x="1" y="68096"/>
                      <a:pt x="1262" y="69105"/>
                      <a:pt x="2775" y="69105"/>
                    </a:cubicBezTo>
                    <a:cubicBezTo>
                      <a:pt x="3280" y="69105"/>
                      <a:pt x="4288" y="68853"/>
                      <a:pt x="5045" y="68348"/>
                    </a:cubicBezTo>
                    <a:cubicBezTo>
                      <a:pt x="6558" y="66835"/>
                      <a:pt x="20430" y="49685"/>
                      <a:pt x="29509" y="39092"/>
                    </a:cubicBezTo>
                    <a:cubicBezTo>
                      <a:pt x="32031" y="46911"/>
                      <a:pt x="35058" y="55738"/>
                      <a:pt x="38084" y="64061"/>
                    </a:cubicBezTo>
                    <a:cubicBezTo>
                      <a:pt x="38589" y="65574"/>
                      <a:pt x="39093" y="66835"/>
                      <a:pt x="40606" y="68096"/>
                    </a:cubicBezTo>
                    <a:cubicBezTo>
                      <a:pt x="41615" y="69105"/>
                      <a:pt x="41615" y="69105"/>
                      <a:pt x="44389" y="69105"/>
                    </a:cubicBezTo>
                    <a:lnTo>
                      <a:pt x="46407" y="69105"/>
                    </a:lnTo>
                    <a:cubicBezTo>
                      <a:pt x="46659" y="69105"/>
                      <a:pt x="47416" y="69105"/>
                      <a:pt x="47416" y="68348"/>
                    </a:cubicBezTo>
                    <a:cubicBezTo>
                      <a:pt x="47416" y="67844"/>
                      <a:pt x="47416" y="67844"/>
                      <a:pt x="46911" y="67339"/>
                    </a:cubicBezTo>
                    <a:cubicBezTo>
                      <a:pt x="46155" y="66331"/>
                      <a:pt x="45398" y="64565"/>
                      <a:pt x="44894" y="63304"/>
                    </a:cubicBezTo>
                    <a:lnTo>
                      <a:pt x="25222" y="7063"/>
                    </a:lnTo>
                    <a:cubicBezTo>
                      <a:pt x="22700" y="1"/>
                      <a:pt x="15133" y="1"/>
                      <a:pt x="13872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</p:grpSp>
        <p:sp>
          <p:nvSpPr>
            <p:cNvPr id="213" name="Google Shape;213;p21"/>
            <p:cNvSpPr txBox="1"/>
            <p:nvPr/>
          </p:nvSpPr>
          <p:spPr>
            <a:xfrm>
              <a:off x="5434500" y="2015750"/>
              <a:ext cx="30426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Consider a wave with a frequency (</a:t>
              </a: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)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20 kHz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and a wavelength (</a:t>
              </a: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λ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)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0.02 m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. Calculate the wave speed (</a:t>
              </a: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v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).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20 kHz = 20,000 Hz.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20,000 × 0.02 =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400 m/s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14" name="Google Shape;2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0775"/>
            <a:ext cx="4944773" cy="18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EF0A5B3-DB82-91CC-82D9-9E1D8334DC9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546E2A9-4D27-A3F7-52C3-7643029F0D9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A8C57-9726-071E-A5E8-97AA78D54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07032-2917-BE53-C839-087358333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On-screen Show (16:9)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gg sans</vt:lpstr>
      <vt:lpstr>Cambria</vt:lpstr>
      <vt:lpstr>Kalam</vt:lpstr>
      <vt:lpstr>Simple Dark</vt:lpstr>
      <vt:lpstr>Edexcel IGCSE Physics 14 - Waves</vt:lpstr>
      <vt:lpstr>Waves</vt:lpstr>
      <vt:lpstr>PowerPoint Presentation</vt:lpstr>
      <vt:lpstr>Waves</vt:lpstr>
      <vt:lpstr>Transverse and Longitudinal Waves</vt:lpstr>
      <vt:lpstr>PowerPoint Presentation</vt:lpstr>
      <vt:lpstr>PowerPoint Presentation</vt:lpstr>
      <vt:lpstr>The Wave Equation</vt:lpstr>
      <vt:lpstr>PowerPoint Presentation</vt:lpstr>
      <vt:lpstr>Wave Frequency and Time</vt:lpstr>
      <vt:lpstr>PowerPoint Presentation</vt:lpstr>
      <vt:lpstr>Waves, Energy and Matter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2025-04-26T08:54:24Z</dcterms:modified>
</cp:coreProperties>
</file>