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gg sans" panose="00000800000000000000" pitchFamily="2" charset="0"/>
      <p:bold r:id="rId21"/>
    </p:embeddedFont>
    <p:embeddedFont>
      <p:font typeface="Kalam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f181fb2014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f181fb2014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f181fb2014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f181fb2014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f181fb2014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f181fb2014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aa4faf567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aa4faf567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181fb2014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f181fb2014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d58f9b0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d58f9b0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f181fb201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f181fb201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181fb2014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181fb2014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30b48b2d9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30b48b2d9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181fb2014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181fb2014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181fb2014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f181fb2014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181fb2014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f181fb2014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 rtl="0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827709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87836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077754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34300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13 - Static Electricity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Conductors, Insulators, Friction and Applications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3400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Paper 2</a:t>
            </a: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Dangers of Static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7" name="Google Shape;26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5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2.27P</a:t>
            </a:r>
            <a:endParaRPr sz="16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Explain the potential dangers of electrostatic charges.</a:t>
            </a:r>
            <a:endParaRPr sz="12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Static electricity can easily lead to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sparks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Sparks are of particular concern when working near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flammable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materials.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One particular concern is when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fueling vehicles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like oil tankers and aircraft.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Friction occurs between the liquid fuel and the pipe.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spark could easily ignite the fuel and lead to an </a:t>
            </a:r>
            <a:r>
              <a:rPr lang="en" sz="1200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explosion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Several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solutions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this problem have been implemented: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earthing strap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attached to the fuel tank when refuelling.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■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causes the charge to be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dissipated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through the ground.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 nozzle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used when refuelling.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■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also helps to prevent charge building up.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8" name="Google Shape;26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69" name="Google Shape;269;p22"/>
          <p:cNvGrpSpPr/>
          <p:nvPr/>
        </p:nvGrpSpPr>
        <p:grpSpPr>
          <a:xfrm>
            <a:off x="6158472" y="1829225"/>
            <a:ext cx="2272553" cy="2323088"/>
            <a:chOff x="6062597" y="2083300"/>
            <a:chExt cx="2272553" cy="2323088"/>
          </a:xfrm>
        </p:grpSpPr>
        <p:grpSp>
          <p:nvGrpSpPr>
            <p:cNvPr id="270" name="Google Shape;270;p22"/>
            <p:cNvGrpSpPr/>
            <p:nvPr/>
          </p:nvGrpSpPr>
          <p:grpSpPr>
            <a:xfrm>
              <a:off x="6062597" y="2083300"/>
              <a:ext cx="2253879" cy="1291688"/>
              <a:chOff x="135628" y="1349038"/>
              <a:chExt cx="7043372" cy="4036525"/>
            </a:xfrm>
          </p:grpSpPr>
          <p:sp>
            <p:nvSpPr>
              <p:cNvPr id="271" name="Google Shape;271;p22"/>
              <p:cNvSpPr/>
              <p:nvPr/>
            </p:nvSpPr>
            <p:spPr>
              <a:xfrm>
                <a:off x="632050" y="1349038"/>
                <a:ext cx="6546950" cy="4036525"/>
              </a:xfrm>
              <a:custGeom>
                <a:avLst/>
                <a:gdLst/>
                <a:ahLst/>
                <a:cxnLst/>
                <a:rect l="l" t="t" r="r" b="b"/>
                <a:pathLst>
                  <a:path w="261878" h="161461" extrusionOk="0">
                    <a:moveTo>
                      <a:pt x="190838" y="84044"/>
                    </a:moveTo>
                    <a:cubicBezTo>
                      <a:pt x="191319" y="84044"/>
                      <a:pt x="192210" y="84154"/>
                      <a:pt x="192936" y="84275"/>
                    </a:cubicBezTo>
                    <a:cubicBezTo>
                      <a:pt x="195238" y="84650"/>
                      <a:pt x="197285" y="85761"/>
                      <a:pt x="198998" y="87527"/>
                    </a:cubicBezTo>
                    <a:cubicBezTo>
                      <a:pt x="202009" y="90605"/>
                      <a:pt x="206385" y="96801"/>
                      <a:pt x="211911" y="105753"/>
                    </a:cubicBezTo>
                    <a:cubicBezTo>
                      <a:pt x="214922" y="110637"/>
                      <a:pt x="219940" y="119268"/>
                      <a:pt x="219940" y="119536"/>
                    </a:cubicBezTo>
                    <a:cubicBezTo>
                      <a:pt x="219940" y="119616"/>
                      <a:pt x="219231" y="120071"/>
                      <a:pt x="218334" y="120513"/>
                    </a:cubicBezTo>
                    <a:cubicBezTo>
                      <a:pt x="214842" y="122279"/>
                      <a:pt x="212513" y="123684"/>
                      <a:pt x="208526" y="126441"/>
                    </a:cubicBezTo>
                    <a:cubicBezTo>
                      <a:pt x="206224" y="128033"/>
                      <a:pt x="204270" y="129452"/>
                      <a:pt x="204177" y="129612"/>
                    </a:cubicBezTo>
                    <a:cubicBezTo>
                      <a:pt x="204070" y="129773"/>
                      <a:pt x="200791" y="132048"/>
                      <a:pt x="196857" y="134657"/>
                    </a:cubicBezTo>
                    <a:cubicBezTo>
                      <a:pt x="191649" y="138122"/>
                      <a:pt x="190157" y="139071"/>
                      <a:pt x="189734" y="139071"/>
                    </a:cubicBezTo>
                    <a:cubicBezTo>
                      <a:pt x="189654" y="139071"/>
                      <a:pt x="189612" y="139037"/>
                      <a:pt x="189591" y="138979"/>
                    </a:cubicBezTo>
                    <a:cubicBezTo>
                      <a:pt x="189497" y="138738"/>
                      <a:pt x="189163" y="134590"/>
                      <a:pt x="188828" y="129746"/>
                    </a:cubicBezTo>
                    <a:cubicBezTo>
                      <a:pt x="188119" y="118947"/>
                      <a:pt x="187450" y="112644"/>
                      <a:pt x="186674" y="109473"/>
                    </a:cubicBezTo>
                    <a:cubicBezTo>
                      <a:pt x="186285" y="107961"/>
                      <a:pt x="185014" y="105418"/>
                      <a:pt x="183944" y="104147"/>
                    </a:cubicBezTo>
                    <a:cubicBezTo>
                      <a:pt x="181401" y="101069"/>
                      <a:pt x="178377" y="99597"/>
                      <a:pt x="172998" y="98808"/>
                    </a:cubicBezTo>
                    <a:cubicBezTo>
                      <a:pt x="171526" y="98607"/>
                      <a:pt x="170281" y="98406"/>
                      <a:pt x="170228" y="98366"/>
                    </a:cubicBezTo>
                    <a:cubicBezTo>
                      <a:pt x="170187" y="98339"/>
                      <a:pt x="170388" y="97925"/>
                      <a:pt x="170696" y="97456"/>
                    </a:cubicBezTo>
                    <a:cubicBezTo>
                      <a:pt x="171566" y="96158"/>
                      <a:pt x="172101" y="95021"/>
                      <a:pt x="172864" y="92840"/>
                    </a:cubicBezTo>
                    <a:cubicBezTo>
                      <a:pt x="173265" y="91742"/>
                      <a:pt x="173827" y="90511"/>
                      <a:pt x="174108" y="90110"/>
                    </a:cubicBezTo>
                    <a:cubicBezTo>
                      <a:pt x="174429" y="89735"/>
                      <a:pt x="174670" y="89334"/>
                      <a:pt x="174670" y="89227"/>
                    </a:cubicBezTo>
                    <a:cubicBezTo>
                      <a:pt x="174670" y="88972"/>
                      <a:pt x="180518" y="86564"/>
                      <a:pt x="183636" y="85547"/>
                    </a:cubicBezTo>
                    <a:cubicBezTo>
                      <a:pt x="186152" y="84717"/>
                      <a:pt x="189122" y="84088"/>
                      <a:pt x="190701" y="84048"/>
                    </a:cubicBezTo>
                    <a:cubicBezTo>
                      <a:pt x="190742" y="84045"/>
                      <a:pt x="190788" y="84044"/>
                      <a:pt x="190838" y="84044"/>
                    </a:cubicBezTo>
                    <a:close/>
                    <a:moveTo>
                      <a:pt x="171365" y="106168"/>
                    </a:moveTo>
                    <a:lnTo>
                      <a:pt x="173506" y="106703"/>
                    </a:lnTo>
                    <a:cubicBezTo>
                      <a:pt x="174710" y="106997"/>
                      <a:pt x="175982" y="107359"/>
                      <a:pt x="176343" y="107492"/>
                    </a:cubicBezTo>
                    <a:cubicBezTo>
                      <a:pt x="177480" y="107907"/>
                      <a:pt x="178511" y="108804"/>
                      <a:pt x="178926" y="109767"/>
                    </a:cubicBezTo>
                    <a:cubicBezTo>
                      <a:pt x="179889" y="111949"/>
                      <a:pt x="181655" y="129385"/>
                      <a:pt x="181963" y="139782"/>
                    </a:cubicBezTo>
                    <a:cubicBezTo>
                      <a:pt x="182097" y="144198"/>
                      <a:pt x="182070" y="144372"/>
                      <a:pt x="181629" y="144760"/>
                    </a:cubicBezTo>
                    <a:cubicBezTo>
                      <a:pt x="181454" y="144919"/>
                      <a:pt x="181344" y="145015"/>
                      <a:pt x="181213" y="145015"/>
                    </a:cubicBezTo>
                    <a:cubicBezTo>
                      <a:pt x="181013" y="145015"/>
                      <a:pt x="180763" y="144791"/>
                      <a:pt x="180157" y="144225"/>
                    </a:cubicBezTo>
                    <a:cubicBezTo>
                      <a:pt x="179581" y="143703"/>
                      <a:pt x="178685" y="142619"/>
                      <a:pt x="178149" y="141816"/>
                    </a:cubicBezTo>
                    <a:cubicBezTo>
                      <a:pt x="176811" y="139809"/>
                      <a:pt x="169652" y="127244"/>
                      <a:pt x="166400" y="121209"/>
                    </a:cubicBezTo>
                    <a:cubicBezTo>
                      <a:pt x="164476" y="117613"/>
                      <a:pt x="163613" y="115898"/>
                      <a:pt x="163764" y="115898"/>
                    </a:cubicBezTo>
                    <a:cubicBezTo>
                      <a:pt x="163805" y="115898"/>
                      <a:pt x="163916" y="116019"/>
                      <a:pt x="164099" y="116257"/>
                    </a:cubicBezTo>
                    <a:cubicBezTo>
                      <a:pt x="164247" y="116457"/>
                      <a:pt x="164330" y="116561"/>
                      <a:pt x="164388" y="116561"/>
                    </a:cubicBezTo>
                    <a:cubicBezTo>
                      <a:pt x="164451" y="116561"/>
                      <a:pt x="164485" y="116440"/>
                      <a:pt x="164540" y="116190"/>
                    </a:cubicBezTo>
                    <a:cubicBezTo>
                      <a:pt x="164634" y="115923"/>
                      <a:pt x="164768" y="115695"/>
                      <a:pt x="164875" y="115695"/>
                    </a:cubicBezTo>
                    <a:cubicBezTo>
                      <a:pt x="165303" y="115695"/>
                      <a:pt x="164768" y="115026"/>
                      <a:pt x="164326" y="114999"/>
                    </a:cubicBezTo>
                    <a:cubicBezTo>
                      <a:pt x="163871" y="114999"/>
                      <a:pt x="163871" y="114986"/>
                      <a:pt x="164300" y="114826"/>
                    </a:cubicBezTo>
                    <a:cubicBezTo>
                      <a:pt x="164326" y="114816"/>
                      <a:pt x="164354" y="114810"/>
                      <a:pt x="164385" y="114810"/>
                    </a:cubicBezTo>
                    <a:cubicBezTo>
                      <a:pt x="164886" y="114810"/>
                      <a:pt x="166049" y="116378"/>
                      <a:pt x="173292" y="126561"/>
                    </a:cubicBezTo>
                    <a:cubicBezTo>
                      <a:pt x="174947" y="128892"/>
                      <a:pt x="176341" y="130777"/>
                      <a:pt x="176382" y="130777"/>
                    </a:cubicBezTo>
                    <a:cubicBezTo>
                      <a:pt x="176383" y="130777"/>
                      <a:pt x="176383" y="130777"/>
                      <a:pt x="176383" y="130776"/>
                    </a:cubicBezTo>
                    <a:cubicBezTo>
                      <a:pt x="176437" y="130750"/>
                      <a:pt x="174644" y="126561"/>
                      <a:pt x="172462" y="121490"/>
                    </a:cubicBezTo>
                    <a:lnTo>
                      <a:pt x="168448" y="112256"/>
                    </a:lnTo>
                    <a:lnTo>
                      <a:pt x="169144" y="111480"/>
                    </a:lnTo>
                    <a:cubicBezTo>
                      <a:pt x="170013" y="110503"/>
                      <a:pt x="171030" y="108309"/>
                      <a:pt x="171231" y="107091"/>
                    </a:cubicBezTo>
                    <a:lnTo>
                      <a:pt x="171365" y="106168"/>
                    </a:lnTo>
                    <a:close/>
                    <a:moveTo>
                      <a:pt x="55422" y="1"/>
                    </a:moveTo>
                    <a:cubicBezTo>
                      <a:pt x="55172" y="1"/>
                      <a:pt x="54780" y="244"/>
                      <a:pt x="54303" y="721"/>
                    </a:cubicBezTo>
                    <a:lnTo>
                      <a:pt x="53500" y="1524"/>
                    </a:lnTo>
                    <a:lnTo>
                      <a:pt x="51466" y="1484"/>
                    </a:lnTo>
                    <a:cubicBezTo>
                      <a:pt x="49579" y="1444"/>
                      <a:pt x="49392" y="1390"/>
                      <a:pt x="48710" y="815"/>
                    </a:cubicBezTo>
                    <a:cubicBezTo>
                      <a:pt x="48192" y="365"/>
                      <a:pt x="47615" y="137"/>
                      <a:pt x="47086" y="137"/>
                    </a:cubicBezTo>
                    <a:cubicBezTo>
                      <a:pt x="46562" y="137"/>
                      <a:pt x="46086" y="361"/>
                      <a:pt x="45766" y="815"/>
                    </a:cubicBezTo>
                    <a:lnTo>
                      <a:pt x="45271" y="1444"/>
                    </a:lnTo>
                    <a:lnTo>
                      <a:pt x="42233" y="1484"/>
                    </a:lnTo>
                    <a:cubicBezTo>
                      <a:pt x="37081" y="1551"/>
                      <a:pt x="28637" y="2086"/>
                      <a:pt x="22013" y="2755"/>
                    </a:cubicBezTo>
                    <a:cubicBezTo>
                      <a:pt x="15296" y="3424"/>
                      <a:pt x="2449" y="5164"/>
                      <a:pt x="1473" y="5525"/>
                    </a:cubicBezTo>
                    <a:cubicBezTo>
                      <a:pt x="442" y="5926"/>
                      <a:pt x="1" y="12590"/>
                      <a:pt x="817" y="15227"/>
                    </a:cubicBezTo>
                    <a:cubicBezTo>
                      <a:pt x="1379" y="16980"/>
                      <a:pt x="2409" y="18438"/>
                      <a:pt x="3614" y="19174"/>
                    </a:cubicBezTo>
                    <a:lnTo>
                      <a:pt x="4617" y="19776"/>
                    </a:lnTo>
                    <a:lnTo>
                      <a:pt x="14533" y="19014"/>
                    </a:lnTo>
                    <a:cubicBezTo>
                      <a:pt x="28439" y="17935"/>
                      <a:pt x="39362" y="17326"/>
                      <a:pt x="44006" y="17326"/>
                    </a:cubicBezTo>
                    <a:cubicBezTo>
                      <a:pt x="45582" y="17326"/>
                      <a:pt x="46435" y="17396"/>
                      <a:pt x="46435" y="17542"/>
                    </a:cubicBezTo>
                    <a:cubicBezTo>
                      <a:pt x="46435" y="17916"/>
                      <a:pt x="47786" y="18679"/>
                      <a:pt x="48509" y="18679"/>
                    </a:cubicBezTo>
                    <a:cubicBezTo>
                      <a:pt x="48924" y="18679"/>
                      <a:pt x="49379" y="18452"/>
                      <a:pt x="49780" y="18010"/>
                    </a:cubicBezTo>
                    <a:cubicBezTo>
                      <a:pt x="50382" y="17368"/>
                      <a:pt x="50489" y="17341"/>
                      <a:pt x="52229" y="17341"/>
                    </a:cubicBezTo>
                    <a:cubicBezTo>
                      <a:pt x="53942" y="17341"/>
                      <a:pt x="54102" y="17381"/>
                      <a:pt x="54838" y="18010"/>
                    </a:cubicBezTo>
                    <a:cubicBezTo>
                      <a:pt x="55348" y="18464"/>
                      <a:pt x="55898" y="18692"/>
                      <a:pt x="56412" y="18692"/>
                    </a:cubicBezTo>
                    <a:cubicBezTo>
                      <a:pt x="56883" y="18692"/>
                      <a:pt x="57323" y="18501"/>
                      <a:pt x="57675" y="18117"/>
                    </a:cubicBezTo>
                    <a:cubicBezTo>
                      <a:pt x="58144" y="17609"/>
                      <a:pt x="58358" y="17568"/>
                      <a:pt x="60030" y="17568"/>
                    </a:cubicBezTo>
                    <a:cubicBezTo>
                      <a:pt x="61757" y="17568"/>
                      <a:pt x="61904" y="17609"/>
                      <a:pt x="62640" y="18238"/>
                    </a:cubicBezTo>
                    <a:cubicBezTo>
                      <a:pt x="63188" y="18721"/>
                      <a:pt x="63736" y="18959"/>
                      <a:pt x="64255" y="18959"/>
                    </a:cubicBezTo>
                    <a:cubicBezTo>
                      <a:pt x="64713" y="18959"/>
                      <a:pt x="65149" y="18775"/>
                      <a:pt x="65544" y="18411"/>
                    </a:cubicBezTo>
                    <a:cubicBezTo>
                      <a:pt x="65832" y="18131"/>
                      <a:pt x="66030" y="18029"/>
                      <a:pt x="66675" y="18029"/>
                    </a:cubicBezTo>
                    <a:cubicBezTo>
                      <a:pt x="67016" y="18029"/>
                      <a:pt x="67482" y="18057"/>
                      <a:pt x="68153" y="18104"/>
                    </a:cubicBezTo>
                    <a:cubicBezTo>
                      <a:pt x="70187" y="18251"/>
                      <a:pt x="70321" y="18304"/>
                      <a:pt x="71057" y="19040"/>
                    </a:cubicBezTo>
                    <a:cubicBezTo>
                      <a:pt x="71576" y="19560"/>
                      <a:pt x="72178" y="19824"/>
                      <a:pt x="72750" y="19824"/>
                    </a:cubicBezTo>
                    <a:cubicBezTo>
                      <a:pt x="73210" y="19824"/>
                      <a:pt x="73651" y="19654"/>
                      <a:pt x="74014" y="19308"/>
                    </a:cubicBezTo>
                    <a:cubicBezTo>
                      <a:pt x="74313" y="19033"/>
                      <a:pt x="74470" y="18920"/>
                      <a:pt x="74916" y="18920"/>
                    </a:cubicBezTo>
                    <a:cubicBezTo>
                      <a:pt x="75209" y="18920"/>
                      <a:pt x="75626" y="18969"/>
                      <a:pt x="76289" y="19054"/>
                    </a:cubicBezTo>
                    <a:cubicBezTo>
                      <a:pt x="77493" y="19214"/>
                      <a:pt x="78256" y="19442"/>
                      <a:pt x="78684" y="19776"/>
                    </a:cubicBezTo>
                    <a:cubicBezTo>
                      <a:pt x="79064" y="20074"/>
                      <a:pt x="79592" y="20233"/>
                      <a:pt x="80098" y="20233"/>
                    </a:cubicBezTo>
                    <a:cubicBezTo>
                      <a:pt x="80411" y="20233"/>
                      <a:pt x="80716" y="20172"/>
                      <a:pt x="80973" y="20044"/>
                    </a:cubicBezTo>
                    <a:cubicBezTo>
                      <a:pt x="81065" y="19995"/>
                      <a:pt x="81232" y="19970"/>
                      <a:pt x="81471" y="19970"/>
                    </a:cubicBezTo>
                    <a:cubicBezTo>
                      <a:pt x="81889" y="19970"/>
                      <a:pt x="82526" y="20048"/>
                      <a:pt x="83368" y="20218"/>
                    </a:cubicBezTo>
                    <a:cubicBezTo>
                      <a:pt x="85107" y="20553"/>
                      <a:pt x="85442" y="20713"/>
                      <a:pt x="86151" y="21422"/>
                    </a:cubicBezTo>
                    <a:cubicBezTo>
                      <a:pt x="86703" y="21974"/>
                      <a:pt x="87246" y="22247"/>
                      <a:pt x="87762" y="22247"/>
                    </a:cubicBezTo>
                    <a:cubicBezTo>
                      <a:pt x="88123" y="22247"/>
                      <a:pt x="88471" y="22114"/>
                      <a:pt x="88801" y="21851"/>
                    </a:cubicBezTo>
                    <a:cubicBezTo>
                      <a:pt x="89042" y="21655"/>
                      <a:pt x="89182" y="21554"/>
                      <a:pt x="89472" y="21554"/>
                    </a:cubicBezTo>
                    <a:cubicBezTo>
                      <a:pt x="89776" y="21554"/>
                      <a:pt x="90245" y="21665"/>
                      <a:pt x="91169" y="21891"/>
                    </a:cubicBezTo>
                    <a:cubicBezTo>
                      <a:pt x="92414" y="22185"/>
                      <a:pt x="93043" y="22453"/>
                      <a:pt x="93043" y="22653"/>
                    </a:cubicBezTo>
                    <a:cubicBezTo>
                      <a:pt x="93043" y="22827"/>
                      <a:pt x="93377" y="23296"/>
                      <a:pt x="93805" y="23724"/>
                    </a:cubicBezTo>
                    <a:cubicBezTo>
                      <a:pt x="94307" y="24225"/>
                      <a:pt x="94812" y="24481"/>
                      <a:pt x="95315" y="24481"/>
                    </a:cubicBezTo>
                    <a:cubicBezTo>
                      <a:pt x="95698" y="24481"/>
                      <a:pt x="96079" y="24333"/>
                      <a:pt x="96455" y="24032"/>
                    </a:cubicBezTo>
                    <a:cubicBezTo>
                      <a:pt x="96794" y="23763"/>
                      <a:pt x="96962" y="23623"/>
                      <a:pt x="97279" y="23623"/>
                    </a:cubicBezTo>
                    <a:cubicBezTo>
                      <a:pt x="97625" y="23623"/>
                      <a:pt x="98148" y="23790"/>
                      <a:pt x="99265" y="24139"/>
                    </a:cubicBezTo>
                    <a:cubicBezTo>
                      <a:pt x="100911" y="24674"/>
                      <a:pt x="101072" y="24768"/>
                      <a:pt x="101072" y="25276"/>
                    </a:cubicBezTo>
                    <a:cubicBezTo>
                      <a:pt x="101072" y="25638"/>
                      <a:pt x="101366" y="26146"/>
                      <a:pt x="101834" y="26614"/>
                    </a:cubicBezTo>
                    <a:cubicBezTo>
                      <a:pt x="102343" y="27130"/>
                      <a:pt x="102849" y="27388"/>
                      <a:pt x="103336" y="27388"/>
                    </a:cubicBezTo>
                    <a:cubicBezTo>
                      <a:pt x="103783" y="27388"/>
                      <a:pt x="104214" y="27171"/>
                      <a:pt x="104618" y="26735"/>
                    </a:cubicBezTo>
                    <a:lnTo>
                      <a:pt x="105220" y="26106"/>
                    </a:lnTo>
                    <a:lnTo>
                      <a:pt x="108204" y="27243"/>
                    </a:lnTo>
                    <a:cubicBezTo>
                      <a:pt x="111804" y="28622"/>
                      <a:pt x="113690" y="29612"/>
                      <a:pt x="114654" y="30589"/>
                    </a:cubicBezTo>
                    <a:cubicBezTo>
                      <a:pt x="115229" y="31191"/>
                      <a:pt x="115417" y="31619"/>
                      <a:pt x="115617" y="32864"/>
                    </a:cubicBezTo>
                    <a:cubicBezTo>
                      <a:pt x="115992" y="35339"/>
                      <a:pt x="116594" y="36249"/>
                      <a:pt x="118441" y="37186"/>
                    </a:cubicBezTo>
                    <a:cubicBezTo>
                      <a:pt x="118973" y="37452"/>
                      <a:pt x="119528" y="37586"/>
                      <a:pt x="120111" y="37586"/>
                    </a:cubicBezTo>
                    <a:cubicBezTo>
                      <a:pt x="120702" y="37586"/>
                      <a:pt x="121321" y="37448"/>
                      <a:pt x="121974" y="37172"/>
                    </a:cubicBezTo>
                    <a:cubicBezTo>
                      <a:pt x="122212" y="37077"/>
                      <a:pt x="122382" y="37018"/>
                      <a:pt x="122574" y="37018"/>
                    </a:cubicBezTo>
                    <a:cubicBezTo>
                      <a:pt x="122921" y="37018"/>
                      <a:pt x="123338" y="37213"/>
                      <a:pt x="124356" y="37748"/>
                    </a:cubicBezTo>
                    <a:cubicBezTo>
                      <a:pt x="125560" y="38377"/>
                      <a:pt x="126028" y="38711"/>
                      <a:pt x="125961" y="38952"/>
                    </a:cubicBezTo>
                    <a:cubicBezTo>
                      <a:pt x="125894" y="39153"/>
                      <a:pt x="125787" y="40116"/>
                      <a:pt x="125694" y="41093"/>
                    </a:cubicBezTo>
                    <a:cubicBezTo>
                      <a:pt x="125587" y="42659"/>
                      <a:pt x="125600" y="42926"/>
                      <a:pt x="125961" y="43261"/>
                    </a:cubicBezTo>
                    <a:cubicBezTo>
                      <a:pt x="126202" y="43462"/>
                      <a:pt x="127995" y="44412"/>
                      <a:pt x="129949" y="45415"/>
                    </a:cubicBezTo>
                    <a:cubicBezTo>
                      <a:pt x="133830" y="47356"/>
                      <a:pt x="135462" y="48587"/>
                      <a:pt x="136493" y="50300"/>
                    </a:cubicBezTo>
                    <a:lnTo>
                      <a:pt x="137095" y="51357"/>
                    </a:lnTo>
                    <a:lnTo>
                      <a:pt x="137108" y="68632"/>
                    </a:lnTo>
                    <a:cubicBezTo>
                      <a:pt x="137135" y="87166"/>
                      <a:pt x="137242" y="89334"/>
                      <a:pt x="138232" y="92278"/>
                    </a:cubicBezTo>
                    <a:cubicBezTo>
                      <a:pt x="138834" y="94057"/>
                      <a:pt x="139370" y="95115"/>
                      <a:pt x="141123" y="97992"/>
                    </a:cubicBezTo>
                    <a:lnTo>
                      <a:pt x="142247" y="99798"/>
                    </a:lnTo>
                    <a:lnTo>
                      <a:pt x="143558" y="99410"/>
                    </a:lnTo>
                    <a:cubicBezTo>
                      <a:pt x="144675" y="99105"/>
                      <a:pt x="145282" y="98904"/>
                      <a:pt x="145669" y="98904"/>
                    </a:cubicBezTo>
                    <a:cubicBezTo>
                      <a:pt x="146233" y="98904"/>
                      <a:pt x="146332" y="99330"/>
                      <a:pt x="146863" y="100481"/>
                    </a:cubicBezTo>
                    <a:cubicBezTo>
                      <a:pt x="147278" y="101444"/>
                      <a:pt x="148215" y="104013"/>
                      <a:pt x="148911" y="106221"/>
                    </a:cubicBezTo>
                    <a:cubicBezTo>
                      <a:pt x="149607" y="108429"/>
                      <a:pt x="150409" y="110905"/>
                      <a:pt x="150691" y="111748"/>
                    </a:cubicBezTo>
                    <a:cubicBezTo>
                      <a:pt x="152122" y="115695"/>
                      <a:pt x="155026" y="121878"/>
                      <a:pt x="159215" y="129853"/>
                    </a:cubicBezTo>
                    <a:cubicBezTo>
                      <a:pt x="160687" y="132663"/>
                      <a:pt x="162426" y="136142"/>
                      <a:pt x="163068" y="137547"/>
                    </a:cubicBezTo>
                    <a:cubicBezTo>
                      <a:pt x="165477" y="142833"/>
                      <a:pt x="169478" y="149792"/>
                      <a:pt x="171900" y="152963"/>
                    </a:cubicBezTo>
                    <a:cubicBezTo>
                      <a:pt x="175495" y="157635"/>
                      <a:pt x="179974" y="160067"/>
                      <a:pt x="184931" y="160067"/>
                    </a:cubicBezTo>
                    <a:cubicBezTo>
                      <a:pt x="186008" y="160067"/>
                      <a:pt x="187108" y="159952"/>
                      <a:pt x="188226" y="159721"/>
                    </a:cubicBezTo>
                    <a:cubicBezTo>
                      <a:pt x="191197" y="159118"/>
                      <a:pt x="196482" y="157486"/>
                      <a:pt x="200430" y="156001"/>
                    </a:cubicBezTo>
                    <a:cubicBezTo>
                      <a:pt x="206425" y="153726"/>
                      <a:pt x="212406" y="150982"/>
                      <a:pt x="223018" y="145643"/>
                    </a:cubicBezTo>
                    <a:cubicBezTo>
                      <a:pt x="228437" y="142900"/>
                      <a:pt x="232947" y="140679"/>
                      <a:pt x="232987" y="140679"/>
                    </a:cubicBezTo>
                    <a:cubicBezTo>
                      <a:pt x="233054" y="140679"/>
                      <a:pt x="233656" y="141548"/>
                      <a:pt x="234352" y="142592"/>
                    </a:cubicBezTo>
                    <a:cubicBezTo>
                      <a:pt x="235230" y="143954"/>
                      <a:pt x="235562" y="144422"/>
                      <a:pt x="236095" y="144422"/>
                    </a:cubicBezTo>
                    <a:cubicBezTo>
                      <a:pt x="236359" y="144422"/>
                      <a:pt x="236671" y="144308"/>
                      <a:pt x="237122" y="144131"/>
                    </a:cubicBezTo>
                    <a:cubicBezTo>
                      <a:pt x="237127" y="144129"/>
                      <a:pt x="237133" y="144128"/>
                      <a:pt x="237140" y="144128"/>
                    </a:cubicBezTo>
                    <a:cubicBezTo>
                      <a:pt x="237457" y="144128"/>
                      <a:pt x="239127" y="146376"/>
                      <a:pt x="243585" y="152735"/>
                    </a:cubicBezTo>
                    <a:lnTo>
                      <a:pt x="249714" y="161460"/>
                    </a:lnTo>
                    <a:lnTo>
                      <a:pt x="250517" y="161326"/>
                    </a:lnTo>
                    <a:cubicBezTo>
                      <a:pt x="252043" y="161086"/>
                      <a:pt x="255602" y="159814"/>
                      <a:pt x="256726" y="159118"/>
                    </a:cubicBezTo>
                    <a:cubicBezTo>
                      <a:pt x="257877" y="158382"/>
                      <a:pt x="261878" y="154810"/>
                      <a:pt x="261878" y="154529"/>
                    </a:cubicBezTo>
                    <a:cubicBezTo>
                      <a:pt x="261878" y="154435"/>
                      <a:pt x="259001" y="150447"/>
                      <a:pt x="255495" y="145670"/>
                    </a:cubicBezTo>
                    <a:lnTo>
                      <a:pt x="249139" y="136999"/>
                    </a:lnTo>
                    <a:lnTo>
                      <a:pt x="249741" y="136504"/>
                    </a:lnTo>
                    <a:cubicBezTo>
                      <a:pt x="250316" y="136062"/>
                      <a:pt x="250316" y="135995"/>
                      <a:pt x="250049" y="135299"/>
                    </a:cubicBezTo>
                    <a:cubicBezTo>
                      <a:pt x="249875" y="134898"/>
                      <a:pt x="246021" y="128983"/>
                      <a:pt x="241471" y="122185"/>
                    </a:cubicBezTo>
                    <a:cubicBezTo>
                      <a:pt x="230271" y="105365"/>
                      <a:pt x="225159" y="97122"/>
                      <a:pt x="221867" y="90538"/>
                    </a:cubicBezTo>
                    <a:cubicBezTo>
                      <a:pt x="219806" y="86417"/>
                      <a:pt x="219472" y="84690"/>
                      <a:pt x="220301" y="82576"/>
                    </a:cubicBezTo>
                    <a:cubicBezTo>
                      <a:pt x="220944" y="80877"/>
                      <a:pt x="220863" y="77250"/>
                      <a:pt x="220074" y="74320"/>
                    </a:cubicBezTo>
                    <a:cubicBezTo>
                      <a:pt x="218093" y="66960"/>
                      <a:pt x="211965" y="55585"/>
                      <a:pt x="206117" y="48426"/>
                    </a:cubicBezTo>
                    <a:cubicBezTo>
                      <a:pt x="202062" y="43435"/>
                      <a:pt x="197191" y="36102"/>
                      <a:pt x="196308" y="33559"/>
                    </a:cubicBezTo>
                    <a:cubicBezTo>
                      <a:pt x="195746" y="31967"/>
                      <a:pt x="195746" y="31351"/>
                      <a:pt x="196308" y="30830"/>
                    </a:cubicBezTo>
                    <a:cubicBezTo>
                      <a:pt x="196977" y="30227"/>
                      <a:pt x="197084" y="29143"/>
                      <a:pt x="196576" y="27979"/>
                    </a:cubicBezTo>
                    <a:cubicBezTo>
                      <a:pt x="195385" y="25330"/>
                      <a:pt x="191437" y="22493"/>
                      <a:pt x="182940" y="18251"/>
                    </a:cubicBezTo>
                    <a:cubicBezTo>
                      <a:pt x="173787" y="13662"/>
                      <a:pt x="168267" y="11820"/>
                      <a:pt x="163513" y="11820"/>
                    </a:cubicBezTo>
                    <a:cubicBezTo>
                      <a:pt x="163137" y="11820"/>
                      <a:pt x="162767" y="11832"/>
                      <a:pt x="162399" y="11855"/>
                    </a:cubicBezTo>
                    <a:cubicBezTo>
                      <a:pt x="159241" y="12082"/>
                      <a:pt x="158773" y="12216"/>
                      <a:pt x="156244" y="13889"/>
                    </a:cubicBezTo>
                    <a:cubicBezTo>
                      <a:pt x="153071" y="16000"/>
                      <a:pt x="152222" y="16312"/>
                      <a:pt x="149230" y="16312"/>
                    </a:cubicBezTo>
                    <a:cubicBezTo>
                      <a:pt x="149092" y="16312"/>
                      <a:pt x="148951" y="16312"/>
                      <a:pt x="148804" y="16311"/>
                    </a:cubicBezTo>
                    <a:cubicBezTo>
                      <a:pt x="146569" y="16311"/>
                      <a:pt x="145498" y="16204"/>
                      <a:pt x="143451" y="15708"/>
                    </a:cubicBezTo>
                    <a:cubicBezTo>
                      <a:pt x="141242" y="15176"/>
                      <a:pt x="139876" y="14923"/>
                      <a:pt x="138882" y="14923"/>
                    </a:cubicBezTo>
                    <a:cubicBezTo>
                      <a:pt x="138179" y="14923"/>
                      <a:pt x="137661" y="15050"/>
                      <a:pt x="137162" y="15294"/>
                    </a:cubicBezTo>
                    <a:cubicBezTo>
                      <a:pt x="136600" y="15575"/>
                      <a:pt x="136024" y="16070"/>
                      <a:pt x="135770" y="16498"/>
                    </a:cubicBezTo>
                    <a:cubicBezTo>
                      <a:pt x="135556" y="16899"/>
                      <a:pt x="134659" y="18304"/>
                      <a:pt x="133816" y="19616"/>
                    </a:cubicBezTo>
                    <a:lnTo>
                      <a:pt x="132251" y="22024"/>
                    </a:lnTo>
                    <a:lnTo>
                      <a:pt x="131541" y="21529"/>
                    </a:lnTo>
                    <a:cubicBezTo>
                      <a:pt x="130284" y="20660"/>
                      <a:pt x="129615" y="19950"/>
                      <a:pt x="129615" y="19415"/>
                    </a:cubicBezTo>
                    <a:cubicBezTo>
                      <a:pt x="129615" y="18706"/>
                      <a:pt x="129039" y="17341"/>
                      <a:pt x="128437" y="16712"/>
                    </a:cubicBezTo>
                    <a:cubicBezTo>
                      <a:pt x="127795" y="16030"/>
                      <a:pt x="126002" y="15106"/>
                      <a:pt x="125266" y="15106"/>
                    </a:cubicBezTo>
                    <a:cubicBezTo>
                      <a:pt x="124048" y="15106"/>
                      <a:pt x="122977" y="15829"/>
                      <a:pt x="122148" y="17234"/>
                    </a:cubicBezTo>
                    <a:cubicBezTo>
                      <a:pt x="122087" y="17335"/>
                      <a:pt x="122014" y="17395"/>
                      <a:pt x="121863" y="17395"/>
                    </a:cubicBezTo>
                    <a:cubicBezTo>
                      <a:pt x="121517" y="17395"/>
                      <a:pt x="120761" y="17079"/>
                      <a:pt x="118802" y="16230"/>
                    </a:cubicBezTo>
                    <a:cubicBezTo>
                      <a:pt x="117089" y="15441"/>
                      <a:pt x="114319" y="14290"/>
                      <a:pt x="112673" y="13621"/>
                    </a:cubicBezTo>
                    <a:cubicBezTo>
                      <a:pt x="109328" y="12256"/>
                      <a:pt x="109101" y="12122"/>
                      <a:pt x="109101" y="11493"/>
                    </a:cubicBezTo>
                    <a:cubicBezTo>
                      <a:pt x="109101" y="10409"/>
                      <a:pt x="107803" y="9085"/>
                      <a:pt x="106732" y="9085"/>
                    </a:cubicBezTo>
                    <a:cubicBezTo>
                      <a:pt x="106531" y="9085"/>
                      <a:pt x="106050" y="9419"/>
                      <a:pt x="105621" y="9847"/>
                    </a:cubicBezTo>
                    <a:lnTo>
                      <a:pt x="104859" y="10610"/>
                    </a:lnTo>
                    <a:lnTo>
                      <a:pt x="103079" y="10021"/>
                    </a:lnTo>
                    <a:cubicBezTo>
                      <a:pt x="101366" y="9473"/>
                      <a:pt x="101299" y="9406"/>
                      <a:pt x="101165" y="8643"/>
                    </a:cubicBezTo>
                    <a:cubicBezTo>
                      <a:pt x="100965" y="7532"/>
                      <a:pt x="100697" y="7131"/>
                      <a:pt x="99894" y="6636"/>
                    </a:cubicBezTo>
                    <a:cubicBezTo>
                      <a:pt x="99461" y="6366"/>
                      <a:pt x="99135" y="6224"/>
                      <a:pt x="98831" y="6224"/>
                    </a:cubicBezTo>
                    <a:cubicBezTo>
                      <a:pt x="98412" y="6224"/>
                      <a:pt x="98036" y="6495"/>
                      <a:pt x="97485" y="7077"/>
                    </a:cubicBezTo>
                    <a:lnTo>
                      <a:pt x="96629" y="7974"/>
                    </a:lnTo>
                    <a:lnTo>
                      <a:pt x="94849" y="7506"/>
                    </a:lnTo>
                    <a:cubicBezTo>
                      <a:pt x="93110" y="7037"/>
                      <a:pt x="93083" y="7010"/>
                      <a:pt x="92936" y="6207"/>
                    </a:cubicBezTo>
                    <a:cubicBezTo>
                      <a:pt x="92735" y="5070"/>
                      <a:pt x="92240" y="4428"/>
                      <a:pt x="91343" y="4053"/>
                    </a:cubicBezTo>
                    <a:cubicBezTo>
                      <a:pt x="91012" y="3908"/>
                      <a:pt x="90803" y="3834"/>
                      <a:pt x="90606" y="3834"/>
                    </a:cubicBezTo>
                    <a:cubicBezTo>
                      <a:pt x="90404" y="3834"/>
                      <a:pt x="90216" y="3911"/>
                      <a:pt x="89925" y="4066"/>
                    </a:cubicBezTo>
                    <a:cubicBezTo>
                      <a:pt x="89563" y="4254"/>
                      <a:pt x="89068" y="4736"/>
                      <a:pt x="88868" y="5137"/>
                    </a:cubicBezTo>
                    <a:lnTo>
                      <a:pt x="88466" y="5873"/>
                    </a:lnTo>
                    <a:lnTo>
                      <a:pt x="86646" y="5458"/>
                    </a:lnTo>
                    <a:cubicBezTo>
                      <a:pt x="84907" y="5057"/>
                      <a:pt x="84786" y="4990"/>
                      <a:pt x="84786" y="4428"/>
                    </a:cubicBezTo>
                    <a:cubicBezTo>
                      <a:pt x="84786" y="3558"/>
                      <a:pt x="84010" y="2447"/>
                      <a:pt x="83100" y="2019"/>
                    </a:cubicBezTo>
                    <a:cubicBezTo>
                      <a:pt x="82728" y="1833"/>
                      <a:pt x="82512" y="1743"/>
                      <a:pt x="82317" y="1743"/>
                    </a:cubicBezTo>
                    <a:cubicBezTo>
                      <a:pt x="82133" y="1743"/>
                      <a:pt x="81968" y="1823"/>
                      <a:pt x="81709" y="1979"/>
                    </a:cubicBezTo>
                    <a:cubicBezTo>
                      <a:pt x="81267" y="2220"/>
                      <a:pt x="80370" y="3491"/>
                      <a:pt x="80196" y="4120"/>
                    </a:cubicBezTo>
                    <a:cubicBezTo>
                      <a:pt x="80193" y="4137"/>
                      <a:pt x="80153" y="4145"/>
                      <a:pt x="80083" y="4145"/>
                    </a:cubicBezTo>
                    <a:cubicBezTo>
                      <a:pt x="79329" y="4145"/>
                      <a:pt x="75066" y="3231"/>
                      <a:pt x="75004" y="3023"/>
                    </a:cubicBezTo>
                    <a:cubicBezTo>
                      <a:pt x="74951" y="2862"/>
                      <a:pt x="74576" y="2394"/>
                      <a:pt x="74175" y="1992"/>
                    </a:cubicBezTo>
                    <a:cubicBezTo>
                      <a:pt x="73680" y="1498"/>
                      <a:pt x="73092" y="1252"/>
                      <a:pt x="72546" y="1252"/>
                    </a:cubicBezTo>
                    <a:cubicBezTo>
                      <a:pt x="71941" y="1252"/>
                      <a:pt x="71387" y="1555"/>
                      <a:pt x="71070" y="2153"/>
                    </a:cubicBezTo>
                    <a:lnTo>
                      <a:pt x="70789" y="2755"/>
                    </a:lnTo>
                    <a:lnTo>
                      <a:pt x="68795" y="2514"/>
                    </a:lnTo>
                    <a:cubicBezTo>
                      <a:pt x="66855" y="2287"/>
                      <a:pt x="66788" y="2260"/>
                      <a:pt x="65905" y="1323"/>
                    </a:cubicBezTo>
                    <a:cubicBezTo>
                      <a:pt x="65236" y="614"/>
                      <a:pt x="64848" y="387"/>
                      <a:pt x="64312" y="387"/>
                    </a:cubicBezTo>
                    <a:cubicBezTo>
                      <a:pt x="63336" y="387"/>
                      <a:pt x="62961" y="587"/>
                      <a:pt x="62600" y="1283"/>
                    </a:cubicBezTo>
                    <a:lnTo>
                      <a:pt x="62292" y="1885"/>
                    </a:lnTo>
                    <a:lnTo>
                      <a:pt x="60124" y="1778"/>
                    </a:lnTo>
                    <a:cubicBezTo>
                      <a:pt x="58077" y="1658"/>
                      <a:pt x="57916" y="1618"/>
                      <a:pt x="57421" y="1042"/>
                    </a:cubicBezTo>
                    <a:cubicBezTo>
                      <a:pt x="57140" y="708"/>
                      <a:pt x="56672" y="346"/>
                      <a:pt x="56404" y="279"/>
                    </a:cubicBezTo>
                    <a:cubicBezTo>
                      <a:pt x="56136" y="186"/>
                      <a:pt x="55735" y="79"/>
                      <a:pt x="55507" y="12"/>
                    </a:cubicBezTo>
                    <a:cubicBezTo>
                      <a:pt x="55481" y="5"/>
                      <a:pt x="55453" y="1"/>
                      <a:pt x="55422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2"/>
              <p:cNvSpPr/>
              <p:nvPr/>
            </p:nvSpPr>
            <p:spPr>
              <a:xfrm>
                <a:off x="135628" y="1815463"/>
                <a:ext cx="369700" cy="850700"/>
              </a:xfrm>
              <a:custGeom>
                <a:avLst/>
                <a:gdLst/>
                <a:ahLst/>
                <a:cxnLst/>
                <a:rect l="l" t="t" r="r" b="b"/>
                <a:pathLst>
                  <a:path w="14788" h="34028" extrusionOk="0">
                    <a:moveTo>
                      <a:pt x="8136" y="1"/>
                    </a:moveTo>
                    <a:cubicBezTo>
                      <a:pt x="8029" y="1"/>
                      <a:pt x="7695" y="429"/>
                      <a:pt x="7387" y="938"/>
                    </a:cubicBezTo>
                    <a:cubicBezTo>
                      <a:pt x="5781" y="3748"/>
                      <a:pt x="2971" y="12044"/>
                      <a:pt x="870" y="20180"/>
                    </a:cubicBezTo>
                    <a:cubicBezTo>
                      <a:pt x="108" y="23111"/>
                      <a:pt x="0" y="23847"/>
                      <a:pt x="0" y="26095"/>
                    </a:cubicBezTo>
                    <a:cubicBezTo>
                      <a:pt x="0" y="28477"/>
                      <a:pt x="41" y="28744"/>
                      <a:pt x="629" y="29842"/>
                    </a:cubicBezTo>
                    <a:cubicBezTo>
                      <a:pt x="1446" y="31407"/>
                      <a:pt x="2784" y="32692"/>
                      <a:pt x="4323" y="33428"/>
                    </a:cubicBezTo>
                    <a:cubicBezTo>
                      <a:pt x="5176" y="33827"/>
                      <a:pt x="6249" y="34028"/>
                      <a:pt x="7300" y="34028"/>
                    </a:cubicBezTo>
                    <a:cubicBezTo>
                      <a:pt x="8260" y="34028"/>
                      <a:pt x="9202" y="33860"/>
                      <a:pt x="9943" y="33522"/>
                    </a:cubicBezTo>
                    <a:cubicBezTo>
                      <a:pt x="11977" y="32612"/>
                      <a:pt x="13516" y="30819"/>
                      <a:pt x="14279" y="28570"/>
                    </a:cubicBezTo>
                    <a:cubicBezTo>
                      <a:pt x="14787" y="27005"/>
                      <a:pt x="14653" y="24181"/>
                      <a:pt x="13824" y="19511"/>
                    </a:cubicBezTo>
                    <a:cubicBezTo>
                      <a:pt x="12044" y="9207"/>
                      <a:pt x="9341" y="1"/>
                      <a:pt x="8136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273;p22"/>
            <p:cNvSpPr txBox="1"/>
            <p:nvPr/>
          </p:nvSpPr>
          <p:spPr>
            <a:xfrm>
              <a:off x="6140350" y="3374988"/>
              <a:ext cx="2194800" cy="103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Fossil fuels, the kind used to power aircraft and ships, are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highly flammable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Sparking from static buildup would lead to disastrous consequences.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3"/>
          <p:cNvPicPr preferRelativeResize="0"/>
          <p:nvPr/>
        </p:nvPicPr>
        <p:blipFill rotWithShape="1">
          <a:blip r:embed="rId3">
            <a:alphaModFix/>
          </a:blip>
          <a:srcRect l="47564" t="13267" b="7992"/>
          <a:stretch/>
        </p:blipFill>
        <p:spPr>
          <a:xfrm>
            <a:off x="4388500" y="0"/>
            <a:ext cx="483832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0" name="Google Shape;280;p23"/>
          <p:cNvSpPr txBox="1"/>
          <p:nvPr/>
        </p:nvSpPr>
        <p:spPr>
          <a:xfrm>
            <a:off x="506150" y="1979100"/>
            <a:ext cx="34104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Storm clouds contain both water droplets and ice crystals that rub against each other.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friction leads to a huge buildup of static charge and can lead 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lightning strikes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81" name="Google Shape;281;p23"/>
          <p:cNvCxnSpPr/>
          <p:nvPr/>
        </p:nvCxnSpPr>
        <p:spPr>
          <a:xfrm>
            <a:off x="4388500" y="-7200"/>
            <a:ext cx="0" cy="5157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Uses of Static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7" name="Google Shape;28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2.28P</a:t>
            </a:r>
            <a:endParaRPr sz="1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Explain some uses of electrostatic charges.</a:t>
            </a:r>
            <a:endParaRPr sz="11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Static electricity has a number of applications.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AutoNum type="arabicPeriod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Static electricity is used in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inkjet printers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AutoNum type="alphaLcPeriod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droplets of ink are forced out through a fine nozzle, they become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electrostatically charged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AutoNum type="alphaLcPeriod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droplets are then passed through two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 plates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AutoNum type="romanLcPeriod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One plate is positively charged, the other negatively charged.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AutoNum type="alphaLcPeriod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droplets are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deflected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depending on their charge.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AutoNum type="romanLcPeriod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magnitude and direction of the voltage is constantly altered. 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AutoNum type="romanLcPeriod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determines where the droplets land on the page - a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printout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AutoNum type="arabicPeriod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Static electricity is also used in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photocopiers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	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AutoNum type="alphaLcPeriod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image of the document to be copied is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projected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onto a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positively charged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image plate.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AutoNum type="romanLcPeriod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Light areas of the image lose their charge, dark areas keep their charge.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AutoNum type="alphaLcPeriod"/>
            </a:pP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Negatively charged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toner is attracted to the positive regions of the plate.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AutoNum type="romanLcPeriod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toner is transferred to a blank piece of paper.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AutoNum type="romanLcPeriod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tonor is then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heated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 it sticks to the paper.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8" name="Google Shape;28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5"/>
          <p:cNvPicPr preferRelativeResize="0"/>
          <p:nvPr/>
        </p:nvPicPr>
        <p:blipFill rotWithShape="1">
          <a:blip r:embed="rId3">
            <a:alphaModFix/>
          </a:blip>
          <a:srcRect t="20269" b="17933"/>
          <a:stretch/>
        </p:blipFill>
        <p:spPr>
          <a:xfrm>
            <a:off x="0" y="0"/>
            <a:ext cx="9144003" cy="423837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5" name="Google Shape;295;p25"/>
          <p:cNvSpPr txBox="1"/>
          <p:nvPr/>
        </p:nvSpPr>
        <p:spPr>
          <a:xfrm>
            <a:off x="573425" y="4377975"/>
            <a:ext cx="8033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Inkjet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printers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use static electricity to control the direction of tiny ink droplets. The droplets are electrically charged and steered onto the paper by electrostatic forces (forming precise images or text).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96" name="Google Shape;296;p25"/>
          <p:cNvCxnSpPr/>
          <p:nvPr/>
        </p:nvCxnSpPr>
        <p:spPr>
          <a:xfrm>
            <a:off x="18275" y="4238363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02" name="Google Shape;302;p26"/>
          <p:cNvGrpSpPr/>
          <p:nvPr/>
        </p:nvGrpSpPr>
        <p:grpSpPr>
          <a:xfrm>
            <a:off x="581050" y="1520809"/>
            <a:ext cx="4491950" cy="2101900"/>
            <a:chOff x="2841475" y="4342025"/>
            <a:chExt cx="2245975" cy="1050950"/>
          </a:xfrm>
        </p:grpSpPr>
        <p:sp>
          <p:nvSpPr>
            <p:cNvPr id="303" name="Google Shape;303;p26"/>
            <p:cNvSpPr/>
            <p:nvPr/>
          </p:nvSpPr>
          <p:spPr>
            <a:xfrm>
              <a:off x="3765325" y="4717875"/>
              <a:ext cx="70725" cy="25"/>
            </a:xfrm>
            <a:custGeom>
              <a:avLst/>
              <a:gdLst/>
              <a:ahLst/>
              <a:cxnLst/>
              <a:rect l="l" t="t" r="r" b="b"/>
              <a:pathLst>
                <a:path w="2829" h="1" extrusionOk="0">
                  <a:moveTo>
                    <a:pt x="1" y="0"/>
                  </a:moveTo>
                  <a:lnTo>
                    <a:pt x="2828" y="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6"/>
            <p:cNvSpPr/>
            <p:nvPr/>
          </p:nvSpPr>
          <p:spPr>
            <a:xfrm>
              <a:off x="3765325" y="4717875"/>
              <a:ext cx="70725" cy="25"/>
            </a:xfrm>
            <a:custGeom>
              <a:avLst/>
              <a:gdLst/>
              <a:ahLst/>
              <a:cxnLst/>
              <a:rect l="l" t="t" r="r" b="b"/>
              <a:pathLst>
                <a:path w="2829" h="1" fill="none" extrusionOk="0">
                  <a:moveTo>
                    <a:pt x="1" y="0"/>
                  </a:moveTo>
                  <a:lnTo>
                    <a:pt x="2828" y="0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6"/>
            <p:cNvSpPr/>
            <p:nvPr/>
          </p:nvSpPr>
          <p:spPr>
            <a:xfrm>
              <a:off x="3629875" y="4723000"/>
              <a:ext cx="70200" cy="5675"/>
            </a:xfrm>
            <a:custGeom>
              <a:avLst/>
              <a:gdLst/>
              <a:ahLst/>
              <a:cxnLst/>
              <a:rect l="l" t="t" r="r" b="b"/>
              <a:pathLst>
                <a:path w="2808" h="227" extrusionOk="0">
                  <a:moveTo>
                    <a:pt x="1" y="227"/>
                  </a:moveTo>
                  <a:lnTo>
                    <a:pt x="2807" y="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6"/>
            <p:cNvSpPr/>
            <p:nvPr/>
          </p:nvSpPr>
          <p:spPr>
            <a:xfrm>
              <a:off x="3629875" y="4723000"/>
              <a:ext cx="70200" cy="5675"/>
            </a:xfrm>
            <a:custGeom>
              <a:avLst/>
              <a:gdLst/>
              <a:ahLst/>
              <a:cxnLst/>
              <a:rect l="l" t="t" r="r" b="b"/>
              <a:pathLst>
                <a:path w="2808" h="227" fill="none" extrusionOk="0">
                  <a:moveTo>
                    <a:pt x="1" y="227"/>
                  </a:moveTo>
                  <a:lnTo>
                    <a:pt x="2807" y="0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6"/>
            <p:cNvSpPr/>
            <p:nvPr/>
          </p:nvSpPr>
          <p:spPr>
            <a:xfrm>
              <a:off x="3236775" y="4803675"/>
              <a:ext cx="67200" cy="21075"/>
            </a:xfrm>
            <a:custGeom>
              <a:avLst/>
              <a:gdLst/>
              <a:ahLst/>
              <a:cxnLst/>
              <a:rect l="l" t="t" r="r" b="b"/>
              <a:pathLst>
                <a:path w="2688" h="843" extrusionOk="0">
                  <a:moveTo>
                    <a:pt x="0" y="842"/>
                  </a:moveTo>
                  <a:lnTo>
                    <a:pt x="2687" y="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6"/>
            <p:cNvSpPr/>
            <p:nvPr/>
          </p:nvSpPr>
          <p:spPr>
            <a:xfrm>
              <a:off x="3236775" y="4803675"/>
              <a:ext cx="67200" cy="21075"/>
            </a:xfrm>
            <a:custGeom>
              <a:avLst/>
              <a:gdLst/>
              <a:ahLst/>
              <a:cxnLst/>
              <a:rect l="l" t="t" r="r" b="b"/>
              <a:pathLst>
                <a:path w="2688" h="843" fill="none" extrusionOk="0">
                  <a:moveTo>
                    <a:pt x="0" y="842"/>
                  </a:moveTo>
                  <a:lnTo>
                    <a:pt x="2687" y="0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6"/>
            <p:cNvSpPr/>
            <p:nvPr/>
          </p:nvSpPr>
          <p:spPr>
            <a:xfrm>
              <a:off x="3112375" y="4847375"/>
              <a:ext cx="65325" cy="26750"/>
            </a:xfrm>
            <a:custGeom>
              <a:avLst/>
              <a:gdLst/>
              <a:ahLst/>
              <a:cxnLst/>
              <a:rect l="l" t="t" r="r" b="b"/>
              <a:pathLst>
                <a:path w="2613" h="1070" extrusionOk="0">
                  <a:moveTo>
                    <a:pt x="1" y="1069"/>
                  </a:moveTo>
                  <a:lnTo>
                    <a:pt x="2613" y="1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6"/>
            <p:cNvSpPr/>
            <p:nvPr/>
          </p:nvSpPr>
          <p:spPr>
            <a:xfrm>
              <a:off x="3112375" y="4847375"/>
              <a:ext cx="65325" cy="26750"/>
            </a:xfrm>
            <a:custGeom>
              <a:avLst/>
              <a:gdLst/>
              <a:ahLst/>
              <a:cxnLst/>
              <a:rect l="l" t="t" r="r" b="b"/>
              <a:pathLst>
                <a:path w="2613" h="1070" fill="none" extrusionOk="0">
                  <a:moveTo>
                    <a:pt x="1" y="1069"/>
                  </a:moveTo>
                  <a:lnTo>
                    <a:pt x="2613" y="1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6"/>
            <p:cNvSpPr/>
            <p:nvPr/>
          </p:nvSpPr>
          <p:spPr>
            <a:xfrm>
              <a:off x="2986100" y="4901875"/>
              <a:ext cx="62100" cy="33225"/>
            </a:xfrm>
            <a:custGeom>
              <a:avLst/>
              <a:gdLst/>
              <a:ahLst/>
              <a:cxnLst/>
              <a:rect l="l" t="t" r="r" b="b"/>
              <a:pathLst>
                <a:path w="2484" h="1329" extrusionOk="0">
                  <a:moveTo>
                    <a:pt x="1" y="1328"/>
                  </a:moveTo>
                  <a:lnTo>
                    <a:pt x="2483" y="1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6"/>
            <p:cNvSpPr/>
            <p:nvPr/>
          </p:nvSpPr>
          <p:spPr>
            <a:xfrm>
              <a:off x="2986100" y="4901875"/>
              <a:ext cx="62100" cy="33225"/>
            </a:xfrm>
            <a:custGeom>
              <a:avLst/>
              <a:gdLst/>
              <a:ahLst/>
              <a:cxnLst/>
              <a:rect l="l" t="t" r="r" b="b"/>
              <a:pathLst>
                <a:path w="2484" h="1329" fill="none" extrusionOk="0">
                  <a:moveTo>
                    <a:pt x="1" y="1328"/>
                  </a:moveTo>
                  <a:lnTo>
                    <a:pt x="2483" y="1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6"/>
            <p:cNvSpPr/>
            <p:nvPr/>
          </p:nvSpPr>
          <p:spPr>
            <a:xfrm>
              <a:off x="4174925" y="4732975"/>
              <a:ext cx="69625" cy="12175"/>
            </a:xfrm>
            <a:custGeom>
              <a:avLst/>
              <a:gdLst/>
              <a:ahLst/>
              <a:cxnLst/>
              <a:rect l="l" t="t" r="r" b="b"/>
              <a:pathLst>
                <a:path w="2785" h="487" extrusionOk="0">
                  <a:moveTo>
                    <a:pt x="0" y="1"/>
                  </a:moveTo>
                  <a:lnTo>
                    <a:pt x="2785" y="486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6"/>
            <p:cNvSpPr/>
            <p:nvPr/>
          </p:nvSpPr>
          <p:spPr>
            <a:xfrm>
              <a:off x="4174925" y="4732975"/>
              <a:ext cx="69625" cy="12175"/>
            </a:xfrm>
            <a:custGeom>
              <a:avLst/>
              <a:gdLst/>
              <a:ahLst/>
              <a:cxnLst/>
              <a:rect l="l" t="t" r="r" b="b"/>
              <a:pathLst>
                <a:path w="2785" h="487" fill="none" extrusionOk="0">
                  <a:moveTo>
                    <a:pt x="0" y="1"/>
                  </a:moveTo>
                  <a:lnTo>
                    <a:pt x="2785" y="486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6"/>
            <p:cNvSpPr/>
            <p:nvPr/>
          </p:nvSpPr>
          <p:spPr>
            <a:xfrm>
              <a:off x="4306325" y="4756450"/>
              <a:ext cx="67725" cy="19175"/>
            </a:xfrm>
            <a:custGeom>
              <a:avLst/>
              <a:gdLst/>
              <a:ahLst/>
              <a:cxnLst/>
              <a:rect l="l" t="t" r="r" b="b"/>
              <a:pathLst>
                <a:path w="2709" h="767" extrusionOk="0">
                  <a:moveTo>
                    <a:pt x="0" y="1"/>
                  </a:moveTo>
                  <a:lnTo>
                    <a:pt x="2709" y="767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6"/>
            <p:cNvSpPr/>
            <p:nvPr/>
          </p:nvSpPr>
          <p:spPr>
            <a:xfrm>
              <a:off x="4306325" y="4756450"/>
              <a:ext cx="67725" cy="19175"/>
            </a:xfrm>
            <a:custGeom>
              <a:avLst/>
              <a:gdLst/>
              <a:ahLst/>
              <a:cxnLst/>
              <a:rect l="l" t="t" r="r" b="b"/>
              <a:pathLst>
                <a:path w="2709" h="767" fill="none" extrusionOk="0">
                  <a:moveTo>
                    <a:pt x="0" y="1"/>
                  </a:moveTo>
                  <a:lnTo>
                    <a:pt x="2709" y="767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6"/>
            <p:cNvSpPr/>
            <p:nvPr/>
          </p:nvSpPr>
          <p:spPr>
            <a:xfrm>
              <a:off x="4560750" y="4832000"/>
              <a:ext cx="64775" cy="28100"/>
            </a:xfrm>
            <a:custGeom>
              <a:avLst/>
              <a:gdLst/>
              <a:ahLst/>
              <a:cxnLst/>
              <a:rect l="l" t="t" r="r" b="b"/>
              <a:pathLst>
                <a:path w="2591" h="1124" extrusionOk="0">
                  <a:moveTo>
                    <a:pt x="0" y="1"/>
                  </a:moveTo>
                  <a:lnTo>
                    <a:pt x="2591" y="1123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6"/>
            <p:cNvSpPr/>
            <p:nvPr/>
          </p:nvSpPr>
          <p:spPr>
            <a:xfrm>
              <a:off x="4560750" y="4832000"/>
              <a:ext cx="64775" cy="28100"/>
            </a:xfrm>
            <a:custGeom>
              <a:avLst/>
              <a:gdLst/>
              <a:ahLst/>
              <a:cxnLst/>
              <a:rect l="l" t="t" r="r" b="b"/>
              <a:pathLst>
                <a:path w="2591" h="1124" fill="none" extrusionOk="0">
                  <a:moveTo>
                    <a:pt x="0" y="1"/>
                  </a:moveTo>
                  <a:lnTo>
                    <a:pt x="2591" y="1123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6"/>
            <p:cNvSpPr/>
            <p:nvPr/>
          </p:nvSpPr>
          <p:spPr>
            <a:xfrm>
              <a:off x="4689175" y="4885150"/>
              <a:ext cx="62350" cy="32675"/>
            </a:xfrm>
            <a:custGeom>
              <a:avLst/>
              <a:gdLst/>
              <a:ahLst/>
              <a:cxnLst/>
              <a:rect l="l" t="t" r="r" b="b"/>
              <a:pathLst>
                <a:path w="2494" h="1307" extrusionOk="0">
                  <a:moveTo>
                    <a:pt x="1" y="1"/>
                  </a:moveTo>
                  <a:lnTo>
                    <a:pt x="2494" y="1307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6"/>
            <p:cNvSpPr/>
            <p:nvPr/>
          </p:nvSpPr>
          <p:spPr>
            <a:xfrm>
              <a:off x="4689175" y="4885150"/>
              <a:ext cx="62350" cy="32675"/>
            </a:xfrm>
            <a:custGeom>
              <a:avLst/>
              <a:gdLst/>
              <a:ahLst/>
              <a:cxnLst/>
              <a:rect l="l" t="t" r="r" b="b"/>
              <a:pathLst>
                <a:path w="2494" h="1307" fill="none" extrusionOk="0">
                  <a:moveTo>
                    <a:pt x="1" y="1"/>
                  </a:moveTo>
                  <a:lnTo>
                    <a:pt x="2494" y="1307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6"/>
            <p:cNvSpPr/>
            <p:nvPr/>
          </p:nvSpPr>
          <p:spPr>
            <a:xfrm>
              <a:off x="2973425" y="4630725"/>
              <a:ext cx="1779725" cy="474625"/>
            </a:xfrm>
            <a:custGeom>
              <a:avLst/>
              <a:gdLst/>
              <a:ahLst/>
              <a:cxnLst/>
              <a:rect l="l" t="t" r="r" b="b"/>
              <a:pathLst>
                <a:path w="71189" h="18985" extrusionOk="0">
                  <a:moveTo>
                    <a:pt x="2688" y="18985"/>
                  </a:moveTo>
                  <a:lnTo>
                    <a:pt x="993" y="16545"/>
                  </a:lnTo>
                  <a:lnTo>
                    <a:pt x="1" y="14678"/>
                  </a:lnTo>
                  <a:lnTo>
                    <a:pt x="76" y="13998"/>
                  </a:lnTo>
                  <a:cubicBezTo>
                    <a:pt x="29615" y="0"/>
                    <a:pt x="51244" y="4533"/>
                    <a:pt x="71124" y="13189"/>
                  </a:cubicBezTo>
                  <a:lnTo>
                    <a:pt x="71189" y="14419"/>
                  </a:lnTo>
                  <a:lnTo>
                    <a:pt x="68771" y="18121"/>
                  </a:lnTo>
                  <a:cubicBezTo>
                    <a:pt x="46862" y="7814"/>
                    <a:pt x="25061" y="7566"/>
                    <a:pt x="2688" y="18985"/>
                  </a:cubicBezTo>
                  <a:close/>
                </a:path>
              </a:pathLst>
            </a:custGeom>
            <a:solidFill>
              <a:srgbClr val="FFCC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6"/>
            <p:cNvSpPr/>
            <p:nvPr/>
          </p:nvSpPr>
          <p:spPr>
            <a:xfrm>
              <a:off x="3040075" y="4789375"/>
              <a:ext cx="1649950" cy="482450"/>
            </a:xfrm>
            <a:custGeom>
              <a:avLst/>
              <a:gdLst/>
              <a:ahLst/>
              <a:cxnLst/>
              <a:rect l="l" t="t" r="r" b="b"/>
              <a:pathLst>
                <a:path w="65998" h="19298" extrusionOk="0">
                  <a:moveTo>
                    <a:pt x="0" y="12660"/>
                  </a:moveTo>
                  <a:cubicBezTo>
                    <a:pt x="734" y="13621"/>
                    <a:pt x="1921" y="17193"/>
                    <a:pt x="3357" y="19298"/>
                  </a:cubicBezTo>
                  <a:cubicBezTo>
                    <a:pt x="20657" y="10696"/>
                    <a:pt x="39631" y="7911"/>
                    <a:pt x="62306" y="18132"/>
                  </a:cubicBezTo>
                  <a:cubicBezTo>
                    <a:pt x="63029" y="17592"/>
                    <a:pt x="63741" y="16492"/>
                    <a:pt x="64454" y="15531"/>
                  </a:cubicBezTo>
                  <a:lnTo>
                    <a:pt x="65134" y="13405"/>
                  </a:lnTo>
                  <a:lnTo>
                    <a:pt x="65997" y="11775"/>
                  </a:lnTo>
                  <a:cubicBezTo>
                    <a:pt x="40764" y="0"/>
                    <a:pt x="19470" y="2904"/>
                    <a:pt x="0" y="12660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6"/>
            <p:cNvSpPr/>
            <p:nvPr/>
          </p:nvSpPr>
          <p:spPr>
            <a:xfrm>
              <a:off x="3717300" y="5321450"/>
              <a:ext cx="285500" cy="25"/>
            </a:xfrm>
            <a:custGeom>
              <a:avLst/>
              <a:gdLst/>
              <a:ahLst/>
              <a:cxnLst/>
              <a:rect l="l" t="t" r="r" b="b"/>
              <a:pathLst>
                <a:path w="11420" h="1" fill="none" extrusionOk="0">
                  <a:moveTo>
                    <a:pt x="1" y="0"/>
                  </a:moveTo>
                  <a:lnTo>
                    <a:pt x="11419" y="0"/>
                  </a:lnTo>
                </a:path>
              </a:pathLst>
            </a:custGeom>
            <a:noFill/>
            <a:ln w="118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6"/>
            <p:cNvSpPr/>
            <p:nvPr/>
          </p:nvSpPr>
          <p:spPr>
            <a:xfrm>
              <a:off x="3764800" y="5357325"/>
              <a:ext cx="190250" cy="25"/>
            </a:xfrm>
            <a:custGeom>
              <a:avLst/>
              <a:gdLst/>
              <a:ahLst/>
              <a:cxnLst/>
              <a:rect l="l" t="t" r="r" b="b"/>
              <a:pathLst>
                <a:path w="7610" h="1" fill="none" extrusionOk="0">
                  <a:moveTo>
                    <a:pt x="0" y="1"/>
                  </a:moveTo>
                  <a:lnTo>
                    <a:pt x="7609" y="1"/>
                  </a:lnTo>
                </a:path>
              </a:pathLst>
            </a:custGeom>
            <a:noFill/>
            <a:ln w="118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6"/>
            <p:cNvSpPr/>
            <p:nvPr/>
          </p:nvSpPr>
          <p:spPr>
            <a:xfrm>
              <a:off x="3812275" y="5392950"/>
              <a:ext cx="95275" cy="25"/>
            </a:xfrm>
            <a:custGeom>
              <a:avLst/>
              <a:gdLst/>
              <a:ahLst/>
              <a:cxnLst/>
              <a:rect l="l" t="t" r="r" b="b"/>
              <a:pathLst>
                <a:path w="3811" h="1" fill="none" extrusionOk="0">
                  <a:moveTo>
                    <a:pt x="3811" y="0"/>
                  </a:moveTo>
                  <a:lnTo>
                    <a:pt x="1" y="0"/>
                  </a:lnTo>
                </a:path>
              </a:pathLst>
            </a:custGeom>
            <a:noFill/>
            <a:ln w="118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6"/>
            <p:cNvSpPr/>
            <p:nvPr/>
          </p:nvSpPr>
          <p:spPr>
            <a:xfrm>
              <a:off x="3860050" y="5083750"/>
              <a:ext cx="25" cy="237725"/>
            </a:xfrm>
            <a:custGeom>
              <a:avLst/>
              <a:gdLst/>
              <a:ahLst/>
              <a:cxnLst/>
              <a:rect l="l" t="t" r="r" b="b"/>
              <a:pathLst>
                <a:path w="1" h="9509" fill="none" extrusionOk="0">
                  <a:moveTo>
                    <a:pt x="0" y="9508"/>
                  </a:moveTo>
                  <a:lnTo>
                    <a:pt x="0" y="0"/>
                  </a:lnTo>
                </a:path>
              </a:pathLst>
            </a:custGeom>
            <a:noFill/>
            <a:ln w="118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6"/>
            <p:cNvSpPr/>
            <p:nvPr/>
          </p:nvSpPr>
          <p:spPr>
            <a:xfrm>
              <a:off x="2969650" y="4675775"/>
              <a:ext cx="1794825" cy="603325"/>
            </a:xfrm>
            <a:custGeom>
              <a:avLst/>
              <a:gdLst/>
              <a:ahLst/>
              <a:cxnLst/>
              <a:rect l="l" t="t" r="r" b="b"/>
              <a:pathLst>
                <a:path w="71793" h="24133" fill="none" extrusionOk="0">
                  <a:moveTo>
                    <a:pt x="227" y="12218"/>
                  </a:moveTo>
                  <a:cubicBezTo>
                    <a:pt x="0" y="13848"/>
                    <a:pt x="1080" y="14269"/>
                    <a:pt x="1436" y="15110"/>
                  </a:cubicBezTo>
                  <a:cubicBezTo>
                    <a:pt x="2073" y="16654"/>
                    <a:pt x="3281" y="17355"/>
                    <a:pt x="3648" y="18672"/>
                  </a:cubicBezTo>
                  <a:cubicBezTo>
                    <a:pt x="4231" y="20787"/>
                    <a:pt x="6087" y="24133"/>
                    <a:pt x="6249" y="23874"/>
                  </a:cubicBezTo>
                  <a:cubicBezTo>
                    <a:pt x="26140" y="13815"/>
                    <a:pt x="45750" y="13729"/>
                    <a:pt x="65123" y="22676"/>
                  </a:cubicBezTo>
                  <a:cubicBezTo>
                    <a:pt x="65123" y="22676"/>
                    <a:pt x="67443" y="20669"/>
                    <a:pt x="67735" y="18769"/>
                  </a:cubicBezTo>
                  <a:cubicBezTo>
                    <a:pt x="67886" y="17765"/>
                    <a:pt x="68490" y="16913"/>
                    <a:pt x="69084" y="15974"/>
                  </a:cubicBezTo>
                  <a:cubicBezTo>
                    <a:pt x="69084" y="15974"/>
                    <a:pt x="70098" y="14182"/>
                    <a:pt x="70962" y="13178"/>
                  </a:cubicBezTo>
                  <a:cubicBezTo>
                    <a:pt x="71793" y="12207"/>
                    <a:pt x="71242" y="11301"/>
                    <a:pt x="71242" y="11301"/>
                  </a:cubicBezTo>
                  <a:cubicBezTo>
                    <a:pt x="48556" y="929"/>
                    <a:pt x="24975" y="1"/>
                    <a:pt x="227" y="12218"/>
                  </a:cubicBezTo>
                  <a:close/>
                </a:path>
              </a:pathLst>
            </a:custGeom>
            <a:noFill/>
            <a:ln w="10250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6"/>
            <p:cNvSpPr/>
            <p:nvPr/>
          </p:nvSpPr>
          <p:spPr>
            <a:xfrm>
              <a:off x="3040875" y="4823375"/>
              <a:ext cx="1650225" cy="281975"/>
            </a:xfrm>
            <a:custGeom>
              <a:avLst/>
              <a:gdLst/>
              <a:ahLst/>
              <a:cxnLst/>
              <a:rect l="l" t="t" r="r" b="b"/>
              <a:pathLst>
                <a:path w="66009" h="11279" fill="none" extrusionOk="0">
                  <a:moveTo>
                    <a:pt x="1" y="11279"/>
                  </a:moveTo>
                  <a:cubicBezTo>
                    <a:pt x="22136" y="0"/>
                    <a:pt x="44132" y="87"/>
                    <a:pt x="66008" y="10383"/>
                  </a:cubicBezTo>
                </a:path>
              </a:pathLst>
            </a:custGeom>
            <a:noFill/>
            <a:ln w="10250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6"/>
            <p:cNvSpPr/>
            <p:nvPr/>
          </p:nvSpPr>
          <p:spPr>
            <a:xfrm>
              <a:off x="3800950" y="4915100"/>
              <a:ext cx="25" cy="72075"/>
            </a:xfrm>
            <a:custGeom>
              <a:avLst/>
              <a:gdLst/>
              <a:ahLst/>
              <a:cxnLst/>
              <a:rect l="l" t="t" r="r" b="b"/>
              <a:pathLst>
                <a:path w="1" h="2883" extrusionOk="0">
                  <a:moveTo>
                    <a:pt x="0" y="1"/>
                  </a:moveTo>
                  <a:lnTo>
                    <a:pt x="0" y="2882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6"/>
            <p:cNvSpPr/>
            <p:nvPr/>
          </p:nvSpPr>
          <p:spPr>
            <a:xfrm>
              <a:off x="3800950" y="4915100"/>
              <a:ext cx="25" cy="72075"/>
            </a:xfrm>
            <a:custGeom>
              <a:avLst/>
              <a:gdLst/>
              <a:ahLst/>
              <a:cxnLst/>
              <a:rect l="l" t="t" r="r" b="b"/>
              <a:pathLst>
                <a:path w="1" h="2883" fill="none" extrusionOk="0">
                  <a:moveTo>
                    <a:pt x="0" y="1"/>
                  </a:moveTo>
                  <a:lnTo>
                    <a:pt x="0" y="2882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6"/>
            <p:cNvSpPr/>
            <p:nvPr/>
          </p:nvSpPr>
          <p:spPr>
            <a:xfrm>
              <a:off x="3765075" y="4951000"/>
              <a:ext cx="72050" cy="25"/>
            </a:xfrm>
            <a:custGeom>
              <a:avLst/>
              <a:gdLst/>
              <a:ahLst/>
              <a:cxnLst/>
              <a:rect l="l" t="t" r="r" b="b"/>
              <a:pathLst>
                <a:path w="2882" h="1" extrusionOk="0">
                  <a:moveTo>
                    <a:pt x="2882" y="0"/>
                  </a:moveTo>
                  <a:lnTo>
                    <a:pt x="0" y="0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6"/>
            <p:cNvSpPr/>
            <p:nvPr/>
          </p:nvSpPr>
          <p:spPr>
            <a:xfrm>
              <a:off x="3765075" y="4951000"/>
              <a:ext cx="72050" cy="25"/>
            </a:xfrm>
            <a:custGeom>
              <a:avLst/>
              <a:gdLst/>
              <a:ahLst/>
              <a:cxnLst/>
              <a:rect l="l" t="t" r="r" b="b"/>
              <a:pathLst>
                <a:path w="2882" h="1" fill="none" extrusionOk="0">
                  <a:moveTo>
                    <a:pt x="2882" y="0"/>
                  </a:moveTo>
                  <a:lnTo>
                    <a:pt x="0" y="0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6"/>
            <p:cNvSpPr/>
            <p:nvPr/>
          </p:nvSpPr>
          <p:spPr>
            <a:xfrm>
              <a:off x="3675475" y="4925625"/>
              <a:ext cx="9200" cy="71525"/>
            </a:xfrm>
            <a:custGeom>
              <a:avLst/>
              <a:gdLst/>
              <a:ahLst/>
              <a:cxnLst/>
              <a:rect l="l" t="t" r="r" b="b"/>
              <a:pathLst>
                <a:path w="368" h="2861" extrusionOk="0">
                  <a:moveTo>
                    <a:pt x="1" y="1"/>
                  </a:moveTo>
                  <a:lnTo>
                    <a:pt x="368" y="2861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6"/>
            <p:cNvSpPr/>
            <p:nvPr/>
          </p:nvSpPr>
          <p:spPr>
            <a:xfrm>
              <a:off x="3675475" y="4925625"/>
              <a:ext cx="9200" cy="71525"/>
            </a:xfrm>
            <a:custGeom>
              <a:avLst/>
              <a:gdLst/>
              <a:ahLst/>
              <a:cxnLst/>
              <a:rect l="l" t="t" r="r" b="b"/>
              <a:pathLst>
                <a:path w="368" h="2861" fill="none" extrusionOk="0">
                  <a:moveTo>
                    <a:pt x="1" y="1"/>
                  </a:moveTo>
                  <a:lnTo>
                    <a:pt x="368" y="2861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6"/>
            <p:cNvSpPr/>
            <p:nvPr/>
          </p:nvSpPr>
          <p:spPr>
            <a:xfrm>
              <a:off x="3644175" y="4956650"/>
              <a:ext cx="71800" cy="9475"/>
            </a:xfrm>
            <a:custGeom>
              <a:avLst/>
              <a:gdLst/>
              <a:ahLst/>
              <a:cxnLst/>
              <a:rect l="l" t="t" r="r" b="b"/>
              <a:pathLst>
                <a:path w="2872" h="379" extrusionOk="0">
                  <a:moveTo>
                    <a:pt x="2872" y="1"/>
                  </a:moveTo>
                  <a:lnTo>
                    <a:pt x="1" y="379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6"/>
            <p:cNvSpPr/>
            <p:nvPr/>
          </p:nvSpPr>
          <p:spPr>
            <a:xfrm>
              <a:off x="3644175" y="4956650"/>
              <a:ext cx="71800" cy="9475"/>
            </a:xfrm>
            <a:custGeom>
              <a:avLst/>
              <a:gdLst/>
              <a:ahLst/>
              <a:cxnLst/>
              <a:rect l="l" t="t" r="r" b="b"/>
              <a:pathLst>
                <a:path w="2872" h="379" fill="none" extrusionOk="0">
                  <a:moveTo>
                    <a:pt x="2872" y="1"/>
                  </a:moveTo>
                  <a:lnTo>
                    <a:pt x="1" y="379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6"/>
            <p:cNvSpPr/>
            <p:nvPr/>
          </p:nvSpPr>
          <p:spPr>
            <a:xfrm>
              <a:off x="3320150" y="5015200"/>
              <a:ext cx="22400" cy="68575"/>
            </a:xfrm>
            <a:custGeom>
              <a:avLst/>
              <a:gdLst/>
              <a:ahLst/>
              <a:cxnLst/>
              <a:rect l="l" t="t" r="r" b="b"/>
              <a:pathLst>
                <a:path w="896" h="2743" extrusionOk="0">
                  <a:moveTo>
                    <a:pt x="0" y="1"/>
                  </a:moveTo>
                  <a:lnTo>
                    <a:pt x="896" y="2742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6"/>
            <p:cNvSpPr/>
            <p:nvPr/>
          </p:nvSpPr>
          <p:spPr>
            <a:xfrm>
              <a:off x="3320150" y="5015200"/>
              <a:ext cx="22400" cy="68575"/>
            </a:xfrm>
            <a:custGeom>
              <a:avLst/>
              <a:gdLst/>
              <a:ahLst/>
              <a:cxnLst/>
              <a:rect l="l" t="t" r="r" b="b"/>
              <a:pathLst>
                <a:path w="896" h="2743" fill="none" extrusionOk="0">
                  <a:moveTo>
                    <a:pt x="0" y="1"/>
                  </a:moveTo>
                  <a:lnTo>
                    <a:pt x="896" y="2742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6"/>
            <p:cNvSpPr/>
            <p:nvPr/>
          </p:nvSpPr>
          <p:spPr>
            <a:xfrm>
              <a:off x="3296925" y="5038400"/>
              <a:ext cx="68825" cy="22150"/>
            </a:xfrm>
            <a:custGeom>
              <a:avLst/>
              <a:gdLst/>
              <a:ahLst/>
              <a:cxnLst/>
              <a:rect l="l" t="t" r="r" b="b"/>
              <a:pathLst>
                <a:path w="2753" h="886" extrusionOk="0">
                  <a:moveTo>
                    <a:pt x="2753" y="1"/>
                  </a:moveTo>
                  <a:lnTo>
                    <a:pt x="1" y="886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6"/>
            <p:cNvSpPr/>
            <p:nvPr/>
          </p:nvSpPr>
          <p:spPr>
            <a:xfrm>
              <a:off x="3296925" y="5038400"/>
              <a:ext cx="68825" cy="22150"/>
            </a:xfrm>
            <a:custGeom>
              <a:avLst/>
              <a:gdLst/>
              <a:ahLst/>
              <a:cxnLst/>
              <a:rect l="l" t="t" r="r" b="b"/>
              <a:pathLst>
                <a:path w="2753" h="886" fill="none" extrusionOk="0">
                  <a:moveTo>
                    <a:pt x="2753" y="1"/>
                  </a:moveTo>
                  <a:lnTo>
                    <a:pt x="1" y="886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6"/>
            <p:cNvSpPr/>
            <p:nvPr/>
          </p:nvSpPr>
          <p:spPr>
            <a:xfrm>
              <a:off x="3201150" y="5061875"/>
              <a:ext cx="31050" cy="65325"/>
            </a:xfrm>
            <a:custGeom>
              <a:avLst/>
              <a:gdLst/>
              <a:ahLst/>
              <a:cxnLst/>
              <a:rect l="l" t="t" r="r" b="b"/>
              <a:pathLst>
                <a:path w="1242" h="2613" extrusionOk="0">
                  <a:moveTo>
                    <a:pt x="0" y="1"/>
                  </a:moveTo>
                  <a:lnTo>
                    <a:pt x="1242" y="2613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6"/>
            <p:cNvSpPr/>
            <p:nvPr/>
          </p:nvSpPr>
          <p:spPr>
            <a:xfrm>
              <a:off x="3201150" y="5061875"/>
              <a:ext cx="31050" cy="65325"/>
            </a:xfrm>
            <a:custGeom>
              <a:avLst/>
              <a:gdLst/>
              <a:ahLst/>
              <a:cxnLst/>
              <a:rect l="l" t="t" r="r" b="b"/>
              <a:pathLst>
                <a:path w="1242" h="2613" fill="none" extrusionOk="0">
                  <a:moveTo>
                    <a:pt x="0" y="1"/>
                  </a:moveTo>
                  <a:lnTo>
                    <a:pt x="1242" y="2613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6"/>
            <p:cNvSpPr/>
            <p:nvPr/>
          </p:nvSpPr>
          <p:spPr>
            <a:xfrm>
              <a:off x="3184150" y="5079150"/>
              <a:ext cx="65325" cy="31050"/>
            </a:xfrm>
            <a:custGeom>
              <a:avLst/>
              <a:gdLst/>
              <a:ahLst/>
              <a:cxnLst/>
              <a:rect l="l" t="t" r="r" b="b"/>
              <a:pathLst>
                <a:path w="2613" h="1242" extrusionOk="0">
                  <a:moveTo>
                    <a:pt x="2612" y="1"/>
                  </a:moveTo>
                  <a:lnTo>
                    <a:pt x="1" y="1242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6"/>
            <p:cNvSpPr/>
            <p:nvPr/>
          </p:nvSpPr>
          <p:spPr>
            <a:xfrm>
              <a:off x="3184150" y="5079150"/>
              <a:ext cx="65325" cy="31050"/>
            </a:xfrm>
            <a:custGeom>
              <a:avLst/>
              <a:gdLst/>
              <a:ahLst/>
              <a:cxnLst/>
              <a:rect l="l" t="t" r="r" b="b"/>
              <a:pathLst>
                <a:path w="2613" h="1242" fill="none" extrusionOk="0">
                  <a:moveTo>
                    <a:pt x="2612" y="1"/>
                  </a:moveTo>
                  <a:lnTo>
                    <a:pt x="1" y="1242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6"/>
            <p:cNvSpPr/>
            <p:nvPr/>
          </p:nvSpPr>
          <p:spPr>
            <a:xfrm>
              <a:off x="3092425" y="5116925"/>
              <a:ext cx="34000" cy="63700"/>
            </a:xfrm>
            <a:custGeom>
              <a:avLst/>
              <a:gdLst/>
              <a:ahLst/>
              <a:cxnLst/>
              <a:rect l="l" t="t" r="r" b="b"/>
              <a:pathLst>
                <a:path w="1360" h="2548" extrusionOk="0">
                  <a:moveTo>
                    <a:pt x="0" y="1"/>
                  </a:moveTo>
                  <a:lnTo>
                    <a:pt x="1360" y="2548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6"/>
            <p:cNvSpPr/>
            <p:nvPr/>
          </p:nvSpPr>
          <p:spPr>
            <a:xfrm>
              <a:off x="3092425" y="5116925"/>
              <a:ext cx="34000" cy="63700"/>
            </a:xfrm>
            <a:custGeom>
              <a:avLst/>
              <a:gdLst/>
              <a:ahLst/>
              <a:cxnLst/>
              <a:rect l="l" t="t" r="r" b="b"/>
              <a:pathLst>
                <a:path w="1360" h="2548" fill="none" extrusionOk="0">
                  <a:moveTo>
                    <a:pt x="0" y="1"/>
                  </a:moveTo>
                  <a:lnTo>
                    <a:pt x="1360" y="2548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6"/>
            <p:cNvSpPr/>
            <p:nvPr/>
          </p:nvSpPr>
          <p:spPr>
            <a:xfrm>
              <a:off x="3077575" y="5131775"/>
              <a:ext cx="63700" cy="34025"/>
            </a:xfrm>
            <a:custGeom>
              <a:avLst/>
              <a:gdLst/>
              <a:ahLst/>
              <a:cxnLst/>
              <a:rect l="l" t="t" r="r" b="b"/>
              <a:pathLst>
                <a:path w="2548" h="1361" extrusionOk="0">
                  <a:moveTo>
                    <a:pt x="2548" y="0"/>
                  </a:moveTo>
                  <a:lnTo>
                    <a:pt x="0" y="1360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6"/>
            <p:cNvSpPr/>
            <p:nvPr/>
          </p:nvSpPr>
          <p:spPr>
            <a:xfrm>
              <a:off x="3077575" y="5131775"/>
              <a:ext cx="63700" cy="34025"/>
            </a:xfrm>
            <a:custGeom>
              <a:avLst/>
              <a:gdLst/>
              <a:ahLst/>
              <a:cxnLst/>
              <a:rect l="l" t="t" r="r" b="b"/>
              <a:pathLst>
                <a:path w="2548" h="1361" fill="none" extrusionOk="0">
                  <a:moveTo>
                    <a:pt x="2548" y="0"/>
                  </a:moveTo>
                  <a:lnTo>
                    <a:pt x="0" y="1360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6"/>
            <p:cNvSpPr/>
            <p:nvPr/>
          </p:nvSpPr>
          <p:spPr>
            <a:xfrm>
              <a:off x="4159000" y="4940200"/>
              <a:ext cx="9200" cy="71800"/>
            </a:xfrm>
            <a:custGeom>
              <a:avLst/>
              <a:gdLst/>
              <a:ahLst/>
              <a:cxnLst/>
              <a:rect l="l" t="t" r="r" b="b"/>
              <a:pathLst>
                <a:path w="368" h="2872" extrusionOk="0">
                  <a:moveTo>
                    <a:pt x="367" y="0"/>
                  </a:moveTo>
                  <a:lnTo>
                    <a:pt x="0" y="2871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6"/>
            <p:cNvSpPr/>
            <p:nvPr/>
          </p:nvSpPr>
          <p:spPr>
            <a:xfrm>
              <a:off x="4159000" y="4940200"/>
              <a:ext cx="9200" cy="71800"/>
            </a:xfrm>
            <a:custGeom>
              <a:avLst/>
              <a:gdLst/>
              <a:ahLst/>
              <a:cxnLst/>
              <a:rect l="l" t="t" r="r" b="b"/>
              <a:pathLst>
                <a:path w="368" h="2872" fill="none" extrusionOk="0">
                  <a:moveTo>
                    <a:pt x="367" y="0"/>
                  </a:moveTo>
                  <a:lnTo>
                    <a:pt x="0" y="2871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6"/>
            <p:cNvSpPr/>
            <p:nvPr/>
          </p:nvSpPr>
          <p:spPr>
            <a:xfrm>
              <a:off x="4127700" y="4971500"/>
              <a:ext cx="71800" cy="9200"/>
            </a:xfrm>
            <a:custGeom>
              <a:avLst/>
              <a:gdLst/>
              <a:ahLst/>
              <a:cxnLst/>
              <a:rect l="l" t="t" r="r" b="b"/>
              <a:pathLst>
                <a:path w="2872" h="368" extrusionOk="0">
                  <a:moveTo>
                    <a:pt x="2871" y="367"/>
                  </a:moveTo>
                  <a:lnTo>
                    <a:pt x="0" y="0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6"/>
            <p:cNvSpPr/>
            <p:nvPr/>
          </p:nvSpPr>
          <p:spPr>
            <a:xfrm>
              <a:off x="4127700" y="4971500"/>
              <a:ext cx="71800" cy="9200"/>
            </a:xfrm>
            <a:custGeom>
              <a:avLst/>
              <a:gdLst/>
              <a:ahLst/>
              <a:cxnLst/>
              <a:rect l="l" t="t" r="r" b="b"/>
              <a:pathLst>
                <a:path w="2872" h="368" fill="none" extrusionOk="0">
                  <a:moveTo>
                    <a:pt x="2871" y="367"/>
                  </a:moveTo>
                  <a:lnTo>
                    <a:pt x="0" y="0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6"/>
            <p:cNvSpPr/>
            <p:nvPr/>
          </p:nvSpPr>
          <p:spPr>
            <a:xfrm>
              <a:off x="4278800" y="4962600"/>
              <a:ext cx="14575" cy="70975"/>
            </a:xfrm>
            <a:custGeom>
              <a:avLst/>
              <a:gdLst/>
              <a:ahLst/>
              <a:cxnLst/>
              <a:rect l="l" t="t" r="r" b="b"/>
              <a:pathLst>
                <a:path w="583" h="2839" extrusionOk="0">
                  <a:moveTo>
                    <a:pt x="583" y="0"/>
                  </a:moveTo>
                  <a:lnTo>
                    <a:pt x="0" y="2839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6"/>
            <p:cNvSpPr/>
            <p:nvPr/>
          </p:nvSpPr>
          <p:spPr>
            <a:xfrm>
              <a:off x="4278800" y="4962600"/>
              <a:ext cx="14575" cy="70975"/>
            </a:xfrm>
            <a:custGeom>
              <a:avLst/>
              <a:gdLst/>
              <a:ahLst/>
              <a:cxnLst/>
              <a:rect l="l" t="t" r="r" b="b"/>
              <a:pathLst>
                <a:path w="583" h="2839" fill="none" extrusionOk="0">
                  <a:moveTo>
                    <a:pt x="583" y="0"/>
                  </a:moveTo>
                  <a:lnTo>
                    <a:pt x="0" y="2839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6"/>
            <p:cNvSpPr/>
            <p:nvPr/>
          </p:nvSpPr>
          <p:spPr>
            <a:xfrm>
              <a:off x="4250725" y="4990650"/>
              <a:ext cx="70725" cy="14875"/>
            </a:xfrm>
            <a:custGeom>
              <a:avLst/>
              <a:gdLst/>
              <a:ahLst/>
              <a:cxnLst/>
              <a:rect l="l" t="t" r="r" b="b"/>
              <a:pathLst>
                <a:path w="2829" h="595" extrusionOk="0">
                  <a:moveTo>
                    <a:pt x="2828" y="594"/>
                  </a:moveTo>
                  <a:lnTo>
                    <a:pt x="1" y="1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6"/>
            <p:cNvSpPr/>
            <p:nvPr/>
          </p:nvSpPr>
          <p:spPr>
            <a:xfrm>
              <a:off x="4250725" y="4990650"/>
              <a:ext cx="70725" cy="14875"/>
            </a:xfrm>
            <a:custGeom>
              <a:avLst/>
              <a:gdLst/>
              <a:ahLst/>
              <a:cxnLst/>
              <a:rect l="l" t="t" r="r" b="b"/>
              <a:pathLst>
                <a:path w="2829" h="595" fill="none" extrusionOk="0">
                  <a:moveTo>
                    <a:pt x="2828" y="594"/>
                  </a:moveTo>
                  <a:lnTo>
                    <a:pt x="1" y="1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6"/>
            <p:cNvSpPr/>
            <p:nvPr/>
          </p:nvSpPr>
          <p:spPr>
            <a:xfrm>
              <a:off x="4495450" y="5041925"/>
              <a:ext cx="25125" cy="68000"/>
            </a:xfrm>
            <a:custGeom>
              <a:avLst/>
              <a:gdLst/>
              <a:ahLst/>
              <a:cxnLst/>
              <a:rect l="l" t="t" r="r" b="b"/>
              <a:pathLst>
                <a:path w="1005" h="2720" extrusionOk="0">
                  <a:moveTo>
                    <a:pt x="1004" y="0"/>
                  </a:moveTo>
                  <a:lnTo>
                    <a:pt x="1" y="2720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6"/>
            <p:cNvSpPr/>
            <p:nvPr/>
          </p:nvSpPr>
          <p:spPr>
            <a:xfrm>
              <a:off x="4495450" y="5041925"/>
              <a:ext cx="25125" cy="68000"/>
            </a:xfrm>
            <a:custGeom>
              <a:avLst/>
              <a:gdLst/>
              <a:ahLst/>
              <a:cxnLst/>
              <a:rect l="l" t="t" r="r" b="b"/>
              <a:pathLst>
                <a:path w="1005" h="2720" fill="none" extrusionOk="0">
                  <a:moveTo>
                    <a:pt x="1004" y="0"/>
                  </a:moveTo>
                  <a:lnTo>
                    <a:pt x="1" y="2720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6"/>
            <p:cNvSpPr/>
            <p:nvPr/>
          </p:nvSpPr>
          <p:spPr>
            <a:xfrm>
              <a:off x="4474150" y="5063500"/>
              <a:ext cx="67725" cy="24850"/>
            </a:xfrm>
            <a:custGeom>
              <a:avLst/>
              <a:gdLst/>
              <a:ahLst/>
              <a:cxnLst/>
              <a:rect l="l" t="t" r="r" b="b"/>
              <a:pathLst>
                <a:path w="2709" h="994" extrusionOk="0">
                  <a:moveTo>
                    <a:pt x="2709" y="994"/>
                  </a:moveTo>
                  <a:lnTo>
                    <a:pt x="0" y="1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6"/>
            <p:cNvSpPr/>
            <p:nvPr/>
          </p:nvSpPr>
          <p:spPr>
            <a:xfrm>
              <a:off x="4474150" y="5063500"/>
              <a:ext cx="67725" cy="24850"/>
            </a:xfrm>
            <a:custGeom>
              <a:avLst/>
              <a:gdLst/>
              <a:ahLst/>
              <a:cxnLst/>
              <a:rect l="l" t="t" r="r" b="b"/>
              <a:pathLst>
                <a:path w="2709" h="994" fill="none" extrusionOk="0">
                  <a:moveTo>
                    <a:pt x="2709" y="994"/>
                  </a:moveTo>
                  <a:lnTo>
                    <a:pt x="0" y="1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6"/>
            <p:cNvSpPr/>
            <p:nvPr/>
          </p:nvSpPr>
          <p:spPr>
            <a:xfrm>
              <a:off x="4604725" y="5094000"/>
              <a:ext cx="34300" cy="63700"/>
            </a:xfrm>
            <a:custGeom>
              <a:avLst/>
              <a:gdLst/>
              <a:ahLst/>
              <a:cxnLst/>
              <a:rect l="l" t="t" r="r" b="b"/>
              <a:pathLst>
                <a:path w="1372" h="2548" extrusionOk="0">
                  <a:moveTo>
                    <a:pt x="1371" y="0"/>
                  </a:moveTo>
                  <a:lnTo>
                    <a:pt x="1" y="2547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6"/>
            <p:cNvSpPr/>
            <p:nvPr/>
          </p:nvSpPr>
          <p:spPr>
            <a:xfrm>
              <a:off x="4604725" y="5094000"/>
              <a:ext cx="34300" cy="63700"/>
            </a:xfrm>
            <a:custGeom>
              <a:avLst/>
              <a:gdLst/>
              <a:ahLst/>
              <a:cxnLst/>
              <a:rect l="l" t="t" r="r" b="b"/>
              <a:pathLst>
                <a:path w="1372" h="2548" fill="none" extrusionOk="0">
                  <a:moveTo>
                    <a:pt x="1371" y="0"/>
                  </a:moveTo>
                  <a:lnTo>
                    <a:pt x="1" y="2547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6"/>
            <p:cNvSpPr/>
            <p:nvPr/>
          </p:nvSpPr>
          <p:spPr>
            <a:xfrm>
              <a:off x="4589900" y="5108825"/>
              <a:ext cx="63700" cy="34300"/>
            </a:xfrm>
            <a:custGeom>
              <a:avLst/>
              <a:gdLst/>
              <a:ahLst/>
              <a:cxnLst/>
              <a:rect l="l" t="t" r="r" b="b"/>
              <a:pathLst>
                <a:path w="2548" h="1372" extrusionOk="0">
                  <a:moveTo>
                    <a:pt x="2547" y="1372"/>
                  </a:moveTo>
                  <a:lnTo>
                    <a:pt x="0" y="1"/>
                  </a:lnTo>
                </a:path>
              </a:pathLst>
            </a:custGeom>
            <a:solidFill>
              <a:srgbClr val="AAAA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6"/>
            <p:cNvSpPr/>
            <p:nvPr/>
          </p:nvSpPr>
          <p:spPr>
            <a:xfrm>
              <a:off x="4589900" y="5108825"/>
              <a:ext cx="63700" cy="34300"/>
            </a:xfrm>
            <a:custGeom>
              <a:avLst/>
              <a:gdLst/>
              <a:ahLst/>
              <a:cxnLst/>
              <a:rect l="l" t="t" r="r" b="b"/>
              <a:pathLst>
                <a:path w="2548" h="1372" fill="none" extrusionOk="0">
                  <a:moveTo>
                    <a:pt x="2547" y="1372"/>
                  </a:moveTo>
                  <a:lnTo>
                    <a:pt x="0" y="1"/>
                  </a:lnTo>
                </a:path>
              </a:pathLst>
            </a:custGeom>
            <a:noFill/>
            <a:ln w="15100" cap="flat" cmpd="sng">
              <a:solidFill>
                <a:srgbClr val="0000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6"/>
            <p:cNvSpPr/>
            <p:nvPr/>
          </p:nvSpPr>
          <p:spPr>
            <a:xfrm>
              <a:off x="3758600" y="4594800"/>
              <a:ext cx="86075" cy="84275"/>
            </a:xfrm>
            <a:custGeom>
              <a:avLst/>
              <a:gdLst/>
              <a:ahLst/>
              <a:cxnLst/>
              <a:rect l="l" t="t" r="r" b="b"/>
              <a:pathLst>
                <a:path w="3443" h="3371" extrusionOk="0">
                  <a:moveTo>
                    <a:pt x="1711" y="1"/>
                  </a:moveTo>
                  <a:cubicBezTo>
                    <a:pt x="1691" y="1"/>
                    <a:pt x="1671" y="1"/>
                    <a:pt x="1651" y="2"/>
                  </a:cubicBezTo>
                  <a:cubicBezTo>
                    <a:pt x="723" y="45"/>
                    <a:pt x="0" y="833"/>
                    <a:pt x="32" y="1761"/>
                  </a:cubicBezTo>
                  <a:cubicBezTo>
                    <a:pt x="74" y="2663"/>
                    <a:pt x="819" y="3371"/>
                    <a:pt x="1713" y="3371"/>
                  </a:cubicBezTo>
                  <a:cubicBezTo>
                    <a:pt x="1739" y="3371"/>
                    <a:pt x="1765" y="3370"/>
                    <a:pt x="1792" y="3369"/>
                  </a:cubicBezTo>
                  <a:cubicBezTo>
                    <a:pt x="2720" y="3337"/>
                    <a:pt x="3443" y="2549"/>
                    <a:pt x="3400" y="1621"/>
                  </a:cubicBezTo>
                  <a:cubicBezTo>
                    <a:pt x="3368" y="713"/>
                    <a:pt x="2613" y="1"/>
                    <a:pt x="1711" y="1"/>
                  </a:cubicBezTo>
                  <a:close/>
                </a:path>
              </a:pathLst>
            </a:custGeom>
            <a:solidFill>
              <a:srgbClr val="000000"/>
            </a:solidFill>
            <a:ln w="91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6"/>
            <p:cNvSpPr/>
            <p:nvPr/>
          </p:nvSpPr>
          <p:spPr>
            <a:xfrm>
              <a:off x="3800150" y="4600775"/>
              <a:ext cx="2975" cy="72325"/>
            </a:xfrm>
            <a:custGeom>
              <a:avLst/>
              <a:gdLst/>
              <a:ahLst/>
              <a:cxnLst/>
              <a:rect l="l" t="t" r="r" b="b"/>
              <a:pathLst>
                <a:path w="119" h="2893" fill="none" extrusionOk="0">
                  <a:moveTo>
                    <a:pt x="0" y="0"/>
                  </a:moveTo>
                  <a:lnTo>
                    <a:pt x="119" y="2893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6"/>
            <p:cNvSpPr/>
            <p:nvPr/>
          </p:nvSpPr>
          <p:spPr>
            <a:xfrm>
              <a:off x="3765325" y="4635575"/>
              <a:ext cx="72350" cy="3000"/>
            </a:xfrm>
            <a:custGeom>
              <a:avLst/>
              <a:gdLst/>
              <a:ahLst/>
              <a:cxnLst/>
              <a:rect l="l" t="t" r="r" b="b"/>
              <a:pathLst>
                <a:path w="2894" h="120" fill="none" extrusionOk="0">
                  <a:moveTo>
                    <a:pt x="2893" y="1"/>
                  </a:moveTo>
                  <a:lnTo>
                    <a:pt x="1" y="119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6"/>
            <p:cNvSpPr/>
            <p:nvPr/>
          </p:nvSpPr>
          <p:spPr>
            <a:xfrm>
              <a:off x="3622875" y="4598875"/>
              <a:ext cx="85550" cy="84250"/>
            </a:xfrm>
            <a:custGeom>
              <a:avLst/>
              <a:gdLst/>
              <a:ahLst/>
              <a:cxnLst/>
              <a:rect l="l" t="t" r="r" b="b"/>
              <a:pathLst>
                <a:path w="3422" h="3370" extrusionOk="0">
                  <a:moveTo>
                    <a:pt x="1730" y="0"/>
                  </a:moveTo>
                  <a:cubicBezTo>
                    <a:pt x="820" y="0"/>
                    <a:pt x="65" y="716"/>
                    <a:pt x="33" y="1630"/>
                  </a:cubicBezTo>
                  <a:cubicBezTo>
                    <a:pt x="0" y="2559"/>
                    <a:pt x="734" y="3336"/>
                    <a:pt x="1662" y="3368"/>
                  </a:cubicBezTo>
                  <a:cubicBezTo>
                    <a:pt x="1682" y="3369"/>
                    <a:pt x="1702" y="3369"/>
                    <a:pt x="1721" y="3369"/>
                  </a:cubicBezTo>
                  <a:cubicBezTo>
                    <a:pt x="2623" y="3369"/>
                    <a:pt x="3368" y="2647"/>
                    <a:pt x="3400" y="1738"/>
                  </a:cubicBezTo>
                  <a:cubicBezTo>
                    <a:pt x="3422" y="810"/>
                    <a:pt x="2698" y="33"/>
                    <a:pt x="1770" y="1"/>
                  </a:cubicBezTo>
                  <a:cubicBezTo>
                    <a:pt x="1757" y="0"/>
                    <a:pt x="1743" y="0"/>
                    <a:pt x="1730" y="0"/>
                  </a:cubicBezTo>
                  <a:close/>
                </a:path>
              </a:pathLst>
            </a:custGeom>
            <a:solidFill>
              <a:srgbClr val="000000"/>
            </a:solidFill>
            <a:ln w="91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6"/>
            <p:cNvSpPr/>
            <p:nvPr/>
          </p:nvSpPr>
          <p:spPr>
            <a:xfrm>
              <a:off x="3664700" y="4604825"/>
              <a:ext cx="2175" cy="72325"/>
            </a:xfrm>
            <a:custGeom>
              <a:avLst/>
              <a:gdLst/>
              <a:ahLst/>
              <a:cxnLst/>
              <a:rect l="l" t="t" r="r" b="b"/>
              <a:pathLst>
                <a:path w="87" h="2893" fill="none" extrusionOk="0">
                  <a:moveTo>
                    <a:pt x="87" y="0"/>
                  </a:moveTo>
                  <a:lnTo>
                    <a:pt x="0" y="2893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6"/>
            <p:cNvSpPr/>
            <p:nvPr/>
          </p:nvSpPr>
          <p:spPr>
            <a:xfrm>
              <a:off x="3629625" y="4639900"/>
              <a:ext cx="72325" cy="2175"/>
            </a:xfrm>
            <a:custGeom>
              <a:avLst/>
              <a:gdLst/>
              <a:ahLst/>
              <a:cxnLst/>
              <a:rect l="l" t="t" r="r" b="b"/>
              <a:pathLst>
                <a:path w="2893" h="87" fill="none" extrusionOk="0">
                  <a:moveTo>
                    <a:pt x="2893" y="87"/>
                  </a:moveTo>
                  <a:lnTo>
                    <a:pt x="0" y="0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6"/>
            <p:cNvSpPr/>
            <p:nvPr/>
          </p:nvSpPr>
          <p:spPr>
            <a:xfrm>
              <a:off x="3131800" y="4533625"/>
              <a:ext cx="92300" cy="84125"/>
            </a:xfrm>
            <a:custGeom>
              <a:avLst/>
              <a:gdLst/>
              <a:ahLst/>
              <a:cxnLst/>
              <a:rect l="l" t="t" r="r" b="b"/>
              <a:pathLst>
                <a:path w="3692" h="3365" extrusionOk="0">
                  <a:moveTo>
                    <a:pt x="1842" y="0"/>
                  </a:moveTo>
                  <a:cubicBezTo>
                    <a:pt x="1074" y="0"/>
                    <a:pt x="383" y="534"/>
                    <a:pt x="206" y="1316"/>
                  </a:cubicBezTo>
                  <a:cubicBezTo>
                    <a:pt x="1" y="2222"/>
                    <a:pt x="573" y="3118"/>
                    <a:pt x="1479" y="3323"/>
                  </a:cubicBezTo>
                  <a:cubicBezTo>
                    <a:pt x="1604" y="3351"/>
                    <a:pt x="1728" y="3365"/>
                    <a:pt x="1851" y="3365"/>
                  </a:cubicBezTo>
                  <a:cubicBezTo>
                    <a:pt x="2622" y="3365"/>
                    <a:pt x="3321" y="2832"/>
                    <a:pt x="3498" y="2050"/>
                  </a:cubicBezTo>
                  <a:cubicBezTo>
                    <a:pt x="3692" y="1143"/>
                    <a:pt x="3120" y="236"/>
                    <a:pt x="2213" y="42"/>
                  </a:cubicBezTo>
                  <a:cubicBezTo>
                    <a:pt x="2089" y="14"/>
                    <a:pt x="1964" y="0"/>
                    <a:pt x="1842" y="0"/>
                  </a:cubicBezTo>
                  <a:close/>
                </a:path>
              </a:pathLst>
            </a:custGeom>
            <a:solidFill>
              <a:srgbClr val="000000"/>
            </a:solidFill>
            <a:ln w="91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6"/>
            <p:cNvSpPr/>
            <p:nvPr/>
          </p:nvSpPr>
          <p:spPr>
            <a:xfrm>
              <a:off x="3170125" y="4540325"/>
              <a:ext cx="15950" cy="70725"/>
            </a:xfrm>
            <a:custGeom>
              <a:avLst/>
              <a:gdLst/>
              <a:ahLst/>
              <a:cxnLst/>
              <a:rect l="l" t="t" r="r" b="b"/>
              <a:pathLst>
                <a:path w="638" h="2829" fill="none" extrusionOk="0">
                  <a:moveTo>
                    <a:pt x="637" y="1"/>
                  </a:moveTo>
                  <a:lnTo>
                    <a:pt x="0" y="2828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6"/>
            <p:cNvSpPr/>
            <p:nvPr/>
          </p:nvSpPr>
          <p:spPr>
            <a:xfrm>
              <a:off x="3142600" y="4567850"/>
              <a:ext cx="70725" cy="15675"/>
            </a:xfrm>
            <a:custGeom>
              <a:avLst/>
              <a:gdLst/>
              <a:ahLst/>
              <a:cxnLst/>
              <a:rect l="l" t="t" r="r" b="b"/>
              <a:pathLst>
                <a:path w="2829" h="627" fill="none" extrusionOk="0">
                  <a:moveTo>
                    <a:pt x="2828" y="627"/>
                  </a:moveTo>
                  <a:lnTo>
                    <a:pt x="0" y="1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6"/>
            <p:cNvSpPr/>
            <p:nvPr/>
          </p:nvSpPr>
          <p:spPr>
            <a:xfrm>
              <a:off x="2997975" y="4500525"/>
              <a:ext cx="94725" cy="84225"/>
            </a:xfrm>
            <a:custGeom>
              <a:avLst/>
              <a:gdLst/>
              <a:ahLst/>
              <a:cxnLst/>
              <a:rect l="l" t="t" r="r" b="b"/>
              <a:pathLst>
                <a:path w="3789" h="3369" extrusionOk="0">
                  <a:moveTo>
                    <a:pt x="1893" y="0"/>
                  </a:moveTo>
                  <a:cubicBezTo>
                    <a:pt x="1196" y="0"/>
                    <a:pt x="543" y="437"/>
                    <a:pt x="303" y="1139"/>
                  </a:cubicBezTo>
                  <a:cubicBezTo>
                    <a:pt x="1" y="2014"/>
                    <a:pt x="465" y="2974"/>
                    <a:pt x="1350" y="3276"/>
                  </a:cubicBezTo>
                  <a:cubicBezTo>
                    <a:pt x="1531" y="3339"/>
                    <a:pt x="1715" y="3369"/>
                    <a:pt x="1897" y="3369"/>
                  </a:cubicBezTo>
                  <a:cubicBezTo>
                    <a:pt x="2593" y="3369"/>
                    <a:pt x="3247" y="2931"/>
                    <a:pt x="3487" y="2230"/>
                  </a:cubicBezTo>
                  <a:cubicBezTo>
                    <a:pt x="3789" y="1355"/>
                    <a:pt x="3325" y="395"/>
                    <a:pt x="2440" y="93"/>
                  </a:cubicBezTo>
                  <a:cubicBezTo>
                    <a:pt x="2259" y="30"/>
                    <a:pt x="2074" y="0"/>
                    <a:pt x="1893" y="0"/>
                  </a:cubicBezTo>
                  <a:close/>
                </a:path>
              </a:pathLst>
            </a:custGeom>
            <a:solidFill>
              <a:srgbClr val="000000"/>
            </a:solidFill>
            <a:ln w="91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6"/>
            <p:cNvSpPr/>
            <p:nvPr/>
          </p:nvSpPr>
          <p:spPr>
            <a:xfrm>
              <a:off x="3033600" y="4508500"/>
              <a:ext cx="23500" cy="68275"/>
            </a:xfrm>
            <a:custGeom>
              <a:avLst/>
              <a:gdLst/>
              <a:ahLst/>
              <a:cxnLst/>
              <a:rect l="l" t="t" r="r" b="b"/>
              <a:pathLst>
                <a:path w="940" h="2731" fill="none" extrusionOk="0">
                  <a:moveTo>
                    <a:pt x="939" y="0"/>
                  </a:moveTo>
                  <a:lnTo>
                    <a:pt x="0" y="2731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6"/>
            <p:cNvSpPr/>
            <p:nvPr/>
          </p:nvSpPr>
          <p:spPr>
            <a:xfrm>
              <a:off x="3010925" y="4530875"/>
              <a:ext cx="68575" cy="23500"/>
            </a:xfrm>
            <a:custGeom>
              <a:avLst/>
              <a:gdLst/>
              <a:ahLst/>
              <a:cxnLst/>
              <a:rect l="l" t="t" r="r" b="b"/>
              <a:pathLst>
                <a:path w="2743" h="940" fill="none" extrusionOk="0">
                  <a:moveTo>
                    <a:pt x="2742" y="940"/>
                  </a:moveTo>
                  <a:lnTo>
                    <a:pt x="1" y="1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6"/>
            <p:cNvSpPr/>
            <p:nvPr/>
          </p:nvSpPr>
          <p:spPr>
            <a:xfrm>
              <a:off x="2867650" y="4450975"/>
              <a:ext cx="95550" cy="84300"/>
            </a:xfrm>
            <a:custGeom>
              <a:avLst/>
              <a:gdLst/>
              <a:ahLst/>
              <a:cxnLst/>
              <a:rect l="l" t="t" r="r" b="b"/>
              <a:pathLst>
                <a:path w="3822" h="3372" extrusionOk="0">
                  <a:moveTo>
                    <a:pt x="1913" y="0"/>
                  </a:moveTo>
                  <a:cubicBezTo>
                    <a:pt x="1243" y="0"/>
                    <a:pt x="610" y="401"/>
                    <a:pt x="346" y="1060"/>
                  </a:cubicBezTo>
                  <a:cubicBezTo>
                    <a:pt x="1" y="1923"/>
                    <a:pt x="422" y="2906"/>
                    <a:pt x="1285" y="3251"/>
                  </a:cubicBezTo>
                  <a:cubicBezTo>
                    <a:pt x="1490" y="3333"/>
                    <a:pt x="1701" y="3372"/>
                    <a:pt x="1910" y="3372"/>
                  </a:cubicBezTo>
                  <a:cubicBezTo>
                    <a:pt x="2579" y="3372"/>
                    <a:pt x="3213" y="2971"/>
                    <a:pt x="3476" y="2312"/>
                  </a:cubicBezTo>
                  <a:cubicBezTo>
                    <a:pt x="3821" y="1449"/>
                    <a:pt x="3400" y="466"/>
                    <a:pt x="2537" y="121"/>
                  </a:cubicBezTo>
                  <a:cubicBezTo>
                    <a:pt x="2332" y="39"/>
                    <a:pt x="2121" y="0"/>
                    <a:pt x="1913" y="0"/>
                  </a:cubicBezTo>
                  <a:close/>
                </a:path>
              </a:pathLst>
            </a:custGeom>
            <a:solidFill>
              <a:srgbClr val="000000"/>
            </a:solidFill>
            <a:ln w="91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6"/>
            <p:cNvSpPr/>
            <p:nvPr/>
          </p:nvSpPr>
          <p:spPr>
            <a:xfrm>
              <a:off x="2901925" y="4459375"/>
              <a:ext cx="27000" cy="67225"/>
            </a:xfrm>
            <a:custGeom>
              <a:avLst/>
              <a:gdLst/>
              <a:ahLst/>
              <a:cxnLst/>
              <a:rect l="l" t="t" r="r" b="b"/>
              <a:pathLst>
                <a:path w="1080" h="2689" fill="none" extrusionOk="0">
                  <a:moveTo>
                    <a:pt x="1080" y="1"/>
                  </a:moveTo>
                  <a:lnTo>
                    <a:pt x="0" y="2688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6"/>
            <p:cNvSpPr/>
            <p:nvPr/>
          </p:nvSpPr>
          <p:spPr>
            <a:xfrm>
              <a:off x="2881950" y="4479625"/>
              <a:ext cx="67225" cy="27000"/>
            </a:xfrm>
            <a:custGeom>
              <a:avLst/>
              <a:gdLst/>
              <a:ahLst/>
              <a:cxnLst/>
              <a:rect l="l" t="t" r="r" b="b"/>
              <a:pathLst>
                <a:path w="2689" h="1080" fill="none" extrusionOk="0">
                  <a:moveTo>
                    <a:pt x="2688" y="1080"/>
                  </a:moveTo>
                  <a:lnTo>
                    <a:pt x="1" y="0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6"/>
            <p:cNvSpPr/>
            <p:nvPr/>
          </p:nvSpPr>
          <p:spPr>
            <a:xfrm>
              <a:off x="4178425" y="4619450"/>
              <a:ext cx="93650" cy="84200"/>
            </a:xfrm>
            <a:custGeom>
              <a:avLst/>
              <a:gdLst/>
              <a:ahLst/>
              <a:cxnLst/>
              <a:rect l="l" t="t" r="r" b="b"/>
              <a:pathLst>
                <a:path w="3746" h="3368" extrusionOk="0">
                  <a:moveTo>
                    <a:pt x="1877" y="1"/>
                  </a:moveTo>
                  <a:cubicBezTo>
                    <a:pt x="1141" y="1"/>
                    <a:pt x="464" y="484"/>
                    <a:pt x="249" y="1228"/>
                  </a:cubicBezTo>
                  <a:cubicBezTo>
                    <a:pt x="0" y="2113"/>
                    <a:pt x="518" y="3052"/>
                    <a:pt x="1414" y="3301"/>
                  </a:cubicBezTo>
                  <a:cubicBezTo>
                    <a:pt x="1570" y="3346"/>
                    <a:pt x="1728" y="3367"/>
                    <a:pt x="1882" y="3367"/>
                  </a:cubicBezTo>
                  <a:cubicBezTo>
                    <a:pt x="2613" y="3367"/>
                    <a:pt x="3283" y="2885"/>
                    <a:pt x="3497" y="2146"/>
                  </a:cubicBezTo>
                  <a:cubicBezTo>
                    <a:pt x="3745" y="1250"/>
                    <a:pt x="3227" y="322"/>
                    <a:pt x="2332" y="63"/>
                  </a:cubicBezTo>
                  <a:cubicBezTo>
                    <a:pt x="2180" y="21"/>
                    <a:pt x="2027" y="1"/>
                    <a:pt x="1877" y="1"/>
                  </a:cubicBezTo>
                  <a:close/>
                </a:path>
              </a:pathLst>
            </a:custGeom>
            <a:solidFill>
              <a:srgbClr val="000000"/>
            </a:solidFill>
            <a:ln w="91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6"/>
            <p:cNvSpPr/>
            <p:nvPr/>
          </p:nvSpPr>
          <p:spPr>
            <a:xfrm>
              <a:off x="4215375" y="4626675"/>
              <a:ext cx="19725" cy="69625"/>
            </a:xfrm>
            <a:custGeom>
              <a:avLst/>
              <a:gdLst/>
              <a:ahLst/>
              <a:cxnLst/>
              <a:rect l="l" t="t" r="r" b="b"/>
              <a:pathLst>
                <a:path w="789" h="2785" fill="none" extrusionOk="0">
                  <a:moveTo>
                    <a:pt x="789" y="0"/>
                  </a:moveTo>
                  <a:lnTo>
                    <a:pt x="1" y="2785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6"/>
            <p:cNvSpPr/>
            <p:nvPr/>
          </p:nvSpPr>
          <p:spPr>
            <a:xfrm>
              <a:off x="4190300" y="4651775"/>
              <a:ext cx="69900" cy="19700"/>
            </a:xfrm>
            <a:custGeom>
              <a:avLst/>
              <a:gdLst/>
              <a:ahLst/>
              <a:cxnLst/>
              <a:rect l="l" t="t" r="r" b="b"/>
              <a:pathLst>
                <a:path w="2796" h="788" fill="none" extrusionOk="0">
                  <a:moveTo>
                    <a:pt x="2795" y="788"/>
                  </a:moveTo>
                  <a:lnTo>
                    <a:pt x="0" y="0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6"/>
            <p:cNvSpPr/>
            <p:nvPr/>
          </p:nvSpPr>
          <p:spPr>
            <a:xfrm>
              <a:off x="4314150" y="4644625"/>
              <a:ext cx="92025" cy="84175"/>
            </a:xfrm>
            <a:custGeom>
              <a:avLst/>
              <a:gdLst/>
              <a:ahLst/>
              <a:cxnLst/>
              <a:rect l="l" t="t" r="r" b="b"/>
              <a:pathLst>
                <a:path w="3681" h="3367" extrusionOk="0">
                  <a:moveTo>
                    <a:pt x="1840" y="1"/>
                  </a:moveTo>
                  <a:cubicBezTo>
                    <a:pt x="1063" y="1"/>
                    <a:pt x="363" y="544"/>
                    <a:pt x="194" y="1333"/>
                  </a:cubicBezTo>
                  <a:cubicBezTo>
                    <a:pt x="0" y="2240"/>
                    <a:pt x="583" y="3135"/>
                    <a:pt x="1489" y="3330"/>
                  </a:cubicBezTo>
                  <a:cubicBezTo>
                    <a:pt x="1608" y="3355"/>
                    <a:pt x="1727" y="3367"/>
                    <a:pt x="1844" y="3367"/>
                  </a:cubicBezTo>
                  <a:cubicBezTo>
                    <a:pt x="2627" y="3367"/>
                    <a:pt x="3326" y="2822"/>
                    <a:pt x="3486" y="2024"/>
                  </a:cubicBezTo>
                  <a:cubicBezTo>
                    <a:pt x="3680" y="1117"/>
                    <a:pt x="3097" y="221"/>
                    <a:pt x="2191" y="38"/>
                  </a:cubicBezTo>
                  <a:cubicBezTo>
                    <a:pt x="2073" y="13"/>
                    <a:pt x="1956" y="1"/>
                    <a:pt x="1840" y="1"/>
                  </a:cubicBezTo>
                  <a:close/>
                </a:path>
              </a:pathLst>
            </a:custGeom>
            <a:solidFill>
              <a:srgbClr val="000000"/>
            </a:solidFill>
            <a:ln w="91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6"/>
            <p:cNvSpPr/>
            <p:nvPr/>
          </p:nvSpPr>
          <p:spPr>
            <a:xfrm>
              <a:off x="4352725" y="4651225"/>
              <a:ext cx="15125" cy="70725"/>
            </a:xfrm>
            <a:custGeom>
              <a:avLst/>
              <a:gdLst/>
              <a:ahLst/>
              <a:cxnLst/>
              <a:rect l="l" t="t" r="r" b="b"/>
              <a:pathLst>
                <a:path w="605" h="2829" fill="none" extrusionOk="0">
                  <a:moveTo>
                    <a:pt x="605" y="1"/>
                  </a:moveTo>
                  <a:lnTo>
                    <a:pt x="0" y="2828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6"/>
            <p:cNvSpPr/>
            <p:nvPr/>
          </p:nvSpPr>
          <p:spPr>
            <a:xfrm>
              <a:off x="4324925" y="4679025"/>
              <a:ext cx="70725" cy="15125"/>
            </a:xfrm>
            <a:custGeom>
              <a:avLst/>
              <a:gdLst/>
              <a:ahLst/>
              <a:cxnLst/>
              <a:rect l="l" t="t" r="r" b="b"/>
              <a:pathLst>
                <a:path w="2829" h="605" fill="none" extrusionOk="0">
                  <a:moveTo>
                    <a:pt x="2828" y="605"/>
                  </a:moveTo>
                  <a:lnTo>
                    <a:pt x="1" y="0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6"/>
            <p:cNvSpPr/>
            <p:nvPr/>
          </p:nvSpPr>
          <p:spPr>
            <a:xfrm>
              <a:off x="4576675" y="4726600"/>
              <a:ext cx="95800" cy="84275"/>
            </a:xfrm>
            <a:custGeom>
              <a:avLst/>
              <a:gdLst/>
              <a:ahLst/>
              <a:cxnLst/>
              <a:rect l="l" t="t" r="r" b="b"/>
              <a:pathLst>
                <a:path w="3832" h="3371" extrusionOk="0">
                  <a:moveTo>
                    <a:pt x="1915" y="1"/>
                  </a:moveTo>
                  <a:cubicBezTo>
                    <a:pt x="1260" y="1"/>
                    <a:pt x="641" y="385"/>
                    <a:pt x="367" y="1022"/>
                  </a:cubicBezTo>
                  <a:cubicBezTo>
                    <a:pt x="0" y="1885"/>
                    <a:pt x="400" y="2868"/>
                    <a:pt x="1252" y="3234"/>
                  </a:cubicBezTo>
                  <a:cubicBezTo>
                    <a:pt x="1470" y="3327"/>
                    <a:pt x="1696" y="3371"/>
                    <a:pt x="1917" y="3371"/>
                  </a:cubicBezTo>
                  <a:cubicBezTo>
                    <a:pt x="2572" y="3371"/>
                    <a:pt x="3190" y="2987"/>
                    <a:pt x="3465" y="2349"/>
                  </a:cubicBezTo>
                  <a:cubicBezTo>
                    <a:pt x="3832" y="1486"/>
                    <a:pt x="3432" y="504"/>
                    <a:pt x="2580" y="137"/>
                  </a:cubicBezTo>
                  <a:cubicBezTo>
                    <a:pt x="2362" y="44"/>
                    <a:pt x="2136" y="1"/>
                    <a:pt x="1915" y="1"/>
                  </a:cubicBezTo>
                  <a:close/>
                </a:path>
              </a:pathLst>
            </a:custGeom>
            <a:solidFill>
              <a:srgbClr val="000000"/>
            </a:solidFill>
            <a:ln w="91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6"/>
            <p:cNvSpPr/>
            <p:nvPr/>
          </p:nvSpPr>
          <p:spPr>
            <a:xfrm>
              <a:off x="4610400" y="4735400"/>
              <a:ext cx="28350" cy="66675"/>
            </a:xfrm>
            <a:custGeom>
              <a:avLst/>
              <a:gdLst/>
              <a:ahLst/>
              <a:cxnLst/>
              <a:rect l="l" t="t" r="r" b="b"/>
              <a:pathLst>
                <a:path w="1134" h="2667" fill="none" extrusionOk="0">
                  <a:moveTo>
                    <a:pt x="1134" y="1"/>
                  </a:moveTo>
                  <a:lnTo>
                    <a:pt x="0" y="2667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6"/>
            <p:cNvSpPr/>
            <p:nvPr/>
          </p:nvSpPr>
          <p:spPr>
            <a:xfrm>
              <a:off x="4591250" y="4754575"/>
              <a:ext cx="66650" cy="28350"/>
            </a:xfrm>
            <a:custGeom>
              <a:avLst/>
              <a:gdLst/>
              <a:ahLst/>
              <a:cxnLst/>
              <a:rect l="l" t="t" r="r" b="b"/>
              <a:pathLst>
                <a:path w="2666" h="1134" fill="none" extrusionOk="0">
                  <a:moveTo>
                    <a:pt x="2666" y="1133"/>
                  </a:moveTo>
                  <a:lnTo>
                    <a:pt x="0" y="0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6"/>
            <p:cNvSpPr/>
            <p:nvPr/>
          </p:nvSpPr>
          <p:spPr>
            <a:xfrm>
              <a:off x="4703750" y="4791050"/>
              <a:ext cx="96350" cy="84350"/>
            </a:xfrm>
            <a:custGeom>
              <a:avLst/>
              <a:gdLst/>
              <a:ahLst/>
              <a:cxnLst/>
              <a:rect l="l" t="t" r="r" b="b"/>
              <a:pathLst>
                <a:path w="3854" h="3374" extrusionOk="0">
                  <a:moveTo>
                    <a:pt x="1930" y="0"/>
                  </a:moveTo>
                  <a:cubicBezTo>
                    <a:pt x="1347" y="0"/>
                    <a:pt x="776" y="303"/>
                    <a:pt x="465" y="840"/>
                  </a:cubicBezTo>
                  <a:cubicBezTo>
                    <a:pt x="1" y="1649"/>
                    <a:pt x="281" y="2675"/>
                    <a:pt x="1080" y="3150"/>
                  </a:cubicBezTo>
                  <a:cubicBezTo>
                    <a:pt x="1345" y="3301"/>
                    <a:pt x="1632" y="3373"/>
                    <a:pt x="1916" y="3373"/>
                  </a:cubicBezTo>
                  <a:cubicBezTo>
                    <a:pt x="2500" y="3373"/>
                    <a:pt x="3066" y="3068"/>
                    <a:pt x="3379" y="2524"/>
                  </a:cubicBezTo>
                  <a:cubicBezTo>
                    <a:pt x="3853" y="1725"/>
                    <a:pt x="3573" y="689"/>
                    <a:pt x="2763" y="225"/>
                  </a:cubicBezTo>
                  <a:cubicBezTo>
                    <a:pt x="2502" y="73"/>
                    <a:pt x="2214" y="0"/>
                    <a:pt x="1930" y="0"/>
                  </a:cubicBezTo>
                  <a:close/>
                </a:path>
              </a:pathLst>
            </a:custGeom>
            <a:solidFill>
              <a:srgbClr val="000000"/>
            </a:solidFill>
            <a:ln w="91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6"/>
            <p:cNvSpPr/>
            <p:nvPr/>
          </p:nvSpPr>
          <p:spPr>
            <a:xfrm>
              <a:off x="4733700" y="4801775"/>
              <a:ext cx="36175" cy="62900"/>
            </a:xfrm>
            <a:custGeom>
              <a:avLst/>
              <a:gdLst/>
              <a:ahLst/>
              <a:cxnLst/>
              <a:rect l="l" t="t" r="r" b="b"/>
              <a:pathLst>
                <a:path w="1447" h="2516" fill="none" extrusionOk="0">
                  <a:moveTo>
                    <a:pt x="1447" y="1"/>
                  </a:moveTo>
                  <a:lnTo>
                    <a:pt x="1" y="2515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6"/>
            <p:cNvSpPr/>
            <p:nvPr/>
          </p:nvSpPr>
          <p:spPr>
            <a:xfrm>
              <a:off x="4720475" y="4815000"/>
              <a:ext cx="62900" cy="36450"/>
            </a:xfrm>
            <a:custGeom>
              <a:avLst/>
              <a:gdLst/>
              <a:ahLst/>
              <a:cxnLst/>
              <a:rect l="l" t="t" r="r" b="b"/>
              <a:pathLst>
                <a:path w="2516" h="1458" fill="none" extrusionOk="0">
                  <a:moveTo>
                    <a:pt x="2515" y="1458"/>
                  </a:moveTo>
                  <a:lnTo>
                    <a:pt x="1" y="1"/>
                  </a:lnTo>
                </a:path>
              </a:pathLst>
            </a:custGeom>
            <a:noFill/>
            <a:ln w="15100" cap="flat" cmpd="sng">
              <a:solidFill>
                <a:srgbClr val="FFFFFF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6"/>
            <p:cNvSpPr/>
            <p:nvPr/>
          </p:nvSpPr>
          <p:spPr>
            <a:xfrm>
              <a:off x="2841475" y="4344450"/>
              <a:ext cx="1976425" cy="449525"/>
            </a:xfrm>
            <a:custGeom>
              <a:avLst/>
              <a:gdLst/>
              <a:ahLst/>
              <a:cxnLst/>
              <a:rect l="l" t="t" r="r" b="b"/>
              <a:pathLst>
                <a:path w="79057" h="17981" extrusionOk="0">
                  <a:moveTo>
                    <a:pt x="562" y="1036"/>
                  </a:moveTo>
                  <a:cubicBezTo>
                    <a:pt x="29940" y="16481"/>
                    <a:pt x="48212" y="0"/>
                    <a:pt x="79057" y="17009"/>
                  </a:cubicBezTo>
                  <a:lnTo>
                    <a:pt x="78463" y="17981"/>
                  </a:lnTo>
                  <a:cubicBezTo>
                    <a:pt x="48794" y="1446"/>
                    <a:pt x="30889" y="17312"/>
                    <a:pt x="1" y="2051"/>
                  </a:cubicBezTo>
                  <a:close/>
                </a:path>
              </a:pathLst>
            </a:custGeom>
            <a:solidFill>
              <a:srgbClr val="FFFFFF"/>
            </a:solidFill>
            <a:ln w="512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6"/>
            <p:cNvSpPr/>
            <p:nvPr/>
          </p:nvSpPr>
          <p:spPr>
            <a:xfrm>
              <a:off x="2881425" y="4351725"/>
              <a:ext cx="64225" cy="29175"/>
            </a:xfrm>
            <a:custGeom>
              <a:avLst/>
              <a:gdLst/>
              <a:ahLst/>
              <a:cxnLst/>
              <a:rect l="l" t="t" r="r" b="b"/>
              <a:pathLst>
                <a:path w="2569" h="1167" extrusionOk="0">
                  <a:moveTo>
                    <a:pt x="0" y="1"/>
                  </a:moveTo>
                  <a:lnTo>
                    <a:pt x="2569" y="1166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6"/>
            <p:cNvSpPr/>
            <p:nvPr/>
          </p:nvSpPr>
          <p:spPr>
            <a:xfrm>
              <a:off x="2881425" y="4351725"/>
              <a:ext cx="64225" cy="29175"/>
            </a:xfrm>
            <a:custGeom>
              <a:avLst/>
              <a:gdLst/>
              <a:ahLst/>
              <a:cxnLst/>
              <a:rect l="l" t="t" r="r" b="b"/>
              <a:pathLst>
                <a:path w="2569" h="1167" fill="none" extrusionOk="0">
                  <a:moveTo>
                    <a:pt x="0" y="1"/>
                  </a:moveTo>
                  <a:lnTo>
                    <a:pt x="2569" y="1166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6"/>
            <p:cNvSpPr/>
            <p:nvPr/>
          </p:nvSpPr>
          <p:spPr>
            <a:xfrm>
              <a:off x="2996900" y="4403000"/>
              <a:ext cx="66950" cy="22425"/>
            </a:xfrm>
            <a:custGeom>
              <a:avLst/>
              <a:gdLst/>
              <a:ahLst/>
              <a:cxnLst/>
              <a:rect l="l" t="t" r="r" b="b"/>
              <a:pathLst>
                <a:path w="2678" h="897" extrusionOk="0">
                  <a:moveTo>
                    <a:pt x="0" y="0"/>
                  </a:moveTo>
                  <a:lnTo>
                    <a:pt x="2677" y="896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6"/>
            <p:cNvSpPr/>
            <p:nvPr/>
          </p:nvSpPr>
          <p:spPr>
            <a:xfrm>
              <a:off x="2996900" y="4403000"/>
              <a:ext cx="66950" cy="22425"/>
            </a:xfrm>
            <a:custGeom>
              <a:avLst/>
              <a:gdLst/>
              <a:ahLst/>
              <a:cxnLst/>
              <a:rect l="l" t="t" r="r" b="b"/>
              <a:pathLst>
                <a:path w="2678" h="897" fill="none" extrusionOk="0">
                  <a:moveTo>
                    <a:pt x="0" y="0"/>
                  </a:moveTo>
                  <a:lnTo>
                    <a:pt x="2677" y="896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6"/>
            <p:cNvSpPr/>
            <p:nvPr/>
          </p:nvSpPr>
          <p:spPr>
            <a:xfrm>
              <a:off x="3118850" y="4444000"/>
              <a:ext cx="67750" cy="20000"/>
            </a:xfrm>
            <a:custGeom>
              <a:avLst/>
              <a:gdLst/>
              <a:ahLst/>
              <a:cxnLst/>
              <a:rect l="l" t="t" r="r" b="b"/>
              <a:pathLst>
                <a:path w="2710" h="800" extrusionOk="0">
                  <a:moveTo>
                    <a:pt x="1" y="1"/>
                  </a:moveTo>
                  <a:lnTo>
                    <a:pt x="2710" y="799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6"/>
            <p:cNvSpPr/>
            <p:nvPr/>
          </p:nvSpPr>
          <p:spPr>
            <a:xfrm>
              <a:off x="3118850" y="4444000"/>
              <a:ext cx="67750" cy="20000"/>
            </a:xfrm>
            <a:custGeom>
              <a:avLst/>
              <a:gdLst/>
              <a:ahLst/>
              <a:cxnLst/>
              <a:rect l="l" t="t" r="r" b="b"/>
              <a:pathLst>
                <a:path w="2710" h="800" fill="none" extrusionOk="0">
                  <a:moveTo>
                    <a:pt x="1" y="1"/>
                  </a:moveTo>
                  <a:lnTo>
                    <a:pt x="2710" y="799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6"/>
            <p:cNvSpPr/>
            <p:nvPr/>
          </p:nvSpPr>
          <p:spPr>
            <a:xfrm>
              <a:off x="3244600" y="4479625"/>
              <a:ext cx="69350" cy="12175"/>
            </a:xfrm>
            <a:custGeom>
              <a:avLst/>
              <a:gdLst/>
              <a:ahLst/>
              <a:cxnLst/>
              <a:rect l="l" t="t" r="r" b="b"/>
              <a:pathLst>
                <a:path w="2774" h="487" extrusionOk="0">
                  <a:moveTo>
                    <a:pt x="0" y="0"/>
                  </a:moveTo>
                  <a:lnTo>
                    <a:pt x="2774" y="486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6"/>
            <p:cNvSpPr/>
            <p:nvPr/>
          </p:nvSpPr>
          <p:spPr>
            <a:xfrm>
              <a:off x="3244600" y="4479625"/>
              <a:ext cx="69350" cy="12175"/>
            </a:xfrm>
            <a:custGeom>
              <a:avLst/>
              <a:gdLst/>
              <a:ahLst/>
              <a:cxnLst/>
              <a:rect l="l" t="t" r="r" b="b"/>
              <a:pathLst>
                <a:path w="2774" h="487" fill="none" extrusionOk="0">
                  <a:moveTo>
                    <a:pt x="0" y="0"/>
                  </a:moveTo>
                  <a:lnTo>
                    <a:pt x="2774" y="486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6"/>
            <p:cNvSpPr/>
            <p:nvPr/>
          </p:nvSpPr>
          <p:spPr>
            <a:xfrm>
              <a:off x="3367075" y="4500950"/>
              <a:ext cx="69650" cy="10275"/>
            </a:xfrm>
            <a:custGeom>
              <a:avLst/>
              <a:gdLst/>
              <a:ahLst/>
              <a:cxnLst/>
              <a:rect l="l" t="t" r="r" b="b"/>
              <a:pathLst>
                <a:path w="2786" h="411" extrusionOk="0">
                  <a:moveTo>
                    <a:pt x="1" y="0"/>
                  </a:moveTo>
                  <a:lnTo>
                    <a:pt x="2785" y="41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3367075" y="4500950"/>
              <a:ext cx="69650" cy="10275"/>
            </a:xfrm>
            <a:custGeom>
              <a:avLst/>
              <a:gdLst/>
              <a:ahLst/>
              <a:cxnLst/>
              <a:rect l="l" t="t" r="r" b="b"/>
              <a:pathLst>
                <a:path w="2786" h="411" fill="none" extrusionOk="0">
                  <a:moveTo>
                    <a:pt x="1" y="0"/>
                  </a:moveTo>
                  <a:lnTo>
                    <a:pt x="2785" y="410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6"/>
            <p:cNvSpPr/>
            <p:nvPr/>
          </p:nvSpPr>
          <p:spPr>
            <a:xfrm>
              <a:off x="3502000" y="4516850"/>
              <a:ext cx="70175" cy="4075"/>
            </a:xfrm>
            <a:custGeom>
              <a:avLst/>
              <a:gdLst/>
              <a:ahLst/>
              <a:cxnLst/>
              <a:rect l="l" t="t" r="r" b="b"/>
              <a:pathLst>
                <a:path w="2807" h="163" extrusionOk="0">
                  <a:moveTo>
                    <a:pt x="0" y="1"/>
                  </a:moveTo>
                  <a:lnTo>
                    <a:pt x="2806" y="163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6"/>
            <p:cNvSpPr/>
            <p:nvPr/>
          </p:nvSpPr>
          <p:spPr>
            <a:xfrm>
              <a:off x="3502000" y="4516850"/>
              <a:ext cx="70175" cy="4075"/>
            </a:xfrm>
            <a:custGeom>
              <a:avLst/>
              <a:gdLst/>
              <a:ahLst/>
              <a:cxnLst/>
              <a:rect l="l" t="t" r="r" b="b"/>
              <a:pathLst>
                <a:path w="2807" h="163" fill="none" extrusionOk="0">
                  <a:moveTo>
                    <a:pt x="0" y="1"/>
                  </a:moveTo>
                  <a:lnTo>
                    <a:pt x="2806" y="163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6"/>
            <p:cNvSpPr/>
            <p:nvPr/>
          </p:nvSpPr>
          <p:spPr>
            <a:xfrm>
              <a:off x="3635825" y="4520100"/>
              <a:ext cx="70450" cy="2725"/>
            </a:xfrm>
            <a:custGeom>
              <a:avLst/>
              <a:gdLst/>
              <a:ahLst/>
              <a:cxnLst/>
              <a:rect l="l" t="t" r="r" b="b"/>
              <a:pathLst>
                <a:path w="2818" h="109" extrusionOk="0">
                  <a:moveTo>
                    <a:pt x="0" y="0"/>
                  </a:moveTo>
                  <a:lnTo>
                    <a:pt x="2817" y="108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6"/>
            <p:cNvSpPr/>
            <p:nvPr/>
          </p:nvSpPr>
          <p:spPr>
            <a:xfrm>
              <a:off x="3635825" y="4520100"/>
              <a:ext cx="70450" cy="2725"/>
            </a:xfrm>
            <a:custGeom>
              <a:avLst/>
              <a:gdLst/>
              <a:ahLst/>
              <a:cxnLst/>
              <a:rect l="l" t="t" r="r" b="b"/>
              <a:pathLst>
                <a:path w="2818" h="109" fill="none" extrusionOk="0">
                  <a:moveTo>
                    <a:pt x="0" y="0"/>
                  </a:moveTo>
                  <a:lnTo>
                    <a:pt x="2817" y="108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6"/>
            <p:cNvSpPr/>
            <p:nvPr/>
          </p:nvSpPr>
          <p:spPr>
            <a:xfrm>
              <a:off x="3765600" y="4523875"/>
              <a:ext cx="70450" cy="1100"/>
            </a:xfrm>
            <a:custGeom>
              <a:avLst/>
              <a:gdLst/>
              <a:ahLst/>
              <a:cxnLst/>
              <a:rect l="l" t="t" r="r" b="b"/>
              <a:pathLst>
                <a:path w="2818" h="44" extrusionOk="0">
                  <a:moveTo>
                    <a:pt x="1" y="44"/>
                  </a:moveTo>
                  <a:lnTo>
                    <a:pt x="2817" y="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6"/>
            <p:cNvSpPr/>
            <p:nvPr/>
          </p:nvSpPr>
          <p:spPr>
            <a:xfrm>
              <a:off x="3765600" y="4523875"/>
              <a:ext cx="70450" cy="1100"/>
            </a:xfrm>
            <a:custGeom>
              <a:avLst/>
              <a:gdLst/>
              <a:ahLst/>
              <a:cxnLst/>
              <a:rect l="l" t="t" r="r" b="b"/>
              <a:pathLst>
                <a:path w="2818" h="44" fill="none" extrusionOk="0">
                  <a:moveTo>
                    <a:pt x="1" y="44"/>
                  </a:moveTo>
                  <a:lnTo>
                    <a:pt x="2817" y="0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6"/>
            <p:cNvSpPr/>
            <p:nvPr/>
          </p:nvSpPr>
          <p:spPr>
            <a:xfrm>
              <a:off x="3902950" y="4522800"/>
              <a:ext cx="70425" cy="25"/>
            </a:xfrm>
            <a:custGeom>
              <a:avLst/>
              <a:gdLst/>
              <a:ahLst/>
              <a:cxnLst/>
              <a:rect l="l" t="t" r="r" b="b"/>
              <a:pathLst>
                <a:path w="2817" h="1" extrusionOk="0">
                  <a:moveTo>
                    <a:pt x="0" y="0"/>
                  </a:moveTo>
                  <a:lnTo>
                    <a:pt x="2817" y="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6"/>
            <p:cNvSpPr/>
            <p:nvPr/>
          </p:nvSpPr>
          <p:spPr>
            <a:xfrm>
              <a:off x="3902950" y="4522800"/>
              <a:ext cx="70425" cy="25"/>
            </a:xfrm>
            <a:custGeom>
              <a:avLst/>
              <a:gdLst/>
              <a:ahLst/>
              <a:cxnLst/>
              <a:rect l="l" t="t" r="r" b="b"/>
              <a:pathLst>
                <a:path w="2817" h="1" fill="none" extrusionOk="0">
                  <a:moveTo>
                    <a:pt x="0" y="0"/>
                  </a:moveTo>
                  <a:lnTo>
                    <a:pt x="2817" y="0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6"/>
            <p:cNvSpPr/>
            <p:nvPr/>
          </p:nvSpPr>
          <p:spPr>
            <a:xfrm>
              <a:off x="4037850" y="4526025"/>
              <a:ext cx="70450" cy="2725"/>
            </a:xfrm>
            <a:custGeom>
              <a:avLst/>
              <a:gdLst/>
              <a:ahLst/>
              <a:cxnLst/>
              <a:rect l="l" t="t" r="r" b="b"/>
              <a:pathLst>
                <a:path w="2818" h="109" extrusionOk="0">
                  <a:moveTo>
                    <a:pt x="0" y="1"/>
                  </a:moveTo>
                  <a:lnTo>
                    <a:pt x="2817" y="109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6"/>
            <p:cNvSpPr/>
            <p:nvPr/>
          </p:nvSpPr>
          <p:spPr>
            <a:xfrm>
              <a:off x="4037850" y="4526025"/>
              <a:ext cx="70450" cy="2725"/>
            </a:xfrm>
            <a:custGeom>
              <a:avLst/>
              <a:gdLst/>
              <a:ahLst/>
              <a:cxnLst/>
              <a:rect l="l" t="t" r="r" b="b"/>
              <a:pathLst>
                <a:path w="2818" h="109" fill="none" extrusionOk="0">
                  <a:moveTo>
                    <a:pt x="0" y="1"/>
                  </a:moveTo>
                  <a:lnTo>
                    <a:pt x="2817" y="109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6"/>
            <p:cNvSpPr/>
            <p:nvPr/>
          </p:nvSpPr>
          <p:spPr>
            <a:xfrm>
              <a:off x="4175725" y="4537625"/>
              <a:ext cx="69900" cy="7575"/>
            </a:xfrm>
            <a:custGeom>
              <a:avLst/>
              <a:gdLst/>
              <a:ahLst/>
              <a:cxnLst/>
              <a:rect l="l" t="t" r="r" b="b"/>
              <a:pathLst>
                <a:path w="2796" h="303" extrusionOk="0">
                  <a:moveTo>
                    <a:pt x="0" y="1"/>
                  </a:moveTo>
                  <a:lnTo>
                    <a:pt x="2796" y="303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6"/>
            <p:cNvSpPr/>
            <p:nvPr/>
          </p:nvSpPr>
          <p:spPr>
            <a:xfrm>
              <a:off x="4175725" y="4537625"/>
              <a:ext cx="69900" cy="7575"/>
            </a:xfrm>
            <a:custGeom>
              <a:avLst/>
              <a:gdLst/>
              <a:ahLst/>
              <a:cxnLst/>
              <a:rect l="l" t="t" r="r" b="b"/>
              <a:pathLst>
                <a:path w="2796" h="303" fill="none" extrusionOk="0">
                  <a:moveTo>
                    <a:pt x="0" y="1"/>
                  </a:moveTo>
                  <a:lnTo>
                    <a:pt x="2796" y="303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6"/>
            <p:cNvSpPr/>
            <p:nvPr/>
          </p:nvSpPr>
          <p:spPr>
            <a:xfrm>
              <a:off x="4302275" y="4554100"/>
              <a:ext cx="69100" cy="13500"/>
            </a:xfrm>
            <a:custGeom>
              <a:avLst/>
              <a:gdLst/>
              <a:ahLst/>
              <a:cxnLst/>
              <a:rect l="l" t="t" r="r" b="b"/>
              <a:pathLst>
                <a:path w="2764" h="540" extrusionOk="0">
                  <a:moveTo>
                    <a:pt x="0" y="0"/>
                  </a:moveTo>
                  <a:lnTo>
                    <a:pt x="2763" y="540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6"/>
            <p:cNvSpPr/>
            <p:nvPr/>
          </p:nvSpPr>
          <p:spPr>
            <a:xfrm>
              <a:off x="4302275" y="4554100"/>
              <a:ext cx="69100" cy="13500"/>
            </a:xfrm>
            <a:custGeom>
              <a:avLst/>
              <a:gdLst/>
              <a:ahLst/>
              <a:cxnLst/>
              <a:rect l="l" t="t" r="r" b="b"/>
              <a:pathLst>
                <a:path w="2764" h="540" fill="none" extrusionOk="0">
                  <a:moveTo>
                    <a:pt x="0" y="0"/>
                  </a:moveTo>
                  <a:lnTo>
                    <a:pt x="2763" y="540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6"/>
            <p:cNvSpPr/>
            <p:nvPr/>
          </p:nvSpPr>
          <p:spPr>
            <a:xfrm>
              <a:off x="4435825" y="4582425"/>
              <a:ext cx="68825" cy="15400"/>
            </a:xfrm>
            <a:custGeom>
              <a:avLst/>
              <a:gdLst/>
              <a:ahLst/>
              <a:cxnLst/>
              <a:rect l="l" t="t" r="r" b="b"/>
              <a:pathLst>
                <a:path w="2753" h="616" extrusionOk="0">
                  <a:moveTo>
                    <a:pt x="0" y="0"/>
                  </a:moveTo>
                  <a:lnTo>
                    <a:pt x="2753" y="616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6"/>
            <p:cNvSpPr/>
            <p:nvPr/>
          </p:nvSpPr>
          <p:spPr>
            <a:xfrm>
              <a:off x="4435825" y="4582425"/>
              <a:ext cx="68825" cy="15400"/>
            </a:xfrm>
            <a:custGeom>
              <a:avLst/>
              <a:gdLst/>
              <a:ahLst/>
              <a:cxnLst/>
              <a:rect l="l" t="t" r="r" b="b"/>
              <a:pathLst>
                <a:path w="2753" h="616" fill="none" extrusionOk="0">
                  <a:moveTo>
                    <a:pt x="0" y="0"/>
                  </a:moveTo>
                  <a:lnTo>
                    <a:pt x="2753" y="616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6"/>
            <p:cNvSpPr/>
            <p:nvPr/>
          </p:nvSpPr>
          <p:spPr>
            <a:xfrm>
              <a:off x="4594200" y="4618575"/>
              <a:ext cx="70450" cy="25"/>
            </a:xfrm>
            <a:custGeom>
              <a:avLst/>
              <a:gdLst/>
              <a:ahLst/>
              <a:cxnLst/>
              <a:rect l="l" t="t" r="r" b="b"/>
              <a:pathLst>
                <a:path w="2818" h="1" extrusionOk="0">
                  <a:moveTo>
                    <a:pt x="1" y="1"/>
                  </a:moveTo>
                  <a:lnTo>
                    <a:pt x="2818" y="1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6"/>
            <p:cNvSpPr/>
            <p:nvPr/>
          </p:nvSpPr>
          <p:spPr>
            <a:xfrm>
              <a:off x="4594200" y="4618575"/>
              <a:ext cx="70450" cy="25"/>
            </a:xfrm>
            <a:custGeom>
              <a:avLst/>
              <a:gdLst/>
              <a:ahLst/>
              <a:cxnLst/>
              <a:rect l="l" t="t" r="r" b="b"/>
              <a:pathLst>
                <a:path w="2818" h="1" fill="none" extrusionOk="0">
                  <a:moveTo>
                    <a:pt x="1" y="1"/>
                  </a:moveTo>
                  <a:lnTo>
                    <a:pt x="2818" y="1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6"/>
            <p:cNvSpPr/>
            <p:nvPr/>
          </p:nvSpPr>
          <p:spPr>
            <a:xfrm>
              <a:off x="4667325" y="4570550"/>
              <a:ext cx="70450" cy="25"/>
            </a:xfrm>
            <a:custGeom>
              <a:avLst/>
              <a:gdLst/>
              <a:ahLst/>
              <a:cxnLst/>
              <a:rect l="l" t="t" r="r" b="b"/>
              <a:pathLst>
                <a:path w="2818" h="1" extrusionOk="0">
                  <a:moveTo>
                    <a:pt x="1" y="1"/>
                  </a:moveTo>
                  <a:lnTo>
                    <a:pt x="2817" y="1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6"/>
            <p:cNvSpPr/>
            <p:nvPr/>
          </p:nvSpPr>
          <p:spPr>
            <a:xfrm>
              <a:off x="4667325" y="4570550"/>
              <a:ext cx="70450" cy="25"/>
            </a:xfrm>
            <a:custGeom>
              <a:avLst/>
              <a:gdLst/>
              <a:ahLst/>
              <a:cxnLst/>
              <a:rect l="l" t="t" r="r" b="b"/>
              <a:pathLst>
                <a:path w="2818" h="1" fill="none" extrusionOk="0">
                  <a:moveTo>
                    <a:pt x="1" y="1"/>
                  </a:moveTo>
                  <a:lnTo>
                    <a:pt x="2817" y="1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6"/>
            <p:cNvSpPr/>
            <p:nvPr/>
          </p:nvSpPr>
          <p:spPr>
            <a:xfrm>
              <a:off x="4634400" y="4516850"/>
              <a:ext cx="70725" cy="25"/>
            </a:xfrm>
            <a:custGeom>
              <a:avLst/>
              <a:gdLst/>
              <a:ahLst/>
              <a:cxnLst/>
              <a:rect l="l" t="t" r="r" b="b"/>
              <a:pathLst>
                <a:path w="2829" h="1" extrusionOk="0">
                  <a:moveTo>
                    <a:pt x="1" y="1"/>
                  </a:moveTo>
                  <a:lnTo>
                    <a:pt x="2828" y="1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6"/>
            <p:cNvSpPr/>
            <p:nvPr/>
          </p:nvSpPr>
          <p:spPr>
            <a:xfrm>
              <a:off x="4634400" y="4516850"/>
              <a:ext cx="70725" cy="25"/>
            </a:xfrm>
            <a:custGeom>
              <a:avLst/>
              <a:gdLst/>
              <a:ahLst/>
              <a:cxnLst/>
              <a:rect l="l" t="t" r="r" b="b"/>
              <a:pathLst>
                <a:path w="2829" h="1" fill="none" extrusionOk="0">
                  <a:moveTo>
                    <a:pt x="1" y="1"/>
                  </a:moveTo>
                  <a:lnTo>
                    <a:pt x="2828" y="1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6"/>
            <p:cNvSpPr/>
            <p:nvPr/>
          </p:nvSpPr>
          <p:spPr>
            <a:xfrm>
              <a:off x="4445000" y="4523325"/>
              <a:ext cx="70450" cy="25"/>
            </a:xfrm>
            <a:custGeom>
              <a:avLst/>
              <a:gdLst/>
              <a:ahLst/>
              <a:cxnLst/>
              <a:rect l="l" t="t" r="r" b="b"/>
              <a:pathLst>
                <a:path w="2818" h="1" extrusionOk="0">
                  <a:moveTo>
                    <a:pt x="0" y="1"/>
                  </a:moveTo>
                  <a:lnTo>
                    <a:pt x="2817" y="1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6"/>
            <p:cNvSpPr/>
            <p:nvPr/>
          </p:nvSpPr>
          <p:spPr>
            <a:xfrm>
              <a:off x="4445000" y="4523325"/>
              <a:ext cx="70450" cy="25"/>
            </a:xfrm>
            <a:custGeom>
              <a:avLst/>
              <a:gdLst/>
              <a:ahLst/>
              <a:cxnLst/>
              <a:rect l="l" t="t" r="r" b="b"/>
              <a:pathLst>
                <a:path w="2818" h="1" fill="none" extrusionOk="0">
                  <a:moveTo>
                    <a:pt x="0" y="1"/>
                  </a:moveTo>
                  <a:lnTo>
                    <a:pt x="2817" y="1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6"/>
            <p:cNvSpPr/>
            <p:nvPr/>
          </p:nvSpPr>
          <p:spPr>
            <a:xfrm>
              <a:off x="4479000" y="4455875"/>
              <a:ext cx="70450" cy="25"/>
            </a:xfrm>
            <a:custGeom>
              <a:avLst/>
              <a:gdLst/>
              <a:ahLst/>
              <a:cxnLst/>
              <a:rect l="l" t="t" r="r" b="b"/>
              <a:pathLst>
                <a:path w="2818" h="1" extrusionOk="0">
                  <a:moveTo>
                    <a:pt x="0" y="1"/>
                  </a:moveTo>
                  <a:lnTo>
                    <a:pt x="2817" y="1"/>
                  </a:lnTo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6"/>
            <p:cNvSpPr/>
            <p:nvPr/>
          </p:nvSpPr>
          <p:spPr>
            <a:xfrm>
              <a:off x="4479000" y="4455875"/>
              <a:ext cx="70450" cy="25"/>
            </a:xfrm>
            <a:custGeom>
              <a:avLst/>
              <a:gdLst/>
              <a:ahLst/>
              <a:cxnLst/>
              <a:rect l="l" t="t" r="r" b="b"/>
              <a:pathLst>
                <a:path w="2818" h="1" fill="none" extrusionOk="0">
                  <a:moveTo>
                    <a:pt x="0" y="1"/>
                  </a:moveTo>
                  <a:lnTo>
                    <a:pt x="2817" y="1"/>
                  </a:lnTo>
                </a:path>
              </a:pathLst>
            </a:custGeom>
            <a:noFill/>
            <a:ln w="13225" cap="flat" cmpd="sng">
              <a:solidFill>
                <a:srgbClr val="FF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6"/>
            <p:cNvSpPr/>
            <p:nvPr/>
          </p:nvSpPr>
          <p:spPr>
            <a:xfrm>
              <a:off x="4801975" y="5194625"/>
              <a:ext cx="285475" cy="25"/>
            </a:xfrm>
            <a:custGeom>
              <a:avLst/>
              <a:gdLst/>
              <a:ahLst/>
              <a:cxnLst/>
              <a:rect l="l" t="t" r="r" b="b"/>
              <a:pathLst>
                <a:path w="11419" h="1" fill="none" extrusionOk="0">
                  <a:moveTo>
                    <a:pt x="0" y="1"/>
                  </a:moveTo>
                  <a:lnTo>
                    <a:pt x="11419" y="1"/>
                  </a:lnTo>
                </a:path>
              </a:pathLst>
            </a:custGeom>
            <a:noFill/>
            <a:ln w="12150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6"/>
            <p:cNvSpPr/>
            <p:nvPr/>
          </p:nvSpPr>
          <p:spPr>
            <a:xfrm>
              <a:off x="4849725" y="5231050"/>
              <a:ext cx="190250" cy="25"/>
            </a:xfrm>
            <a:custGeom>
              <a:avLst/>
              <a:gdLst/>
              <a:ahLst/>
              <a:cxnLst/>
              <a:rect l="l" t="t" r="r" b="b"/>
              <a:pathLst>
                <a:path w="7610" h="1" fill="none" extrusionOk="0">
                  <a:moveTo>
                    <a:pt x="0" y="1"/>
                  </a:moveTo>
                  <a:lnTo>
                    <a:pt x="7609" y="1"/>
                  </a:lnTo>
                </a:path>
              </a:pathLst>
            </a:custGeom>
            <a:noFill/>
            <a:ln w="12150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6"/>
            <p:cNvSpPr/>
            <p:nvPr/>
          </p:nvSpPr>
          <p:spPr>
            <a:xfrm>
              <a:off x="4897200" y="5267475"/>
              <a:ext cx="95000" cy="25"/>
            </a:xfrm>
            <a:custGeom>
              <a:avLst/>
              <a:gdLst/>
              <a:ahLst/>
              <a:cxnLst/>
              <a:rect l="l" t="t" r="r" b="b"/>
              <a:pathLst>
                <a:path w="3800" h="1" fill="none" extrusionOk="0">
                  <a:moveTo>
                    <a:pt x="3800" y="1"/>
                  </a:moveTo>
                  <a:lnTo>
                    <a:pt x="1" y="1"/>
                  </a:lnTo>
                </a:path>
              </a:pathLst>
            </a:custGeom>
            <a:noFill/>
            <a:ln w="12150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6"/>
            <p:cNvSpPr/>
            <p:nvPr/>
          </p:nvSpPr>
          <p:spPr>
            <a:xfrm>
              <a:off x="4944700" y="4952075"/>
              <a:ext cx="25" cy="242575"/>
            </a:xfrm>
            <a:custGeom>
              <a:avLst/>
              <a:gdLst/>
              <a:ahLst/>
              <a:cxnLst/>
              <a:rect l="l" t="t" r="r" b="b"/>
              <a:pathLst>
                <a:path w="1" h="9703" fill="none" extrusionOk="0">
                  <a:moveTo>
                    <a:pt x="0" y="9703"/>
                  </a:moveTo>
                  <a:lnTo>
                    <a:pt x="0" y="0"/>
                  </a:lnTo>
                </a:path>
              </a:pathLst>
            </a:custGeom>
            <a:noFill/>
            <a:ln w="12150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6"/>
            <p:cNvSpPr/>
            <p:nvPr/>
          </p:nvSpPr>
          <p:spPr>
            <a:xfrm>
              <a:off x="4944700" y="4345250"/>
              <a:ext cx="25" cy="451975"/>
            </a:xfrm>
            <a:custGeom>
              <a:avLst/>
              <a:gdLst/>
              <a:ahLst/>
              <a:cxnLst/>
              <a:rect l="l" t="t" r="r" b="b"/>
              <a:pathLst>
                <a:path w="1" h="18079" fill="none" extrusionOk="0">
                  <a:moveTo>
                    <a:pt x="0" y="18078"/>
                  </a:moveTo>
                  <a:lnTo>
                    <a:pt x="0" y="1"/>
                  </a:lnTo>
                </a:path>
              </a:pathLst>
            </a:custGeom>
            <a:noFill/>
            <a:ln w="118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6"/>
            <p:cNvSpPr/>
            <p:nvPr/>
          </p:nvSpPr>
          <p:spPr>
            <a:xfrm>
              <a:off x="4575850" y="4342025"/>
              <a:ext cx="25" cy="181600"/>
            </a:xfrm>
            <a:custGeom>
              <a:avLst/>
              <a:gdLst/>
              <a:ahLst/>
              <a:cxnLst/>
              <a:rect l="l" t="t" r="r" b="b"/>
              <a:pathLst>
                <a:path w="1" h="7264" fill="none" extrusionOk="0">
                  <a:moveTo>
                    <a:pt x="1" y="7264"/>
                  </a:moveTo>
                  <a:lnTo>
                    <a:pt x="1" y="0"/>
                  </a:lnTo>
                </a:path>
              </a:pathLst>
            </a:custGeom>
            <a:noFill/>
            <a:ln w="10800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4922025" y="4906475"/>
              <a:ext cx="45350" cy="45075"/>
            </a:xfrm>
            <a:custGeom>
              <a:avLst/>
              <a:gdLst/>
              <a:ahLst/>
              <a:cxnLst/>
              <a:rect l="l" t="t" r="r" b="b"/>
              <a:pathLst>
                <a:path w="1814" h="1803" extrusionOk="0">
                  <a:moveTo>
                    <a:pt x="907" y="0"/>
                  </a:moveTo>
                  <a:cubicBezTo>
                    <a:pt x="411" y="0"/>
                    <a:pt x="1" y="400"/>
                    <a:pt x="1" y="896"/>
                  </a:cubicBezTo>
                  <a:cubicBezTo>
                    <a:pt x="1" y="1403"/>
                    <a:pt x="411" y="1803"/>
                    <a:pt x="907" y="1803"/>
                  </a:cubicBezTo>
                  <a:cubicBezTo>
                    <a:pt x="1404" y="1803"/>
                    <a:pt x="1814" y="1403"/>
                    <a:pt x="1814" y="896"/>
                  </a:cubicBezTo>
                  <a:cubicBezTo>
                    <a:pt x="1814" y="400"/>
                    <a:pt x="1404" y="0"/>
                    <a:pt x="907" y="0"/>
                  </a:cubicBezTo>
                  <a:close/>
                </a:path>
              </a:pathLst>
            </a:custGeom>
            <a:solidFill>
              <a:srgbClr val="FCFCFC"/>
            </a:solidFill>
            <a:ln w="1322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6"/>
            <p:cNvSpPr/>
            <p:nvPr/>
          </p:nvSpPr>
          <p:spPr>
            <a:xfrm>
              <a:off x="4549425" y="4525500"/>
              <a:ext cx="52900" cy="52900"/>
            </a:xfrm>
            <a:custGeom>
              <a:avLst/>
              <a:gdLst/>
              <a:ahLst/>
              <a:cxnLst/>
              <a:rect l="l" t="t" r="r" b="b"/>
              <a:pathLst>
                <a:path w="2116" h="2116" extrusionOk="0">
                  <a:moveTo>
                    <a:pt x="1058" y="0"/>
                  </a:moveTo>
                  <a:cubicBezTo>
                    <a:pt x="475" y="0"/>
                    <a:pt x="0" y="475"/>
                    <a:pt x="0" y="1058"/>
                  </a:cubicBezTo>
                  <a:cubicBezTo>
                    <a:pt x="0" y="1641"/>
                    <a:pt x="475" y="2115"/>
                    <a:pt x="1058" y="2115"/>
                  </a:cubicBezTo>
                  <a:cubicBezTo>
                    <a:pt x="1641" y="2115"/>
                    <a:pt x="2116" y="1641"/>
                    <a:pt x="2116" y="1058"/>
                  </a:cubicBezTo>
                  <a:cubicBezTo>
                    <a:pt x="2116" y="475"/>
                    <a:pt x="1641" y="0"/>
                    <a:pt x="1058" y="0"/>
                  </a:cubicBezTo>
                  <a:close/>
                </a:path>
              </a:pathLst>
            </a:custGeom>
            <a:solidFill>
              <a:srgbClr val="000000"/>
            </a:solidFill>
            <a:ln w="1187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6"/>
            <p:cNvSpPr/>
            <p:nvPr/>
          </p:nvSpPr>
          <p:spPr>
            <a:xfrm>
              <a:off x="4922025" y="4796925"/>
              <a:ext cx="45350" cy="45350"/>
            </a:xfrm>
            <a:custGeom>
              <a:avLst/>
              <a:gdLst/>
              <a:ahLst/>
              <a:cxnLst/>
              <a:rect l="l" t="t" r="r" b="b"/>
              <a:pathLst>
                <a:path w="1814" h="1814" extrusionOk="0">
                  <a:moveTo>
                    <a:pt x="907" y="1"/>
                  </a:moveTo>
                  <a:cubicBezTo>
                    <a:pt x="411" y="1"/>
                    <a:pt x="1" y="411"/>
                    <a:pt x="1" y="907"/>
                  </a:cubicBezTo>
                  <a:cubicBezTo>
                    <a:pt x="1" y="1404"/>
                    <a:pt x="411" y="1814"/>
                    <a:pt x="907" y="1814"/>
                  </a:cubicBezTo>
                  <a:cubicBezTo>
                    <a:pt x="1404" y="1814"/>
                    <a:pt x="1814" y="1404"/>
                    <a:pt x="1814" y="907"/>
                  </a:cubicBezTo>
                  <a:cubicBezTo>
                    <a:pt x="1814" y="411"/>
                    <a:pt x="1404" y="1"/>
                    <a:pt x="907" y="1"/>
                  </a:cubicBezTo>
                  <a:close/>
                </a:path>
              </a:pathLst>
            </a:custGeom>
            <a:solidFill>
              <a:srgbClr val="FCFCFC"/>
            </a:solidFill>
            <a:ln w="13225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4572350" y="4343900"/>
              <a:ext cx="378300" cy="25"/>
            </a:xfrm>
            <a:custGeom>
              <a:avLst/>
              <a:gdLst/>
              <a:ahLst/>
              <a:cxnLst/>
              <a:rect l="l" t="t" r="r" b="b"/>
              <a:pathLst>
                <a:path w="15132" h="1" fill="none" extrusionOk="0">
                  <a:moveTo>
                    <a:pt x="1" y="1"/>
                  </a:moveTo>
                  <a:lnTo>
                    <a:pt x="15132" y="1"/>
                  </a:lnTo>
                </a:path>
              </a:pathLst>
            </a:custGeom>
            <a:noFill/>
            <a:ln w="10800" cap="flat" cmpd="sng">
              <a:solidFill>
                <a:srgbClr val="000000"/>
              </a:solidFill>
              <a:prstDash val="solid"/>
              <a:miter lim="1079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26"/>
          <p:cNvSpPr txBox="1"/>
          <p:nvPr/>
        </p:nvSpPr>
        <p:spPr>
          <a:xfrm>
            <a:off x="5372450" y="1940700"/>
            <a:ext cx="3159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In a photocopier, dark regions of the image result in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positively charged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regions of the image plate.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This attracts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negatively charged toner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, creating a copy of the original image.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Conductors and Insulators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5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2.22P</a:t>
            </a:r>
            <a:endParaRPr sz="17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Identify common materials which are electrical conductors or insulators, including metals and plastics.</a:t>
            </a:r>
            <a:endParaRPr sz="13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Conductors are materials that allow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charge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flow through them.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Conductors allow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flow through them.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good conductors of electricity.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■"/>
            </a:pPr>
            <a:r>
              <a:rPr lang="en" sz="1300" b="1">
                <a:solidFill>
                  <a:srgbClr val="B87333"/>
                </a:solidFill>
                <a:latin typeface="Cambria"/>
                <a:ea typeface="Cambria"/>
                <a:cs typeface="Cambria"/>
                <a:sym typeface="Cambria"/>
              </a:rPr>
              <a:t>Copper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sz="1300" b="1">
                <a:solidFill>
                  <a:srgbClr val="C0C0C0"/>
                </a:solidFill>
                <a:latin typeface="Cambria"/>
                <a:ea typeface="Cambria"/>
                <a:cs typeface="Cambria"/>
                <a:sym typeface="Cambria"/>
              </a:rPr>
              <a:t>silver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D4AF37"/>
                </a:solidFill>
                <a:latin typeface="Cambria"/>
                <a:ea typeface="Cambria"/>
                <a:cs typeface="Cambria"/>
                <a:sym typeface="Cambria"/>
              </a:rPr>
              <a:t>gold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 all examples of conductors.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Insulators are materials that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 not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allow electrical charge to flow through them.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cannot flow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through insulators.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Examples of insulators include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plastics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rubbers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5" name="Google Shape;65;p14"/>
          <p:cNvGrpSpPr/>
          <p:nvPr/>
        </p:nvGrpSpPr>
        <p:grpSpPr>
          <a:xfrm>
            <a:off x="1073288" y="3900988"/>
            <a:ext cx="7399163" cy="762238"/>
            <a:chOff x="838963" y="3830563"/>
            <a:chExt cx="7399163" cy="762238"/>
          </a:xfrm>
        </p:grpSpPr>
        <p:grpSp>
          <p:nvGrpSpPr>
            <p:cNvPr id="66" name="Google Shape;66;p14"/>
            <p:cNvGrpSpPr/>
            <p:nvPr/>
          </p:nvGrpSpPr>
          <p:grpSpPr>
            <a:xfrm>
              <a:off x="838963" y="3853125"/>
              <a:ext cx="6405875" cy="416575"/>
              <a:chOff x="590075" y="3207100"/>
              <a:chExt cx="6405875" cy="416575"/>
            </a:xfrm>
          </p:grpSpPr>
          <p:sp>
            <p:nvSpPr>
              <p:cNvPr id="67" name="Google Shape;67;p14"/>
              <p:cNvSpPr/>
              <p:nvPr/>
            </p:nvSpPr>
            <p:spPr>
              <a:xfrm>
                <a:off x="590075" y="3207100"/>
                <a:ext cx="1995075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79803" h="16642" extrusionOk="0">
                    <a:moveTo>
                      <a:pt x="1671" y="1"/>
                    </a:moveTo>
                    <a:cubicBezTo>
                      <a:pt x="1671" y="1"/>
                      <a:pt x="965" y="2231"/>
                      <a:pt x="519" y="4057"/>
                    </a:cubicBezTo>
                    <a:cubicBezTo>
                      <a:pt x="63" y="5893"/>
                      <a:pt x="0" y="7304"/>
                      <a:pt x="0" y="8487"/>
                    </a:cubicBezTo>
                    <a:cubicBezTo>
                      <a:pt x="0" y="9659"/>
                      <a:pt x="229" y="11496"/>
                      <a:pt x="696" y="13280"/>
                    </a:cubicBezTo>
                    <a:cubicBezTo>
                      <a:pt x="1162" y="15054"/>
                      <a:pt x="1671" y="16642"/>
                      <a:pt x="1671" y="16642"/>
                    </a:cubicBezTo>
                    <a:lnTo>
                      <a:pt x="79803" y="16642"/>
                    </a:lnTo>
                    <a:lnTo>
                      <a:pt x="79803" y="1"/>
                    </a:lnTo>
                    <a:close/>
                  </a:path>
                </a:pathLst>
              </a:custGeom>
              <a:solidFill>
                <a:srgbClr val="DCBE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590075" y="3207100"/>
                <a:ext cx="1995075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79803" h="16642" fill="none" extrusionOk="0">
                    <a:moveTo>
                      <a:pt x="1671" y="1"/>
                    </a:moveTo>
                    <a:cubicBezTo>
                      <a:pt x="1671" y="1"/>
                      <a:pt x="965" y="2231"/>
                      <a:pt x="519" y="4057"/>
                    </a:cubicBezTo>
                    <a:cubicBezTo>
                      <a:pt x="63" y="5893"/>
                      <a:pt x="0" y="7304"/>
                      <a:pt x="0" y="8487"/>
                    </a:cubicBezTo>
                    <a:cubicBezTo>
                      <a:pt x="0" y="9659"/>
                      <a:pt x="229" y="11496"/>
                      <a:pt x="696" y="13280"/>
                    </a:cubicBezTo>
                    <a:cubicBezTo>
                      <a:pt x="1162" y="15054"/>
                      <a:pt x="1671" y="16642"/>
                      <a:pt x="1671" y="16642"/>
                    </a:cubicBezTo>
                    <a:lnTo>
                      <a:pt x="79803" y="16642"/>
                    </a:lnTo>
                    <a:lnTo>
                      <a:pt x="79803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2540000" y="3207625"/>
                <a:ext cx="82500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16642" extrusionOk="0">
                    <a:moveTo>
                      <a:pt x="3300" y="8321"/>
                    </a:moveTo>
                    <a:cubicBezTo>
                      <a:pt x="3300" y="12917"/>
                      <a:pt x="2553" y="16641"/>
                      <a:pt x="1650" y="16641"/>
                    </a:cubicBezTo>
                    <a:cubicBezTo>
                      <a:pt x="737" y="16641"/>
                      <a:pt x="0" y="12917"/>
                      <a:pt x="0" y="8321"/>
                    </a:cubicBezTo>
                    <a:cubicBezTo>
                      <a:pt x="0" y="3725"/>
                      <a:pt x="737" y="0"/>
                      <a:pt x="1650" y="0"/>
                    </a:cubicBezTo>
                    <a:cubicBezTo>
                      <a:pt x="2553" y="0"/>
                      <a:pt x="3300" y="3725"/>
                      <a:pt x="3300" y="8321"/>
                    </a:cubicBezTo>
                    <a:close/>
                  </a:path>
                </a:pathLst>
              </a:custGeom>
              <a:solidFill>
                <a:srgbClr val="E4CB91"/>
              </a:solidFill>
              <a:ln w="525" cap="rnd" cmpd="sng">
                <a:solidFill>
                  <a:srgbClr val="E6EBB9"/>
                </a:solidFill>
                <a:prstDash val="solid"/>
                <a:miter lim="103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2555825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extrusionOk="0">
                    <a:moveTo>
                      <a:pt x="26393" y="5748"/>
                    </a:moveTo>
                    <a:cubicBezTo>
                      <a:pt x="25429" y="5748"/>
                      <a:pt x="24173" y="6028"/>
                      <a:pt x="23229" y="6205"/>
                    </a:cubicBezTo>
                    <a:cubicBezTo>
                      <a:pt x="22275" y="6391"/>
                      <a:pt x="21019" y="6692"/>
                      <a:pt x="20086" y="6962"/>
                    </a:cubicBezTo>
                    <a:cubicBezTo>
                      <a:pt x="19173" y="7221"/>
                      <a:pt x="17959" y="7626"/>
                      <a:pt x="17077" y="7979"/>
                    </a:cubicBezTo>
                    <a:cubicBezTo>
                      <a:pt x="16102" y="8352"/>
                      <a:pt x="14836" y="8975"/>
                      <a:pt x="13882" y="9400"/>
                    </a:cubicBezTo>
                    <a:cubicBezTo>
                      <a:pt x="12958" y="9825"/>
                      <a:pt x="11734" y="10448"/>
                      <a:pt x="10790" y="10811"/>
                    </a:cubicBezTo>
                    <a:cubicBezTo>
                      <a:pt x="9877" y="11174"/>
                      <a:pt x="8642" y="11568"/>
                      <a:pt x="7709" y="11828"/>
                    </a:cubicBezTo>
                    <a:cubicBezTo>
                      <a:pt x="6775" y="12097"/>
                      <a:pt x="5520" y="12398"/>
                      <a:pt x="4565" y="12585"/>
                    </a:cubicBezTo>
                    <a:cubicBezTo>
                      <a:pt x="3590" y="12772"/>
                      <a:pt x="2283" y="13062"/>
                      <a:pt x="1287" y="13062"/>
                    </a:cubicBezTo>
                    <a:cubicBezTo>
                      <a:pt x="135" y="13062"/>
                      <a:pt x="0" y="7294"/>
                      <a:pt x="1287" y="7304"/>
                    </a:cubicBezTo>
                    <a:cubicBezTo>
                      <a:pt x="2283" y="7304"/>
                      <a:pt x="3590" y="7014"/>
                      <a:pt x="4565" y="6827"/>
                    </a:cubicBezTo>
                    <a:cubicBezTo>
                      <a:pt x="5520" y="6640"/>
                      <a:pt x="6775" y="6340"/>
                      <a:pt x="7709" y="6070"/>
                    </a:cubicBezTo>
                    <a:cubicBezTo>
                      <a:pt x="8642" y="5810"/>
                      <a:pt x="9877" y="5416"/>
                      <a:pt x="10790" y="5063"/>
                    </a:cubicBezTo>
                    <a:cubicBezTo>
                      <a:pt x="11734" y="4690"/>
                      <a:pt x="12958" y="4067"/>
                      <a:pt x="13882" y="3653"/>
                    </a:cubicBezTo>
                    <a:cubicBezTo>
                      <a:pt x="14836" y="3217"/>
                      <a:pt x="16102" y="2605"/>
                      <a:pt x="17077" y="2221"/>
                    </a:cubicBezTo>
                    <a:cubicBezTo>
                      <a:pt x="17959" y="1868"/>
                      <a:pt x="19173" y="1463"/>
                      <a:pt x="20086" y="1204"/>
                    </a:cubicBezTo>
                    <a:cubicBezTo>
                      <a:pt x="21019" y="934"/>
                      <a:pt x="22275" y="633"/>
                      <a:pt x="23229" y="447"/>
                    </a:cubicBezTo>
                    <a:cubicBezTo>
                      <a:pt x="24173" y="270"/>
                      <a:pt x="25429" y="1"/>
                      <a:pt x="26393" y="1"/>
                    </a:cubicBezTo>
                    <a:cubicBezTo>
                      <a:pt x="27140" y="1"/>
                      <a:pt x="27109" y="5779"/>
                      <a:pt x="26393" y="5748"/>
                    </a:cubicBezTo>
                    <a:close/>
                  </a:path>
                </a:pathLst>
              </a:custGeom>
              <a:solidFill>
                <a:srgbClr val="6B6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2555825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fill="none" extrusionOk="0">
                    <a:moveTo>
                      <a:pt x="26393" y="5748"/>
                    </a:moveTo>
                    <a:cubicBezTo>
                      <a:pt x="25429" y="5748"/>
                      <a:pt x="24173" y="6028"/>
                      <a:pt x="23229" y="6205"/>
                    </a:cubicBezTo>
                    <a:cubicBezTo>
                      <a:pt x="22275" y="6391"/>
                      <a:pt x="21019" y="6692"/>
                      <a:pt x="20086" y="6962"/>
                    </a:cubicBezTo>
                    <a:cubicBezTo>
                      <a:pt x="19173" y="7221"/>
                      <a:pt x="17959" y="7626"/>
                      <a:pt x="17077" y="7979"/>
                    </a:cubicBezTo>
                    <a:cubicBezTo>
                      <a:pt x="16102" y="8352"/>
                      <a:pt x="14836" y="8975"/>
                      <a:pt x="13882" y="9400"/>
                    </a:cubicBezTo>
                    <a:cubicBezTo>
                      <a:pt x="12958" y="9825"/>
                      <a:pt x="11734" y="10448"/>
                      <a:pt x="10790" y="10811"/>
                    </a:cubicBezTo>
                    <a:cubicBezTo>
                      <a:pt x="9877" y="11174"/>
                      <a:pt x="8642" y="11568"/>
                      <a:pt x="7709" y="11828"/>
                    </a:cubicBezTo>
                    <a:cubicBezTo>
                      <a:pt x="6775" y="12097"/>
                      <a:pt x="5520" y="12398"/>
                      <a:pt x="4565" y="12585"/>
                    </a:cubicBezTo>
                    <a:cubicBezTo>
                      <a:pt x="3590" y="12772"/>
                      <a:pt x="2283" y="13062"/>
                      <a:pt x="1287" y="13062"/>
                    </a:cubicBezTo>
                    <a:cubicBezTo>
                      <a:pt x="135" y="13062"/>
                      <a:pt x="0" y="7294"/>
                      <a:pt x="1287" y="7304"/>
                    </a:cubicBezTo>
                    <a:cubicBezTo>
                      <a:pt x="2283" y="7304"/>
                      <a:pt x="3590" y="7014"/>
                      <a:pt x="4565" y="6827"/>
                    </a:cubicBezTo>
                    <a:cubicBezTo>
                      <a:pt x="5520" y="6640"/>
                      <a:pt x="6775" y="6340"/>
                      <a:pt x="7709" y="6070"/>
                    </a:cubicBezTo>
                    <a:cubicBezTo>
                      <a:pt x="8642" y="5810"/>
                      <a:pt x="9877" y="5416"/>
                      <a:pt x="10790" y="5063"/>
                    </a:cubicBezTo>
                    <a:cubicBezTo>
                      <a:pt x="11734" y="4690"/>
                      <a:pt x="12958" y="4067"/>
                      <a:pt x="13882" y="3653"/>
                    </a:cubicBezTo>
                    <a:cubicBezTo>
                      <a:pt x="14836" y="3217"/>
                      <a:pt x="16102" y="2605"/>
                      <a:pt x="17077" y="2221"/>
                    </a:cubicBezTo>
                    <a:cubicBezTo>
                      <a:pt x="17959" y="1868"/>
                      <a:pt x="19173" y="1463"/>
                      <a:pt x="20086" y="1204"/>
                    </a:cubicBezTo>
                    <a:cubicBezTo>
                      <a:pt x="21019" y="934"/>
                      <a:pt x="22275" y="633"/>
                      <a:pt x="23229" y="447"/>
                    </a:cubicBezTo>
                    <a:cubicBezTo>
                      <a:pt x="24173" y="270"/>
                      <a:pt x="25429" y="1"/>
                      <a:pt x="26393" y="1"/>
                    </a:cubicBezTo>
                    <a:cubicBezTo>
                      <a:pt x="27140" y="1"/>
                      <a:pt x="27109" y="5779"/>
                      <a:pt x="26393" y="57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4"/>
              <p:cNvSpPr/>
              <p:nvPr/>
            </p:nvSpPr>
            <p:spPr>
              <a:xfrm>
                <a:off x="3183225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extrusionOk="0">
                    <a:moveTo>
                      <a:pt x="26383" y="5748"/>
                    </a:moveTo>
                    <a:cubicBezTo>
                      <a:pt x="25429" y="5748"/>
                      <a:pt x="24163" y="6028"/>
                      <a:pt x="23230" y="6205"/>
                    </a:cubicBezTo>
                    <a:cubicBezTo>
                      <a:pt x="22275" y="6391"/>
                      <a:pt x="21009" y="6692"/>
                      <a:pt x="20086" y="6962"/>
                    </a:cubicBezTo>
                    <a:cubicBezTo>
                      <a:pt x="19163" y="7221"/>
                      <a:pt x="17959" y="7626"/>
                      <a:pt x="17067" y="7979"/>
                    </a:cubicBezTo>
                    <a:cubicBezTo>
                      <a:pt x="16092" y="8352"/>
                      <a:pt x="14836" y="8975"/>
                      <a:pt x="13882" y="9400"/>
                    </a:cubicBezTo>
                    <a:cubicBezTo>
                      <a:pt x="12948" y="9825"/>
                      <a:pt x="11734" y="10448"/>
                      <a:pt x="10780" y="10811"/>
                    </a:cubicBezTo>
                    <a:cubicBezTo>
                      <a:pt x="9877" y="11174"/>
                      <a:pt x="8643" y="11568"/>
                      <a:pt x="7699" y="11828"/>
                    </a:cubicBezTo>
                    <a:cubicBezTo>
                      <a:pt x="6765" y="12097"/>
                      <a:pt x="5510" y="12398"/>
                      <a:pt x="4555" y="12585"/>
                    </a:cubicBezTo>
                    <a:cubicBezTo>
                      <a:pt x="3580" y="12772"/>
                      <a:pt x="2273" y="13062"/>
                      <a:pt x="1287" y="13062"/>
                    </a:cubicBezTo>
                    <a:cubicBezTo>
                      <a:pt x="135" y="13062"/>
                      <a:pt x="1" y="7294"/>
                      <a:pt x="1287" y="7304"/>
                    </a:cubicBezTo>
                    <a:cubicBezTo>
                      <a:pt x="2273" y="7304"/>
                      <a:pt x="3580" y="7014"/>
                      <a:pt x="4555" y="6827"/>
                    </a:cubicBezTo>
                    <a:cubicBezTo>
                      <a:pt x="5510" y="6640"/>
                      <a:pt x="6765" y="6340"/>
                      <a:pt x="7699" y="6070"/>
                    </a:cubicBezTo>
                    <a:cubicBezTo>
                      <a:pt x="8643" y="5810"/>
                      <a:pt x="9877" y="5416"/>
                      <a:pt x="10780" y="5063"/>
                    </a:cubicBezTo>
                    <a:cubicBezTo>
                      <a:pt x="11734" y="4690"/>
                      <a:pt x="12948" y="4067"/>
                      <a:pt x="13882" y="3653"/>
                    </a:cubicBezTo>
                    <a:cubicBezTo>
                      <a:pt x="14836" y="3217"/>
                      <a:pt x="16092" y="2605"/>
                      <a:pt x="17067" y="2221"/>
                    </a:cubicBezTo>
                    <a:cubicBezTo>
                      <a:pt x="17959" y="1868"/>
                      <a:pt x="19163" y="1463"/>
                      <a:pt x="20086" y="1204"/>
                    </a:cubicBezTo>
                    <a:cubicBezTo>
                      <a:pt x="21009" y="934"/>
                      <a:pt x="22275" y="633"/>
                      <a:pt x="23230" y="447"/>
                    </a:cubicBezTo>
                    <a:cubicBezTo>
                      <a:pt x="24163" y="270"/>
                      <a:pt x="25429" y="1"/>
                      <a:pt x="26383" y="1"/>
                    </a:cubicBezTo>
                    <a:cubicBezTo>
                      <a:pt x="27141" y="1"/>
                      <a:pt x="27110" y="5779"/>
                      <a:pt x="26383" y="5748"/>
                    </a:cubicBezTo>
                    <a:close/>
                  </a:path>
                </a:pathLst>
              </a:custGeom>
              <a:solidFill>
                <a:srgbClr val="F030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4"/>
              <p:cNvSpPr/>
              <p:nvPr/>
            </p:nvSpPr>
            <p:spPr>
              <a:xfrm>
                <a:off x="3183225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fill="none" extrusionOk="0">
                    <a:moveTo>
                      <a:pt x="26383" y="5748"/>
                    </a:moveTo>
                    <a:cubicBezTo>
                      <a:pt x="25429" y="5748"/>
                      <a:pt x="24163" y="6028"/>
                      <a:pt x="23230" y="6205"/>
                    </a:cubicBezTo>
                    <a:cubicBezTo>
                      <a:pt x="22275" y="6391"/>
                      <a:pt x="21009" y="6692"/>
                      <a:pt x="20086" y="6962"/>
                    </a:cubicBezTo>
                    <a:cubicBezTo>
                      <a:pt x="19163" y="7221"/>
                      <a:pt x="17959" y="7626"/>
                      <a:pt x="17067" y="7979"/>
                    </a:cubicBezTo>
                    <a:cubicBezTo>
                      <a:pt x="16092" y="8352"/>
                      <a:pt x="14836" y="8975"/>
                      <a:pt x="13882" y="9400"/>
                    </a:cubicBezTo>
                    <a:cubicBezTo>
                      <a:pt x="12948" y="9825"/>
                      <a:pt x="11734" y="10448"/>
                      <a:pt x="10780" y="10811"/>
                    </a:cubicBezTo>
                    <a:cubicBezTo>
                      <a:pt x="9877" y="11174"/>
                      <a:pt x="8643" y="11568"/>
                      <a:pt x="7699" y="11828"/>
                    </a:cubicBezTo>
                    <a:cubicBezTo>
                      <a:pt x="6765" y="12097"/>
                      <a:pt x="5510" y="12398"/>
                      <a:pt x="4555" y="12585"/>
                    </a:cubicBezTo>
                    <a:cubicBezTo>
                      <a:pt x="3580" y="12772"/>
                      <a:pt x="2273" y="13062"/>
                      <a:pt x="1287" y="13062"/>
                    </a:cubicBezTo>
                    <a:cubicBezTo>
                      <a:pt x="135" y="13062"/>
                      <a:pt x="1" y="7294"/>
                      <a:pt x="1287" y="7304"/>
                    </a:cubicBezTo>
                    <a:cubicBezTo>
                      <a:pt x="2273" y="7304"/>
                      <a:pt x="3580" y="7014"/>
                      <a:pt x="4555" y="6827"/>
                    </a:cubicBezTo>
                    <a:cubicBezTo>
                      <a:pt x="5510" y="6640"/>
                      <a:pt x="6765" y="6340"/>
                      <a:pt x="7699" y="6070"/>
                    </a:cubicBezTo>
                    <a:cubicBezTo>
                      <a:pt x="8643" y="5810"/>
                      <a:pt x="9877" y="5416"/>
                      <a:pt x="10780" y="5063"/>
                    </a:cubicBezTo>
                    <a:cubicBezTo>
                      <a:pt x="11734" y="4690"/>
                      <a:pt x="12948" y="4067"/>
                      <a:pt x="13882" y="3653"/>
                    </a:cubicBezTo>
                    <a:cubicBezTo>
                      <a:pt x="14836" y="3217"/>
                      <a:pt x="16092" y="2605"/>
                      <a:pt x="17067" y="2221"/>
                    </a:cubicBezTo>
                    <a:cubicBezTo>
                      <a:pt x="17959" y="1868"/>
                      <a:pt x="19163" y="1463"/>
                      <a:pt x="20086" y="1204"/>
                    </a:cubicBezTo>
                    <a:cubicBezTo>
                      <a:pt x="21009" y="934"/>
                      <a:pt x="22275" y="633"/>
                      <a:pt x="23230" y="447"/>
                    </a:cubicBezTo>
                    <a:cubicBezTo>
                      <a:pt x="24163" y="270"/>
                      <a:pt x="25429" y="1"/>
                      <a:pt x="26383" y="1"/>
                    </a:cubicBezTo>
                    <a:cubicBezTo>
                      <a:pt x="27141" y="1"/>
                      <a:pt x="27110" y="5779"/>
                      <a:pt x="26383" y="57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4"/>
              <p:cNvSpPr/>
              <p:nvPr/>
            </p:nvSpPr>
            <p:spPr>
              <a:xfrm>
                <a:off x="3199050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extrusionOk="0">
                    <a:moveTo>
                      <a:pt x="758" y="5748"/>
                    </a:moveTo>
                    <a:cubicBezTo>
                      <a:pt x="1712" y="5748"/>
                      <a:pt x="2978" y="6028"/>
                      <a:pt x="3912" y="6205"/>
                    </a:cubicBezTo>
                    <a:cubicBezTo>
                      <a:pt x="4866" y="6391"/>
                      <a:pt x="6132" y="6692"/>
                      <a:pt x="7055" y="6962"/>
                    </a:cubicBezTo>
                    <a:cubicBezTo>
                      <a:pt x="7979" y="7221"/>
                      <a:pt x="9182" y="7626"/>
                      <a:pt x="10074" y="7979"/>
                    </a:cubicBezTo>
                    <a:cubicBezTo>
                      <a:pt x="11049" y="8352"/>
                      <a:pt x="12305" y="8975"/>
                      <a:pt x="13259" y="9400"/>
                    </a:cubicBezTo>
                    <a:cubicBezTo>
                      <a:pt x="14193" y="9825"/>
                      <a:pt x="15407" y="10448"/>
                      <a:pt x="16361" y="10811"/>
                    </a:cubicBezTo>
                    <a:cubicBezTo>
                      <a:pt x="17264" y="11174"/>
                      <a:pt x="18498" y="11568"/>
                      <a:pt x="19443" y="11828"/>
                    </a:cubicBezTo>
                    <a:cubicBezTo>
                      <a:pt x="20376" y="12097"/>
                      <a:pt x="21632" y="12398"/>
                      <a:pt x="22586" y="12585"/>
                    </a:cubicBezTo>
                    <a:cubicBezTo>
                      <a:pt x="23561" y="12772"/>
                      <a:pt x="24869" y="13062"/>
                      <a:pt x="25854" y="13062"/>
                    </a:cubicBezTo>
                    <a:cubicBezTo>
                      <a:pt x="27006" y="13062"/>
                      <a:pt x="27141" y="7294"/>
                      <a:pt x="25854" y="7304"/>
                    </a:cubicBezTo>
                    <a:cubicBezTo>
                      <a:pt x="24869" y="7304"/>
                      <a:pt x="23561" y="7014"/>
                      <a:pt x="22586" y="6827"/>
                    </a:cubicBezTo>
                    <a:cubicBezTo>
                      <a:pt x="21632" y="6640"/>
                      <a:pt x="20376" y="6340"/>
                      <a:pt x="19443" y="6070"/>
                    </a:cubicBezTo>
                    <a:cubicBezTo>
                      <a:pt x="18498" y="5810"/>
                      <a:pt x="17264" y="5416"/>
                      <a:pt x="16361" y="5063"/>
                    </a:cubicBezTo>
                    <a:cubicBezTo>
                      <a:pt x="15407" y="4690"/>
                      <a:pt x="14193" y="4067"/>
                      <a:pt x="13259" y="3653"/>
                    </a:cubicBezTo>
                    <a:cubicBezTo>
                      <a:pt x="12305" y="3217"/>
                      <a:pt x="11049" y="2605"/>
                      <a:pt x="10074" y="2221"/>
                    </a:cubicBezTo>
                    <a:cubicBezTo>
                      <a:pt x="9182" y="1868"/>
                      <a:pt x="7979" y="1463"/>
                      <a:pt x="7055" y="1204"/>
                    </a:cubicBezTo>
                    <a:cubicBezTo>
                      <a:pt x="6132" y="934"/>
                      <a:pt x="4866" y="633"/>
                      <a:pt x="3912" y="447"/>
                    </a:cubicBezTo>
                    <a:cubicBezTo>
                      <a:pt x="2978" y="270"/>
                      <a:pt x="1712" y="1"/>
                      <a:pt x="758" y="1"/>
                    </a:cubicBezTo>
                    <a:cubicBezTo>
                      <a:pt x="0" y="1"/>
                      <a:pt x="32" y="5779"/>
                      <a:pt x="758" y="5748"/>
                    </a:cubicBezTo>
                    <a:close/>
                  </a:path>
                </a:pathLst>
              </a:custGeom>
              <a:solidFill>
                <a:srgbClr val="6B6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/>
              <p:nvPr/>
            </p:nvSpPr>
            <p:spPr>
              <a:xfrm>
                <a:off x="3199050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fill="none" extrusionOk="0">
                    <a:moveTo>
                      <a:pt x="758" y="5748"/>
                    </a:moveTo>
                    <a:cubicBezTo>
                      <a:pt x="1712" y="5748"/>
                      <a:pt x="2978" y="6028"/>
                      <a:pt x="3912" y="6205"/>
                    </a:cubicBezTo>
                    <a:cubicBezTo>
                      <a:pt x="4866" y="6391"/>
                      <a:pt x="6132" y="6692"/>
                      <a:pt x="7055" y="6962"/>
                    </a:cubicBezTo>
                    <a:cubicBezTo>
                      <a:pt x="7979" y="7221"/>
                      <a:pt x="9182" y="7626"/>
                      <a:pt x="10074" y="7979"/>
                    </a:cubicBezTo>
                    <a:cubicBezTo>
                      <a:pt x="11049" y="8352"/>
                      <a:pt x="12305" y="8975"/>
                      <a:pt x="13259" y="9400"/>
                    </a:cubicBezTo>
                    <a:cubicBezTo>
                      <a:pt x="14193" y="9825"/>
                      <a:pt x="15407" y="10448"/>
                      <a:pt x="16361" y="10811"/>
                    </a:cubicBezTo>
                    <a:cubicBezTo>
                      <a:pt x="17264" y="11174"/>
                      <a:pt x="18498" y="11568"/>
                      <a:pt x="19443" y="11828"/>
                    </a:cubicBezTo>
                    <a:cubicBezTo>
                      <a:pt x="20376" y="12097"/>
                      <a:pt x="21632" y="12398"/>
                      <a:pt x="22586" y="12585"/>
                    </a:cubicBezTo>
                    <a:cubicBezTo>
                      <a:pt x="23561" y="12772"/>
                      <a:pt x="24869" y="13062"/>
                      <a:pt x="25854" y="13062"/>
                    </a:cubicBezTo>
                    <a:cubicBezTo>
                      <a:pt x="27006" y="13062"/>
                      <a:pt x="27141" y="7294"/>
                      <a:pt x="25854" y="7304"/>
                    </a:cubicBezTo>
                    <a:cubicBezTo>
                      <a:pt x="24869" y="7304"/>
                      <a:pt x="23561" y="7014"/>
                      <a:pt x="22586" y="6827"/>
                    </a:cubicBezTo>
                    <a:cubicBezTo>
                      <a:pt x="21632" y="6640"/>
                      <a:pt x="20376" y="6340"/>
                      <a:pt x="19443" y="6070"/>
                    </a:cubicBezTo>
                    <a:cubicBezTo>
                      <a:pt x="18498" y="5810"/>
                      <a:pt x="17264" y="5416"/>
                      <a:pt x="16361" y="5063"/>
                    </a:cubicBezTo>
                    <a:cubicBezTo>
                      <a:pt x="15407" y="4690"/>
                      <a:pt x="14193" y="4067"/>
                      <a:pt x="13259" y="3653"/>
                    </a:cubicBezTo>
                    <a:cubicBezTo>
                      <a:pt x="12305" y="3217"/>
                      <a:pt x="11049" y="2605"/>
                      <a:pt x="10074" y="2221"/>
                    </a:cubicBezTo>
                    <a:cubicBezTo>
                      <a:pt x="9182" y="1868"/>
                      <a:pt x="7979" y="1463"/>
                      <a:pt x="7055" y="1204"/>
                    </a:cubicBezTo>
                    <a:cubicBezTo>
                      <a:pt x="6132" y="934"/>
                      <a:pt x="4866" y="633"/>
                      <a:pt x="3912" y="447"/>
                    </a:cubicBezTo>
                    <a:cubicBezTo>
                      <a:pt x="2978" y="270"/>
                      <a:pt x="1712" y="1"/>
                      <a:pt x="758" y="1"/>
                    </a:cubicBezTo>
                    <a:cubicBezTo>
                      <a:pt x="0" y="1"/>
                      <a:pt x="32" y="5779"/>
                      <a:pt x="758" y="57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2556325" y="3245225"/>
                <a:ext cx="678550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2" h="13063" extrusionOk="0">
                    <a:moveTo>
                      <a:pt x="758" y="5748"/>
                    </a:moveTo>
                    <a:cubicBezTo>
                      <a:pt x="1713" y="5748"/>
                      <a:pt x="2968" y="6028"/>
                      <a:pt x="3912" y="6205"/>
                    </a:cubicBezTo>
                    <a:cubicBezTo>
                      <a:pt x="4867" y="6391"/>
                      <a:pt x="6122" y="6692"/>
                      <a:pt x="7056" y="6962"/>
                    </a:cubicBezTo>
                    <a:cubicBezTo>
                      <a:pt x="7979" y="7221"/>
                      <a:pt x="9183" y="7626"/>
                      <a:pt x="10075" y="7979"/>
                    </a:cubicBezTo>
                    <a:cubicBezTo>
                      <a:pt x="11050" y="8352"/>
                      <a:pt x="12305" y="8975"/>
                      <a:pt x="13260" y="9400"/>
                    </a:cubicBezTo>
                    <a:cubicBezTo>
                      <a:pt x="14194" y="9825"/>
                      <a:pt x="15407" y="10448"/>
                      <a:pt x="16362" y="10811"/>
                    </a:cubicBezTo>
                    <a:cubicBezTo>
                      <a:pt x="17264" y="11174"/>
                      <a:pt x="18499" y="11568"/>
                      <a:pt x="19433" y="11828"/>
                    </a:cubicBezTo>
                    <a:cubicBezTo>
                      <a:pt x="20366" y="12097"/>
                      <a:pt x="21632" y="12398"/>
                      <a:pt x="22576" y="12585"/>
                    </a:cubicBezTo>
                    <a:cubicBezTo>
                      <a:pt x="23551" y="12772"/>
                      <a:pt x="24869" y="13062"/>
                      <a:pt x="25855" y="13062"/>
                    </a:cubicBezTo>
                    <a:cubicBezTo>
                      <a:pt x="27006" y="13062"/>
                      <a:pt x="27141" y="7294"/>
                      <a:pt x="25855" y="7304"/>
                    </a:cubicBezTo>
                    <a:cubicBezTo>
                      <a:pt x="24869" y="7304"/>
                      <a:pt x="23551" y="7014"/>
                      <a:pt x="22576" y="6827"/>
                    </a:cubicBezTo>
                    <a:cubicBezTo>
                      <a:pt x="21632" y="6640"/>
                      <a:pt x="20366" y="6340"/>
                      <a:pt x="19433" y="6070"/>
                    </a:cubicBezTo>
                    <a:cubicBezTo>
                      <a:pt x="18499" y="5810"/>
                      <a:pt x="17264" y="5416"/>
                      <a:pt x="16362" y="5063"/>
                    </a:cubicBezTo>
                    <a:cubicBezTo>
                      <a:pt x="15407" y="4690"/>
                      <a:pt x="14194" y="4067"/>
                      <a:pt x="13260" y="3653"/>
                    </a:cubicBezTo>
                    <a:cubicBezTo>
                      <a:pt x="12305" y="3217"/>
                      <a:pt x="11050" y="2605"/>
                      <a:pt x="10075" y="2221"/>
                    </a:cubicBezTo>
                    <a:cubicBezTo>
                      <a:pt x="9183" y="1868"/>
                      <a:pt x="7979" y="1463"/>
                      <a:pt x="7056" y="1204"/>
                    </a:cubicBezTo>
                    <a:cubicBezTo>
                      <a:pt x="6122" y="934"/>
                      <a:pt x="4867" y="633"/>
                      <a:pt x="3912" y="447"/>
                    </a:cubicBezTo>
                    <a:cubicBezTo>
                      <a:pt x="2968" y="270"/>
                      <a:pt x="1713" y="1"/>
                      <a:pt x="758" y="1"/>
                    </a:cubicBezTo>
                    <a:cubicBezTo>
                      <a:pt x="1" y="1"/>
                      <a:pt x="32" y="5779"/>
                      <a:pt x="758" y="5748"/>
                    </a:cubicBezTo>
                    <a:close/>
                  </a:path>
                </a:pathLst>
              </a:custGeom>
              <a:solidFill>
                <a:srgbClr val="F030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4"/>
              <p:cNvSpPr/>
              <p:nvPr/>
            </p:nvSpPr>
            <p:spPr>
              <a:xfrm>
                <a:off x="2556325" y="3245225"/>
                <a:ext cx="678550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2" h="13063" fill="none" extrusionOk="0">
                    <a:moveTo>
                      <a:pt x="758" y="5748"/>
                    </a:moveTo>
                    <a:cubicBezTo>
                      <a:pt x="1713" y="5748"/>
                      <a:pt x="2968" y="6028"/>
                      <a:pt x="3912" y="6205"/>
                    </a:cubicBezTo>
                    <a:cubicBezTo>
                      <a:pt x="4867" y="6391"/>
                      <a:pt x="6122" y="6692"/>
                      <a:pt x="7056" y="6962"/>
                    </a:cubicBezTo>
                    <a:cubicBezTo>
                      <a:pt x="7979" y="7221"/>
                      <a:pt x="9183" y="7626"/>
                      <a:pt x="10075" y="7979"/>
                    </a:cubicBezTo>
                    <a:cubicBezTo>
                      <a:pt x="11050" y="8352"/>
                      <a:pt x="12305" y="8975"/>
                      <a:pt x="13260" y="9400"/>
                    </a:cubicBezTo>
                    <a:cubicBezTo>
                      <a:pt x="14194" y="9825"/>
                      <a:pt x="15407" y="10448"/>
                      <a:pt x="16362" y="10811"/>
                    </a:cubicBezTo>
                    <a:cubicBezTo>
                      <a:pt x="17264" y="11174"/>
                      <a:pt x="18499" y="11568"/>
                      <a:pt x="19433" y="11828"/>
                    </a:cubicBezTo>
                    <a:cubicBezTo>
                      <a:pt x="20366" y="12097"/>
                      <a:pt x="21632" y="12398"/>
                      <a:pt x="22576" y="12585"/>
                    </a:cubicBezTo>
                    <a:cubicBezTo>
                      <a:pt x="23551" y="12772"/>
                      <a:pt x="24869" y="13062"/>
                      <a:pt x="25855" y="13062"/>
                    </a:cubicBezTo>
                    <a:cubicBezTo>
                      <a:pt x="27006" y="13062"/>
                      <a:pt x="27141" y="7294"/>
                      <a:pt x="25855" y="7304"/>
                    </a:cubicBezTo>
                    <a:cubicBezTo>
                      <a:pt x="24869" y="7304"/>
                      <a:pt x="23551" y="7014"/>
                      <a:pt x="22576" y="6827"/>
                    </a:cubicBezTo>
                    <a:cubicBezTo>
                      <a:pt x="21632" y="6640"/>
                      <a:pt x="20366" y="6340"/>
                      <a:pt x="19433" y="6070"/>
                    </a:cubicBezTo>
                    <a:cubicBezTo>
                      <a:pt x="18499" y="5810"/>
                      <a:pt x="17264" y="5416"/>
                      <a:pt x="16362" y="5063"/>
                    </a:cubicBezTo>
                    <a:cubicBezTo>
                      <a:pt x="15407" y="4690"/>
                      <a:pt x="14194" y="4067"/>
                      <a:pt x="13260" y="3653"/>
                    </a:cubicBezTo>
                    <a:cubicBezTo>
                      <a:pt x="12305" y="3217"/>
                      <a:pt x="11050" y="2605"/>
                      <a:pt x="10075" y="2221"/>
                    </a:cubicBezTo>
                    <a:cubicBezTo>
                      <a:pt x="9183" y="1868"/>
                      <a:pt x="7979" y="1463"/>
                      <a:pt x="7056" y="1204"/>
                    </a:cubicBezTo>
                    <a:cubicBezTo>
                      <a:pt x="6122" y="934"/>
                      <a:pt x="4867" y="633"/>
                      <a:pt x="3912" y="447"/>
                    </a:cubicBezTo>
                    <a:cubicBezTo>
                      <a:pt x="2968" y="270"/>
                      <a:pt x="1713" y="1"/>
                      <a:pt x="758" y="1"/>
                    </a:cubicBezTo>
                    <a:cubicBezTo>
                      <a:pt x="1" y="1"/>
                      <a:pt x="32" y="5779"/>
                      <a:pt x="758" y="57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4"/>
              <p:cNvSpPr/>
              <p:nvPr/>
            </p:nvSpPr>
            <p:spPr>
              <a:xfrm>
                <a:off x="3824650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extrusionOk="0">
                    <a:moveTo>
                      <a:pt x="26383" y="5748"/>
                    </a:moveTo>
                    <a:cubicBezTo>
                      <a:pt x="25429" y="5748"/>
                      <a:pt x="24163" y="6028"/>
                      <a:pt x="23219" y="6205"/>
                    </a:cubicBezTo>
                    <a:cubicBezTo>
                      <a:pt x="22275" y="6391"/>
                      <a:pt x="21009" y="6692"/>
                      <a:pt x="20075" y="6962"/>
                    </a:cubicBezTo>
                    <a:cubicBezTo>
                      <a:pt x="19162" y="7221"/>
                      <a:pt x="17959" y="7626"/>
                      <a:pt x="17067" y="7979"/>
                    </a:cubicBezTo>
                    <a:cubicBezTo>
                      <a:pt x="16091" y="8352"/>
                      <a:pt x="14836" y="8975"/>
                      <a:pt x="13882" y="9400"/>
                    </a:cubicBezTo>
                    <a:cubicBezTo>
                      <a:pt x="12948" y="9825"/>
                      <a:pt x="11734" y="10448"/>
                      <a:pt x="10779" y="10811"/>
                    </a:cubicBezTo>
                    <a:cubicBezTo>
                      <a:pt x="9877" y="11174"/>
                      <a:pt x="8632" y="11568"/>
                      <a:pt x="7698" y="11828"/>
                    </a:cubicBezTo>
                    <a:cubicBezTo>
                      <a:pt x="6764" y="12097"/>
                      <a:pt x="5509" y="12398"/>
                      <a:pt x="4555" y="12585"/>
                    </a:cubicBezTo>
                    <a:cubicBezTo>
                      <a:pt x="3579" y="12772"/>
                      <a:pt x="2272" y="13062"/>
                      <a:pt x="1276" y="13062"/>
                    </a:cubicBezTo>
                    <a:cubicBezTo>
                      <a:pt x="135" y="13062"/>
                      <a:pt x="0" y="7294"/>
                      <a:pt x="1276" y="7304"/>
                    </a:cubicBezTo>
                    <a:cubicBezTo>
                      <a:pt x="2272" y="7304"/>
                      <a:pt x="3579" y="7014"/>
                      <a:pt x="4555" y="6827"/>
                    </a:cubicBezTo>
                    <a:cubicBezTo>
                      <a:pt x="5509" y="6640"/>
                      <a:pt x="6764" y="6340"/>
                      <a:pt x="7698" y="6070"/>
                    </a:cubicBezTo>
                    <a:cubicBezTo>
                      <a:pt x="8632" y="5810"/>
                      <a:pt x="9877" y="5416"/>
                      <a:pt x="10779" y="5063"/>
                    </a:cubicBezTo>
                    <a:cubicBezTo>
                      <a:pt x="11734" y="4690"/>
                      <a:pt x="12948" y="4067"/>
                      <a:pt x="13882" y="3653"/>
                    </a:cubicBezTo>
                    <a:cubicBezTo>
                      <a:pt x="14836" y="3217"/>
                      <a:pt x="16091" y="2605"/>
                      <a:pt x="17067" y="2221"/>
                    </a:cubicBezTo>
                    <a:cubicBezTo>
                      <a:pt x="17959" y="1868"/>
                      <a:pt x="19162" y="1463"/>
                      <a:pt x="20075" y="1204"/>
                    </a:cubicBezTo>
                    <a:cubicBezTo>
                      <a:pt x="21009" y="934"/>
                      <a:pt x="22275" y="633"/>
                      <a:pt x="23219" y="447"/>
                    </a:cubicBezTo>
                    <a:cubicBezTo>
                      <a:pt x="24163" y="270"/>
                      <a:pt x="25429" y="1"/>
                      <a:pt x="26383" y="1"/>
                    </a:cubicBezTo>
                    <a:cubicBezTo>
                      <a:pt x="27140" y="1"/>
                      <a:pt x="27099" y="5779"/>
                      <a:pt x="26383" y="5748"/>
                    </a:cubicBezTo>
                    <a:close/>
                  </a:path>
                </a:pathLst>
              </a:custGeom>
              <a:solidFill>
                <a:srgbClr val="6B6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>
                <a:off x="3824650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fill="none" extrusionOk="0">
                    <a:moveTo>
                      <a:pt x="26383" y="5748"/>
                    </a:moveTo>
                    <a:cubicBezTo>
                      <a:pt x="25429" y="5748"/>
                      <a:pt x="24163" y="6028"/>
                      <a:pt x="23219" y="6205"/>
                    </a:cubicBezTo>
                    <a:cubicBezTo>
                      <a:pt x="22275" y="6391"/>
                      <a:pt x="21009" y="6692"/>
                      <a:pt x="20075" y="6962"/>
                    </a:cubicBezTo>
                    <a:cubicBezTo>
                      <a:pt x="19162" y="7221"/>
                      <a:pt x="17959" y="7626"/>
                      <a:pt x="17067" y="7979"/>
                    </a:cubicBezTo>
                    <a:cubicBezTo>
                      <a:pt x="16091" y="8352"/>
                      <a:pt x="14836" y="8975"/>
                      <a:pt x="13882" y="9400"/>
                    </a:cubicBezTo>
                    <a:cubicBezTo>
                      <a:pt x="12948" y="9825"/>
                      <a:pt x="11734" y="10448"/>
                      <a:pt x="10779" y="10811"/>
                    </a:cubicBezTo>
                    <a:cubicBezTo>
                      <a:pt x="9877" y="11174"/>
                      <a:pt x="8632" y="11568"/>
                      <a:pt x="7698" y="11828"/>
                    </a:cubicBezTo>
                    <a:cubicBezTo>
                      <a:pt x="6764" y="12097"/>
                      <a:pt x="5509" y="12398"/>
                      <a:pt x="4555" y="12585"/>
                    </a:cubicBezTo>
                    <a:cubicBezTo>
                      <a:pt x="3579" y="12772"/>
                      <a:pt x="2272" y="13062"/>
                      <a:pt x="1276" y="13062"/>
                    </a:cubicBezTo>
                    <a:cubicBezTo>
                      <a:pt x="135" y="13062"/>
                      <a:pt x="0" y="7294"/>
                      <a:pt x="1276" y="7304"/>
                    </a:cubicBezTo>
                    <a:cubicBezTo>
                      <a:pt x="2272" y="7304"/>
                      <a:pt x="3579" y="7014"/>
                      <a:pt x="4555" y="6827"/>
                    </a:cubicBezTo>
                    <a:cubicBezTo>
                      <a:pt x="5509" y="6640"/>
                      <a:pt x="6764" y="6340"/>
                      <a:pt x="7698" y="6070"/>
                    </a:cubicBezTo>
                    <a:cubicBezTo>
                      <a:pt x="8632" y="5810"/>
                      <a:pt x="9877" y="5416"/>
                      <a:pt x="10779" y="5063"/>
                    </a:cubicBezTo>
                    <a:cubicBezTo>
                      <a:pt x="11734" y="4690"/>
                      <a:pt x="12948" y="4067"/>
                      <a:pt x="13882" y="3653"/>
                    </a:cubicBezTo>
                    <a:cubicBezTo>
                      <a:pt x="14836" y="3217"/>
                      <a:pt x="16091" y="2605"/>
                      <a:pt x="17067" y="2221"/>
                    </a:cubicBezTo>
                    <a:cubicBezTo>
                      <a:pt x="17959" y="1868"/>
                      <a:pt x="19162" y="1463"/>
                      <a:pt x="20075" y="1204"/>
                    </a:cubicBezTo>
                    <a:cubicBezTo>
                      <a:pt x="21009" y="934"/>
                      <a:pt x="22275" y="633"/>
                      <a:pt x="23219" y="447"/>
                    </a:cubicBezTo>
                    <a:cubicBezTo>
                      <a:pt x="24163" y="270"/>
                      <a:pt x="25429" y="1"/>
                      <a:pt x="26383" y="1"/>
                    </a:cubicBezTo>
                    <a:cubicBezTo>
                      <a:pt x="27140" y="1"/>
                      <a:pt x="27099" y="5779"/>
                      <a:pt x="26383" y="57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4"/>
              <p:cNvSpPr/>
              <p:nvPr/>
            </p:nvSpPr>
            <p:spPr>
              <a:xfrm>
                <a:off x="4450500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extrusionOk="0">
                    <a:moveTo>
                      <a:pt x="26394" y="5748"/>
                    </a:moveTo>
                    <a:cubicBezTo>
                      <a:pt x="25439" y="5748"/>
                      <a:pt x="24173" y="6028"/>
                      <a:pt x="23229" y="6205"/>
                    </a:cubicBezTo>
                    <a:cubicBezTo>
                      <a:pt x="22275" y="6391"/>
                      <a:pt x="21019" y="6692"/>
                      <a:pt x="20086" y="6962"/>
                    </a:cubicBezTo>
                    <a:cubicBezTo>
                      <a:pt x="19173" y="7221"/>
                      <a:pt x="17959" y="7626"/>
                      <a:pt x="17077" y="7979"/>
                    </a:cubicBezTo>
                    <a:cubicBezTo>
                      <a:pt x="16102" y="8352"/>
                      <a:pt x="14846" y="8975"/>
                      <a:pt x="13882" y="9400"/>
                    </a:cubicBezTo>
                    <a:cubicBezTo>
                      <a:pt x="12958" y="9825"/>
                      <a:pt x="11734" y="10448"/>
                      <a:pt x="10790" y="10811"/>
                    </a:cubicBezTo>
                    <a:cubicBezTo>
                      <a:pt x="9877" y="11174"/>
                      <a:pt x="8642" y="11568"/>
                      <a:pt x="7709" y="11828"/>
                    </a:cubicBezTo>
                    <a:cubicBezTo>
                      <a:pt x="6775" y="12097"/>
                      <a:pt x="5520" y="12398"/>
                      <a:pt x="4565" y="12585"/>
                    </a:cubicBezTo>
                    <a:cubicBezTo>
                      <a:pt x="3590" y="12772"/>
                      <a:pt x="2283" y="13062"/>
                      <a:pt x="1287" y="13062"/>
                    </a:cubicBezTo>
                    <a:cubicBezTo>
                      <a:pt x="135" y="13062"/>
                      <a:pt x="0" y="7294"/>
                      <a:pt x="1287" y="7304"/>
                    </a:cubicBezTo>
                    <a:cubicBezTo>
                      <a:pt x="2283" y="7304"/>
                      <a:pt x="3590" y="7014"/>
                      <a:pt x="4565" y="6827"/>
                    </a:cubicBezTo>
                    <a:cubicBezTo>
                      <a:pt x="5520" y="6640"/>
                      <a:pt x="6775" y="6340"/>
                      <a:pt x="7709" y="6070"/>
                    </a:cubicBezTo>
                    <a:cubicBezTo>
                      <a:pt x="8642" y="5810"/>
                      <a:pt x="9877" y="5416"/>
                      <a:pt x="10790" y="5063"/>
                    </a:cubicBezTo>
                    <a:cubicBezTo>
                      <a:pt x="11734" y="4690"/>
                      <a:pt x="12958" y="4067"/>
                      <a:pt x="13882" y="3653"/>
                    </a:cubicBezTo>
                    <a:cubicBezTo>
                      <a:pt x="14846" y="3217"/>
                      <a:pt x="16102" y="2605"/>
                      <a:pt x="17077" y="2221"/>
                    </a:cubicBezTo>
                    <a:cubicBezTo>
                      <a:pt x="17959" y="1868"/>
                      <a:pt x="19173" y="1463"/>
                      <a:pt x="20086" y="1204"/>
                    </a:cubicBezTo>
                    <a:cubicBezTo>
                      <a:pt x="21019" y="934"/>
                      <a:pt x="22275" y="633"/>
                      <a:pt x="23229" y="447"/>
                    </a:cubicBezTo>
                    <a:cubicBezTo>
                      <a:pt x="24173" y="270"/>
                      <a:pt x="25439" y="1"/>
                      <a:pt x="26394" y="1"/>
                    </a:cubicBezTo>
                    <a:cubicBezTo>
                      <a:pt x="27140" y="1"/>
                      <a:pt x="27109" y="5779"/>
                      <a:pt x="26394" y="5748"/>
                    </a:cubicBezTo>
                    <a:close/>
                  </a:path>
                </a:pathLst>
              </a:custGeom>
              <a:solidFill>
                <a:srgbClr val="F030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4"/>
              <p:cNvSpPr/>
              <p:nvPr/>
            </p:nvSpPr>
            <p:spPr>
              <a:xfrm>
                <a:off x="4450500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fill="none" extrusionOk="0">
                    <a:moveTo>
                      <a:pt x="26394" y="5748"/>
                    </a:moveTo>
                    <a:cubicBezTo>
                      <a:pt x="25439" y="5748"/>
                      <a:pt x="24173" y="6028"/>
                      <a:pt x="23229" y="6205"/>
                    </a:cubicBezTo>
                    <a:cubicBezTo>
                      <a:pt x="22275" y="6391"/>
                      <a:pt x="21019" y="6692"/>
                      <a:pt x="20086" y="6962"/>
                    </a:cubicBezTo>
                    <a:cubicBezTo>
                      <a:pt x="19173" y="7221"/>
                      <a:pt x="17959" y="7626"/>
                      <a:pt x="17077" y="7979"/>
                    </a:cubicBezTo>
                    <a:cubicBezTo>
                      <a:pt x="16102" y="8352"/>
                      <a:pt x="14846" y="8975"/>
                      <a:pt x="13882" y="9400"/>
                    </a:cubicBezTo>
                    <a:cubicBezTo>
                      <a:pt x="12958" y="9825"/>
                      <a:pt x="11734" y="10448"/>
                      <a:pt x="10790" y="10811"/>
                    </a:cubicBezTo>
                    <a:cubicBezTo>
                      <a:pt x="9877" y="11174"/>
                      <a:pt x="8642" y="11568"/>
                      <a:pt x="7709" y="11828"/>
                    </a:cubicBezTo>
                    <a:cubicBezTo>
                      <a:pt x="6775" y="12097"/>
                      <a:pt x="5520" y="12398"/>
                      <a:pt x="4565" y="12585"/>
                    </a:cubicBezTo>
                    <a:cubicBezTo>
                      <a:pt x="3590" y="12772"/>
                      <a:pt x="2283" y="13062"/>
                      <a:pt x="1287" y="13062"/>
                    </a:cubicBezTo>
                    <a:cubicBezTo>
                      <a:pt x="135" y="13062"/>
                      <a:pt x="0" y="7294"/>
                      <a:pt x="1287" y="7304"/>
                    </a:cubicBezTo>
                    <a:cubicBezTo>
                      <a:pt x="2283" y="7304"/>
                      <a:pt x="3590" y="7014"/>
                      <a:pt x="4565" y="6827"/>
                    </a:cubicBezTo>
                    <a:cubicBezTo>
                      <a:pt x="5520" y="6640"/>
                      <a:pt x="6775" y="6340"/>
                      <a:pt x="7709" y="6070"/>
                    </a:cubicBezTo>
                    <a:cubicBezTo>
                      <a:pt x="8642" y="5810"/>
                      <a:pt x="9877" y="5416"/>
                      <a:pt x="10790" y="5063"/>
                    </a:cubicBezTo>
                    <a:cubicBezTo>
                      <a:pt x="11734" y="4690"/>
                      <a:pt x="12958" y="4067"/>
                      <a:pt x="13882" y="3653"/>
                    </a:cubicBezTo>
                    <a:cubicBezTo>
                      <a:pt x="14846" y="3217"/>
                      <a:pt x="16102" y="2605"/>
                      <a:pt x="17077" y="2221"/>
                    </a:cubicBezTo>
                    <a:cubicBezTo>
                      <a:pt x="17959" y="1868"/>
                      <a:pt x="19173" y="1463"/>
                      <a:pt x="20086" y="1204"/>
                    </a:cubicBezTo>
                    <a:cubicBezTo>
                      <a:pt x="21019" y="934"/>
                      <a:pt x="22275" y="633"/>
                      <a:pt x="23229" y="447"/>
                    </a:cubicBezTo>
                    <a:cubicBezTo>
                      <a:pt x="24173" y="270"/>
                      <a:pt x="25439" y="1"/>
                      <a:pt x="26394" y="1"/>
                    </a:cubicBezTo>
                    <a:cubicBezTo>
                      <a:pt x="27140" y="1"/>
                      <a:pt x="27109" y="5779"/>
                      <a:pt x="26394" y="57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4467875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extrusionOk="0">
                    <a:moveTo>
                      <a:pt x="747" y="5748"/>
                    </a:moveTo>
                    <a:cubicBezTo>
                      <a:pt x="1712" y="5748"/>
                      <a:pt x="2968" y="6028"/>
                      <a:pt x="3912" y="6205"/>
                    </a:cubicBezTo>
                    <a:cubicBezTo>
                      <a:pt x="4866" y="6391"/>
                      <a:pt x="6121" y="6692"/>
                      <a:pt x="7055" y="6962"/>
                    </a:cubicBezTo>
                    <a:cubicBezTo>
                      <a:pt x="7968" y="7221"/>
                      <a:pt x="9182" y="7626"/>
                      <a:pt x="10064" y="7979"/>
                    </a:cubicBezTo>
                    <a:cubicBezTo>
                      <a:pt x="11039" y="8352"/>
                      <a:pt x="12305" y="8975"/>
                      <a:pt x="13259" y="9400"/>
                    </a:cubicBezTo>
                    <a:cubicBezTo>
                      <a:pt x="14183" y="9825"/>
                      <a:pt x="15407" y="10448"/>
                      <a:pt x="16351" y="10811"/>
                    </a:cubicBezTo>
                    <a:cubicBezTo>
                      <a:pt x="17264" y="11174"/>
                      <a:pt x="18498" y="11568"/>
                      <a:pt x="19432" y="11828"/>
                    </a:cubicBezTo>
                    <a:cubicBezTo>
                      <a:pt x="20366" y="12097"/>
                      <a:pt x="21621" y="12398"/>
                      <a:pt x="22576" y="12585"/>
                    </a:cubicBezTo>
                    <a:cubicBezTo>
                      <a:pt x="23551" y="12772"/>
                      <a:pt x="24858" y="13062"/>
                      <a:pt x="25854" y="13062"/>
                    </a:cubicBezTo>
                    <a:cubicBezTo>
                      <a:pt x="27006" y="13062"/>
                      <a:pt x="27141" y="7294"/>
                      <a:pt x="25854" y="7304"/>
                    </a:cubicBezTo>
                    <a:cubicBezTo>
                      <a:pt x="24858" y="7304"/>
                      <a:pt x="23551" y="7014"/>
                      <a:pt x="22576" y="6827"/>
                    </a:cubicBezTo>
                    <a:cubicBezTo>
                      <a:pt x="21621" y="6640"/>
                      <a:pt x="20366" y="6340"/>
                      <a:pt x="19432" y="6070"/>
                    </a:cubicBezTo>
                    <a:cubicBezTo>
                      <a:pt x="18498" y="5810"/>
                      <a:pt x="17264" y="5416"/>
                      <a:pt x="16351" y="5063"/>
                    </a:cubicBezTo>
                    <a:cubicBezTo>
                      <a:pt x="15407" y="4690"/>
                      <a:pt x="14183" y="4067"/>
                      <a:pt x="13259" y="3653"/>
                    </a:cubicBezTo>
                    <a:cubicBezTo>
                      <a:pt x="12305" y="3217"/>
                      <a:pt x="11039" y="2605"/>
                      <a:pt x="10064" y="2221"/>
                    </a:cubicBezTo>
                    <a:cubicBezTo>
                      <a:pt x="9182" y="1868"/>
                      <a:pt x="7968" y="1463"/>
                      <a:pt x="7055" y="1204"/>
                    </a:cubicBezTo>
                    <a:cubicBezTo>
                      <a:pt x="6121" y="934"/>
                      <a:pt x="4866" y="633"/>
                      <a:pt x="3912" y="447"/>
                    </a:cubicBezTo>
                    <a:cubicBezTo>
                      <a:pt x="2968" y="270"/>
                      <a:pt x="1712" y="1"/>
                      <a:pt x="747" y="1"/>
                    </a:cubicBezTo>
                    <a:cubicBezTo>
                      <a:pt x="0" y="1"/>
                      <a:pt x="32" y="5779"/>
                      <a:pt x="747" y="5748"/>
                    </a:cubicBezTo>
                    <a:close/>
                  </a:path>
                </a:pathLst>
              </a:custGeom>
              <a:solidFill>
                <a:srgbClr val="6B6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4"/>
              <p:cNvSpPr/>
              <p:nvPr/>
            </p:nvSpPr>
            <p:spPr>
              <a:xfrm>
                <a:off x="4467875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fill="none" extrusionOk="0">
                    <a:moveTo>
                      <a:pt x="747" y="5748"/>
                    </a:moveTo>
                    <a:cubicBezTo>
                      <a:pt x="1712" y="5748"/>
                      <a:pt x="2968" y="6028"/>
                      <a:pt x="3912" y="6205"/>
                    </a:cubicBezTo>
                    <a:cubicBezTo>
                      <a:pt x="4866" y="6391"/>
                      <a:pt x="6121" y="6692"/>
                      <a:pt x="7055" y="6962"/>
                    </a:cubicBezTo>
                    <a:cubicBezTo>
                      <a:pt x="7968" y="7221"/>
                      <a:pt x="9182" y="7626"/>
                      <a:pt x="10064" y="7979"/>
                    </a:cubicBezTo>
                    <a:cubicBezTo>
                      <a:pt x="11039" y="8352"/>
                      <a:pt x="12305" y="8975"/>
                      <a:pt x="13259" y="9400"/>
                    </a:cubicBezTo>
                    <a:cubicBezTo>
                      <a:pt x="14183" y="9825"/>
                      <a:pt x="15407" y="10448"/>
                      <a:pt x="16351" y="10811"/>
                    </a:cubicBezTo>
                    <a:cubicBezTo>
                      <a:pt x="17264" y="11174"/>
                      <a:pt x="18498" y="11568"/>
                      <a:pt x="19432" y="11828"/>
                    </a:cubicBezTo>
                    <a:cubicBezTo>
                      <a:pt x="20366" y="12097"/>
                      <a:pt x="21621" y="12398"/>
                      <a:pt x="22576" y="12585"/>
                    </a:cubicBezTo>
                    <a:cubicBezTo>
                      <a:pt x="23551" y="12772"/>
                      <a:pt x="24858" y="13062"/>
                      <a:pt x="25854" y="13062"/>
                    </a:cubicBezTo>
                    <a:cubicBezTo>
                      <a:pt x="27006" y="13062"/>
                      <a:pt x="27141" y="7294"/>
                      <a:pt x="25854" y="7304"/>
                    </a:cubicBezTo>
                    <a:cubicBezTo>
                      <a:pt x="24858" y="7304"/>
                      <a:pt x="23551" y="7014"/>
                      <a:pt x="22576" y="6827"/>
                    </a:cubicBezTo>
                    <a:cubicBezTo>
                      <a:pt x="21621" y="6640"/>
                      <a:pt x="20366" y="6340"/>
                      <a:pt x="19432" y="6070"/>
                    </a:cubicBezTo>
                    <a:cubicBezTo>
                      <a:pt x="18498" y="5810"/>
                      <a:pt x="17264" y="5416"/>
                      <a:pt x="16351" y="5063"/>
                    </a:cubicBezTo>
                    <a:cubicBezTo>
                      <a:pt x="15407" y="4690"/>
                      <a:pt x="14183" y="4067"/>
                      <a:pt x="13259" y="3653"/>
                    </a:cubicBezTo>
                    <a:cubicBezTo>
                      <a:pt x="12305" y="3217"/>
                      <a:pt x="11039" y="2605"/>
                      <a:pt x="10064" y="2221"/>
                    </a:cubicBezTo>
                    <a:cubicBezTo>
                      <a:pt x="9182" y="1868"/>
                      <a:pt x="7968" y="1463"/>
                      <a:pt x="7055" y="1204"/>
                    </a:cubicBezTo>
                    <a:cubicBezTo>
                      <a:pt x="6121" y="934"/>
                      <a:pt x="4866" y="633"/>
                      <a:pt x="3912" y="447"/>
                    </a:cubicBezTo>
                    <a:cubicBezTo>
                      <a:pt x="2968" y="270"/>
                      <a:pt x="1712" y="1"/>
                      <a:pt x="747" y="1"/>
                    </a:cubicBezTo>
                    <a:cubicBezTo>
                      <a:pt x="0" y="1"/>
                      <a:pt x="32" y="5779"/>
                      <a:pt x="747" y="57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4"/>
              <p:cNvSpPr/>
              <p:nvPr/>
            </p:nvSpPr>
            <p:spPr>
              <a:xfrm>
                <a:off x="5091900" y="3245225"/>
                <a:ext cx="678550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2" h="13063" extrusionOk="0">
                    <a:moveTo>
                      <a:pt x="26394" y="5748"/>
                    </a:moveTo>
                    <a:cubicBezTo>
                      <a:pt x="25429" y="5748"/>
                      <a:pt x="24174" y="6028"/>
                      <a:pt x="23230" y="6205"/>
                    </a:cubicBezTo>
                    <a:cubicBezTo>
                      <a:pt x="22275" y="6391"/>
                      <a:pt x="21020" y="6692"/>
                      <a:pt x="20086" y="6962"/>
                    </a:cubicBezTo>
                    <a:cubicBezTo>
                      <a:pt x="19173" y="7221"/>
                      <a:pt x="17959" y="7626"/>
                      <a:pt x="17078" y="7979"/>
                    </a:cubicBezTo>
                    <a:cubicBezTo>
                      <a:pt x="16102" y="8352"/>
                      <a:pt x="14837" y="8975"/>
                      <a:pt x="13882" y="9400"/>
                    </a:cubicBezTo>
                    <a:cubicBezTo>
                      <a:pt x="12959" y="9825"/>
                      <a:pt x="11735" y="10448"/>
                      <a:pt x="10791" y="10811"/>
                    </a:cubicBezTo>
                    <a:cubicBezTo>
                      <a:pt x="9878" y="11174"/>
                      <a:pt x="8643" y="11568"/>
                      <a:pt x="7709" y="11828"/>
                    </a:cubicBezTo>
                    <a:cubicBezTo>
                      <a:pt x="6776" y="12097"/>
                      <a:pt x="5520" y="12398"/>
                      <a:pt x="4566" y="12585"/>
                    </a:cubicBezTo>
                    <a:cubicBezTo>
                      <a:pt x="3591" y="12772"/>
                      <a:pt x="2283" y="13062"/>
                      <a:pt x="1287" y="13062"/>
                    </a:cubicBezTo>
                    <a:cubicBezTo>
                      <a:pt x="136" y="13062"/>
                      <a:pt x="1" y="7294"/>
                      <a:pt x="1287" y="7304"/>
                    </a:cubicBezTo>
                    <a:cubicBezTo>
                      <a:pt x="2283" y="7304"/>
                      <a:pt x="3591" y="7014"/>
                      <a:pt x="4566" y="6827"/>
                    </a:cubicBezTo>
                    <a:cubicBezTo>
                      <a:pt x="5520" y="6640"/>
                      <a:pt x="6776" y="6340"/>
                      <a:pt x="7709" y="6070"/>
                    </a:cubicBezTo>
                    <a:cubicBezTo>
                      <a:pt x="8643" y="5810"/>
                      <a:pt x="9878" y="5416"/>
                      <a:pt x="10791" y="5063"/>
                    </a:cubicBezTo>
                    <a:cubicBezTo>
                      <a:pt x="11735" y="4690"/>
                      <a:pt x="12959" y="4067"/>
                      <a:pt x="13882" y="3653"/>
                    </a:cubicBezTo>
                    <a:cubicBezTo>
                      <a:pt x="14837" y="3217"/>
                      <a:pt x="16102" y="2605"/>
                      <a:pt x="17078" y="2221"/>
                    </a:cubicBezTo>
                    <a:cubicBezTo>
                      <a:pt x="17959" y="1868"/>
                      <a:pt x="19173" y="1463"/>
                      <a:pt x="20086" y="1204"/>
                    </a:cubicBezTo>
                    <a:cubicBezTo>
                      <a:pt x="21020" y="934"/>
                      <a:pt x="22275" y="633"/>
                      <a:pt x="23230" y="447"/>
                    </a:cubicBezTo>
                    <a:cubicBezTo>
                      <a:pt x="24174" y="270"/>
                      <a:pt x="25429" y="1"/>
                      <a:pt x="26394" y="1"/>
                    </a:cubicBezTo>
                    <a:cubicBezTo>
                      <a:pt x="27141" y="1"/>
                      <a:pt x="27110" y="5779"/>
                      <a:pt x="26394" y="5748"/>
                    </a:cubicBezTo>
                    <a:close/>
                  </a:path>
                </a:pathLst>
              </a:custGeom>
              <a:solidFill>
                <a:srgbClr val="6B6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5091900" y="3245225"/>
                <a:ext cx="678550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2" h="13063" fill="none" extrusionOk="0">
                    <a:moveTo>
                      <a:pt x="26394" y="5748"/>
                    </a:moveTo>
                    <a:cubicBezTo>
                      <a:pt x="25429" y="5748"/>
                      <a:pt x="24174" y="6028"/>
                      <a:pt x="23230" y="6205"/>
                    </a:cubicBezTo>
                    <a:cubicBezTo>
                      <a:pt x="22275" y="6391"/>
                      <a:pt x="21020" y="6692"/>
                      <a:pt x="20086" y="6962"/>
                    </a:cubicBezTo>
                    <a:cubicBezTo>
                      <a:pt x="19173" y="7221"/>
                      <a:pt x="17959" y="7626"/>
                      <a:pt x="17078" y="7979"/>
                    </a:cubicBezTo>
                    <a:cubicBezTo>
                      <a:pt x="16102" y="8352"/>
                      <a:pt x="14837" y="8975"/>
                      <a:pt x="13882" y="9400"/>
                    </a:cubicBezTo>
                    <a:cubicBezTo>
                      <a:pt x="12959" y="9825"/>
                      <a:pt x="11735" y="10448"/>
                      <a:pt x="10791" y="10811"/>
                    </a:cubicBezTo>
                    <a:cubicBezTo>
                      <a:pt x="9878" y="11174"/>
                      <a:pt x="8643" y="11568"/>
                      <a:pt x="7709" y="11828"/>
                    </a:cubicBezTo>
                    <a:cubicBezTo>
                      <a:pt x="6776" y="12097"/>
                      <a:pt x="5520" y="12398"/>
                      <a:pt x="4566" y="12585"/>
                    </a:cubicBezTo>
                    <a:cubicBezTo>
                      <a:pt x="3591" y="12772"/>
                      <a:pt x="2283" y="13062"/>
                      <a:pt x="1287" y="13062"/>
                    </a:cubicBezTo>
                    <a:cubicBezTo>
                      <a:pt x="136" y="13062"/>
                      <a:pt x="1" y="7294"/>
                      <a:pt x="1287" y="7304"/>
                    </a:cubicBezTo>
                    <a:cubicBezTo>
                      <a:pt x="2283" y="7304"/>
                      <a:pt x="3591" y="7014"/>
                      <a:pt x="4566" y="6827"/>
                    </a:cubicBezTo>
                    <a:cubicBezTo>
                      <a:pt x="5520" y="6640"/>
                      <a:pt x="6776" y="6340"/>
                      <a:pt x="7709" y="6070"/>
                    </a:cubicBezTo>
                    <a:cubicBezTo>
                      <a:pt x="8643" y="5810"/>
                      <a:pt x="9878" y="5416"/>
                      <a:pt x="10791" y="5063"/>
                    </a:cubicBezTo>
                    <a:cubicBezTo>
                      <a:pt x="11735" y="4690"/>
                      <a:pt x="12959" y="4067"/>
                      <a:pt x="13882" y="3653"/>
                    </a:cubicBezTo>
                    <a:cubicBezTo>
                      <a:pt x="14837" y="3217"/>
                      <a:pt x="16102" y="2605"/>
                      <a:pt x="17078" y="2221"/>
                    </a:cubicBezTo>
                    <a:cubicBezTo>
                      <a:pt x="17959" y="1868"/>
                      <a:pt x="19173" y="1463"/>
                      <a:pt x="20086" y="1204"/>
                    </a:cubicBezTo>
                    <a:cubicBezTo>
                      <a:pt x="21020" y="934"/>
                      <a:pt x="22275" y="633"/>
                      <a:pt x="23230" y="447"/>
                    </a:cubicBezTo>
                    <a:cubicBezTo>
                      <a:pt x="24174" y="270"/>
                      <a:pt x="25429" y="1"/>
                      <a:pt x="26394" y="1"/>
                    </a:cubicBezTo>
                    <a:cubicBezTo>
                      <a:pt x="27141" y="1"/>
                      <a:pt x="27110" y="5779"/>
                      <a:pt x="26394" y="57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4"/>
              <p:cNvSpPr/>
              <p:nvPr/>
            </p:nvSpPr>
            <p:spPr>
              <a:xfrm>
                <a:off x="5718025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extrusionOk="0">
                    <a:moveTo>
                      <a:pt x="26383" y="5748"/>
                    </a:moveTo>
                    <a:cubicBezTo>
                      <a:pt x="25429" y="5748"/>
                      <a:pt x="24173" y="6028"/>
                      <a:pt x="23229" y="6205"/>
                    </a:cubicBezTo>
                    <a:cubicBezTo>
                      <a:pt x="22275" y="6391"/>
                      <a:pt x="21020" y="6692"/>
                      <a:pt x="20086" y="6962"/>
                    </a:cubicBezTo>
                    <a:cubicBezTo>
                      <a:pt x="19162" y="7221"/>
                      <a:pt x="17959" y="7626"/>
                      <a:pt x="17067" y="7979"/>
                    </a:cubicBezTo>
                    <a:cubicBezTo>
                      <a:pt x="16092" y="8352"/>
                      <a:pt x="14836" y="8975"/>
                      <a:pt x="13882" y="9400"/>
                    </a:cubicBezTo>
                    <a:cubicBezTo>
                      <a:pt x="12948" y="9825"/>
                      <a:pt x="11734" y="10448"/>
                      <a:pt x="10780" y="10811"/>
                    </a:cubicBezTo>
                    <a:cubicBezTo>
                      <a:pt x="9877" y="11174"/>
                      <a:pt x="8643" y="11568"/>
                      <a:pt x="7709" y="11828"/>
                    </a:cubicBezTo>
                    <a:cubicBezTo>
                      <a:pt x="6775" y="12097"/>
                      <a:pt x="5509" y="12398"/>
                      <a:pt x="4565" y="12585"/>
                    </a:cubicBezTo>
                    <a:cubicBezTo>
                      <a:pt x="3590" y="12772"/>
                      <a:pt x="2272" y="13062"/>
                      <a:pt x="1287" y="13062"/>
                    </a:cubicBezTo>
                    <a:cubicBezTo>
                      <a:pt x="135" y="13062"/>
                      <a:pt x="0" y="7294"/>
                      <a:pt x="1287" y="7304"/>
                    </a:cubicBezTo>
                    <a:cubicBezTo>
                      <a:pt x="2272" y="7304"/>
                      <a:pt x="3590" y="7014"/>
                      <a:pt x="4565" y="6827"/>
                    </a:cubicBezTo>
                    <a:cubicBezTo>
                      <a:pt x="5509" y="6640"/>
                      <a:pt x="6775" y="6340"/>
                      <a:pt x="7709" y="6070"/>
                    </a:cubicBezTo>
                    <a:cubicBezTo>
                      <a:pt x="8643" y="5810"/>
                      <a:pt x="9877" y="5416"/>
                      <a:pt x="10780" y="5063"/>
                    </a:cubicBezTo>
                    <a:cubicBezTo>
                      <a:pt x="11734" y="4690"/>
                      <a:pt x="12948" y="4067"/>
                      <a:pt x="13882" y="3653"/>
                    </a:cubicBezTo>
                    <a:cubicBezTo>
                      <a:pt x="14836" y="3217"/>
                      <a:pt x="16092" y="2605"/>
                      <a:pt x="17067" y="2221"/>
                    </a:cubicBezTo>
                    <a:cubicBezTo>
                      <a:pt x="17959" y="1868"/>
                      <a:pt x="19162" y="1463"/>
                      <a:pt x="20086" y="1204"/>
                    </a:cubicBezTo>
                    <a:cubicBezTo>
                      <a:pt x="21020" y="934"/>
                      <a:pt x="22275" y="633"/>
                      <a:pt x="23229" y="447"/>
                    </a:cubicBezTo>
                    <a:cubicBezTo>
                      <a:pt x="24173" y="270"/>
                      <a:pt x="25429" y="1"/>
                      <a:pt x="26383" y="1"/>
                    </a:cubicBezTo>
                    <a:cubicBezTo>
                      <a:pt x="27141" y="1"/>
                      <a:pt x="27109" y="5779"/>
                      <a:pt x="26383" y="5748"/>
                    </a:cubicBezTo>
                    <a:close/>
                  </a:path>
                </a:pathLst>
              </a:custGeom>
              <a:solidFill>
                <a:srgbClr val="F030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4"/>
              <p:cNvSpPr/>
              <p:nvPr/>
            </p:nvSpPr>
            <p:spPr>
              <a:xfrm>
                <a:off x="5718025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fill="none" extrusionOk="0">
                    <a:moveTo>
                      <a:pt x="26383" y="5748"/>
                    </a:moveTo>
                    <a:cubicBezTo>
                      <a:pt x="25429" y="5748"/>
                      <a:pt x="24173" y="6028"/>
                      <a:pt x="23229" y="6205"/>
                    </a:cubicBezTo>
                    <a:cubicBezTo>
                      <a:pt x="22275" y="6391"/>
                      <a:pt x="21020" y="6692"/>
                      <a:pt x="20086" y="6962"/>
                    </a:cubicBezTo>
                    <a:cubicBezTo>
                      <a:pt x="19162" y="7221"/>
                      <a:pt x="17959" y="7626"/>
                      <a:pt x="17067" y="7979"/>
                    </a:cubicBezTo>
                    <a:cubicBezTo>
                      <a:pt x="16092" y="8352"/>
                      <a:pt x="14836" y="8975"/>
                      <a:pt x="13882" y="9400"/>
                    </a:cubicBezTo>
                    <a:cubicBezTo>
                      <a:pt x="12948" y="9825"/>
                      <a:pt x="11734" y="10448"/>
                      <a:pt x="10780" y="10811"/>
                    </a:cubicBezTo>
                    <a:cubicBezTo>
                      <a:pt x="9877" y="11174"/>
                      <a:pt x="8643" y="11568"/>
                      <a:pt x="7709" y="11828"/>
                    </a:cubicBezTo>
                    <a:cubicBezTo>
                      <a:pt x="6775" y="12097"/>
                      <a:pt x="5509" y="12398"/>
                      <a:pt x="4565" y="12585"/>
                    </a:cubicBezTo>
                    <a:cubicBezTo>
                      <a:pt x="3590" y="12772"/>
                      <a:pt x="2272" y="13062"/>
                      <a:pt x="1287" y="13062"/>
                    </a:cubicBezTo>
                    <a:cubicBezTo>
                      <a:pt x="135" y="13062"/>
                      <a:pt x="0" y="7294"/>
                      <a:pt x="1287" y="7304"/>
                    </a:cubicBezTo>
                    <a:cubicBezTo>
                      <a:pt x="2272" y="7304"/>
                      <a:pt x="3590" y="7014"/>
                      <a:pt x="4565" y="6827"/>
                    </a:cubicBezTo>
                    <a:cubicBezTo>
                      <a:pt x="5509" y="6640"/>
                      <a:pt x="6775" y="6340"/>
                      <a:pt x="7709" y="6070"/>
                    </a:cubicBezTo>
                    <a:cubicBezTo>
                      <a:pt x="8643" y="5810"/>
                      <a:pt x="9877" y="5416"/>
                      <a:pt x="10780" y="5063"/>
                    </a:cubicBezTo>
                    <a:cubicBezTo>
                      <a:pt x="11734" y="4690"/>
                      <a:pt x="12948" y="4067"/>
                      <a:pt x="13882" y="3653"/>
                    </a:cubicBezTo>
                    <a:cubicBezTo>
                      <a:pt x="14836" y="3217"/>
                      <a:pt x="16092" y="2605"/>
                      <a:pt x="17067" y="2221"/>
                    </a:cubicBezTo>
                    <a:cubicBezTo>
                      <a:pt x="17959" y="1868"/>
                      <a:pt x="19162" y="1463"/>
                      <a:pt x="20086" y="1204"/>
                    </a:cubicBezTo>
                    <a:cubicBezTo>
                      <a:pt x="21020" y="934"/>
                      <a:pt x="22275" y="633"/>
                      <a:pt x="23229" y="447"/>
                    </a:cubicBezTo>
                    <a:cubicBezTo>
                      <a:pt x="24173" y="270"/>
                      <a:pt x="25429" y="1"/>
                      <a:pt x="26383" y="1"/>
                    </a:cubicBezTo>
                    <a:cubicBezTo>
                      <a:pt x="27141" y="1"/>
                      <a:pt x="27109" y="5779"/>
                      <a:pt x="26383" y="57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5735150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extrusionOk="0">
                    <a:moveTo>
                      <a:pt x="757" y="5748"/>
                    </a:moveTo>
                    <a:cubicBezTo>
                      <a:pt x="1712" y="5748"/>
                      <a:pt x="2978" y="6028"/>
                      <a:pt x="3911" y="6205"/>
                    </a:cubicBezTo>
                    <a:cubicBezTo>
                      <a:pt x="4866" y="6391"/>
                      <a:pt x="6132" y="6692"/>
                      <a:pt x="7055" y="6962"/>
                    </a:cubicBezTo>
                    <a:cubicBezTo>
                      <a:pt x="7978" y="7221"/>
                      <a:pt x="9182" y="7626"/>
                      <a:pt x="10074" y="7979"/>
                    </a:cubicBezTo>
                    <a:cubicBezTo>
                      <a:pt x="11049" y="8352"/>
                      <a:pt x="12304" y="8975"/>
                      <a:pt x="13259" y="9400"/>
                    </a:cubicBezTo>
                    <a:cubicBezTo>
                      <a:pt x="14193" y="9825"/>
                      <a:pt x="15407" y="10448"/>
                      <a:pt x="16361" y="10811"/>
                    </a:cubicBezTo>
                    <a:cubicBezTo>
                      <a:pt x="17264" y="11174"/>
                      <a:pt x="18509" y="11568"/>
                      <a:pt x="19442" y="11828"/>
                    </a:cubicBezTo>
                    <a:cubicBezTo>
                      <a:pt x="20376" y="12097"/>
                      <a:pt x="21631" y="12398"/>
                      <a:pt x="22586" y="12585"/>
                    </a:cubicBezTo>
                    <a:cubicBezTo>
                      <a:pt x="23561" y="12772"/>
                      <a:pt x="24868" y="13062"/>
                      <a:pt x="25854" y="13062"/>
                    </a:cubicBezTo>
                    <a:cubicBezTo>
                      <a:pt x="27005" y="13062"/>
                      <a:pt x="27140" y="7294"/>
                      <a:pt x="25854" y="7304"/>
                    </a:cubicBezTo>
                    <a:cubicBezTo>
                      <a:pt x="24868" y="7304"/>
                      <a:pt x="23561" y="7014"/>
                      <a:pt x="22586" y="6827"/>
                    </a:cubicBezTo>
                    <a:cubicBezTo>
                      <a:pt x="21631" y="6640"/>
                      <a:pt x="20376" y="6340"/>
                      <a:pt x="19442" y="6070"/>
                    </a:cubicBezTo>
                    <a:cubicBezTo>
                      <a:pt x="18509" y="5810"/>
                      <a:pt x="17264" y="5416"/>
                      <a:pt x="16361" y="5063"/>
                    </a:cubicBezTo>
                    <a:cubicBezTo>
                      <a:pt x="15407" y="4690"/>
                      <a:pt x="14193" y="4067"/>
                      <a:pt x="13259" y="3653"/>
                    </a:cubicBezTo>
                    <a:cubicBezTo>
                      <a:pt x="12304" y="3217"/>
                      <a:pt x="11049" y="2605"/>
                      <a:pt x="10074" y="2221"/>
                    </a:cubicBezTo>
                    <a:cubicBezTo>
                      <a:pt x="9182" y="1868"/>
                      <a:pt x="7978" y="1463"/>
                      <a:pt x="7055" y="1204"/>
                    </a:cubicBezTo>
                    <a:cubicBezTo>
                      <a:pt x="6132" y="934"/>
                      <a:pt x="4866" y="633"/>
                      <a:pt x="3911" y="447"/>
                    </a:cubicBezTo>
                    <a:cubicBezTo>
                      <a:pt x="2978" y="270"/>
                      <a:pt x="1712" y="1"/>
                      <a:pt x="757" y="1"/>
                    </a:cubicBezTo>
                    <a:cubicBezTo>
                      <a:pt x="0" y="1"/>
                      <a:pt x="31" y="5779"/>
                      <a:pt x="757" y="5748"/>
                    </a:cubicBezTo>
                    <a:close/>
                  </a:path>
                </a:pathLst>
              </a:custGeom>
              <a:solidFill>
                <a:srgbClr val="6B6B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4"/>
              <p:cNvSpPr/>
              <p:nvPr/>
            </p:nvSpPr>
            <p:spPr>
              <a:xfrm>
                <a:off x="5735150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fill="none" extrusionOk="0">
                    <a:moveTo>
                      <a:pt x="757" y="5748"/>
                    </a:moveTo>
                    <a:cubicBezTo>
                      <a:pt x="1712" y="5748"/>
                      <a:pt x="2978" y="6028"/>
                      <a:pt x="3911" y="6205"/>
                    </a:cubicBezTo>
                    <a:cubicBezTo>
                      <a:pt x="4866" y="6391"/>
                      <a:pt x="6132" y="6692"/>
                      <a:pt x="7055" y="6962"/>
                    </a:cubicBezTo>
                    <a:cubicBezTo>
                      <a:pt x="7978" y="7221"/>
                      <a:pt x="9182" y="7626"/>
                      <a:pt x="10074" y="7979"/>
                    </a:cubicBezTo>
                    <a:cubicBezTo>
                      <a:pt x="11049" y="8352"/>
                      <a:pt x="12304" y="8975"/>
                      <a:pt x="13259" y="9400"/>
                    </a:cubicBezTo>
                    <a:cubicBezTo>
                      <a:pt x="14193" y="9825"/>
                      <a:pt x="15407" y="10448"/>
                      <a:pt x="16361" y="10811"/>
                    </a:cubicBezTo>
                    <a:cubicBezTo>
                      <a:pt x="17264" y="11174"/>
                      <a:pt x="18509" y="11568"/>
                      <a:pt x="19442" y="11828"/>
                    </a:cubicBezTo>
                    <a:cubicBezTo>
                      <a:pt x="20376" y="12097"/>
                      <a:pt x="21631" y="12398"/>
                      <a:pt x="22586" y="12585"/>
                    </a:cubicBezTo>
                    <a:cubicBezTo>
                      <a:pt x="23561" y="12772"/>
                      <a:pt x="24868" y="13062"/>
                      <a:pt x="25854" y="13062"/>
                    </a:cubicBezTo>
                    <a:cubicBezTo>
                      <a:pt x="27005" y="13062"/>
                      <a:pt x="27140" y="7294"/>
                      <a:pt x="25854" y="7304"/>
                    </a:cubicBezTo>
                    <a:cubicBezTo>
                      <a:pt x="24868" y="7304"/>
                      <a:pt x="23561" y="7014"/>
                      <a:pt x="22586" y="6827"/>
                    </a:cubicBezTo>
                    <a:cubicBezTo>
                      <a:pt x="21631" y="6640"/>
                      <a:pt x="20376" y="6340"/>
                      <a:pt x="19442" y="6070"/>
                    </a:cubicBezTo>
                    <a:cubicBezTo>
                      <a:pt x="18509" y="5810"/>
                      <a:pt x="17264" y="5416"/>
                      <a:pt x="16361" y="5063"/>
                    </a:cubicBezTo>
                    <a:cubicBezTo>
                      <a:pt x="15407" y="4690"/>
                      <a:pt x="14193" y="4067"/>
                      <a:pt x="13259" y="3653"/>
                    </a:cubicBezTo>
                    <a:cubicBezTo>
                      <a:pt x="12304" y="3217"/>
                      <a:pt x="11049" y="2605"/>
                      <a:pt x="10074" y="2221"/>
                    </a:cubicBezTo>
                    <a:cubicBezTo>
                      <a:pt x="9182" y="1868"/>
                      <a:pt x="7978" y="1463"/>
                      <a:pt x="7055" y="1204"/>
                    </a:cubicBezTo>
                    <a:cubicBezTo>
                      <a:pt x="6132" y="934"/>
                      <a:pt x="4866" y="633"/>
                      <a:pt x="3911" y="447"/>
                    </a:cubicBezTo>
                    <a:cubicBezTo>
                      <a:pt x="2978" y="270"/>
                      <a:pt x="1712" y="1"/>
                      <a:pt x="757" y="1"/>
                    </a:cubicBezTo>
                    <a:cubicBezTo>
                      <a:pt x="0" y="1"/>
                      <a:pt x="31" y="5779"/>
                      <a:pt x="757" y="57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4"/>
              <p:cNvSpPr/>
              <p:nvPr/>
            </p:nvSpPr>
            <p:spPr>
              <a:xfrm>
                <a:off x="5093725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extrusionOk="0">
                    <a:moveTo>
                      <a:pt x="758" y="5748"/>
                    </a:moveTo>
                    <a:cubicBezTo>
                      <a:pt x="1712" y="5748"/>
                      <a:pt x="2978" y="6028"/>
                      <a:pt x="3922" y="6205"/>
                    </a:cubicBezTo>
                    <a:cubicBezTo>
                      <a:pt x="4866" y="6391"/>
                      <a:pt x="6132" y="6692"/>
                      <a:pt x="7066" y="6962"/>
                    </a:cubicBezTo>
                    <a:cubicBezTo>
                      <a:pt x="7979" y="7221"/>
                      <a:pt x="9182" y="7626"/>
                      <a:pt x="10074" y="7979"/>
                    </a:cubicBezTo>
                    <a:cubicBezTo>
                      <a:pt x="11050" y="8352"/>
                      <a:pt x="12305" y="8975"/>
                      <a:pt x="13259" y="9400"/>
                    </a:cubicBezTo>
                    <a:cubicBezTo>
                      <a:pt x="14193" y="9825"/>
                      <a:pt x="15407" y="10448"/>
                      <a:pt x="16361" y="10811"/>
                    </a:cubicBezTo>
                    <a:cubicBezTo>
                      <a:pt x="17264" y="11174"/>
                      <a:pt x="18509" y="11568"/>
                      <a:pt x="19443" y="11828"/>
                    </a:cubicBezTo>
                    <a:cubicBezTo>
                      <a:pt x="20376" y="12097"/>
                      <a:pt x="21632" y="12398"/>
                      <a:pt x="22586" y="12585"/>
                    </a:cubicBezTo>
                    <a:cubicBezTo>
                      <a:pt x="23561" y="12772"/>
                      <a:pt x="24869" y="13062"/>
                      <a:pt x="25865" y="13062"/>
                    </a:cubicBezTo>
                    <a:cubicBezTo>
                      <a:pt x="27006" y="13062"/>
                      <a:pt x="27141" y="7294"/>
                      <a:pt x="25865" y="7304"/>
                    </a:cubicBezTo>
                    <a:cubicBezTo>
                      <a:pt x="24869" y="7304"/>
                      <a:pt x="23561" y="7014"/>
                      <a:pt x="22586" y="6827"/>
                    </a:cubicBezTo>
                    <a:cubicBezTo>
                      <a:pt x="21632" y="6640"/>
                      <a:pt x="20376" y="6340"/>
                      <a:pt x="19443" y="6070"/>
                    </a:cubicBezTo>
                    <a:cubicBezTo>
                      <a:pt x="18509" y="5810"/>
                      <a:pt x="17264" y="5416"/>
                      <a:pt x="16361" y="5063"/>
                    </a:cubicBezTo>
                    <a:cubicBezTo>
                      <a:pt x="15407" y="4690"/>
                      <a:pt x="14193" y="4067"/>
                      <a:pt x="13259" y="3653"/>
                    </a:cubicBezTo>
                    <a:cubicBezTo>
                      <a:pt x="12305" y="3217"/>
                      <a:pt x="11050" y="2605"/>
                      <a:pt x="10074" y="2221"/>
                    </a:cubicBezTo>
                    <a:cubicBezTo>
                      <a:pt x="9182" y="1868"/>
                      <a:pt x="7979" y="1463"/>
                      <a:pt x="7066" y="1204"/>
                    </a:cubicBezTo>
                    <a:cubicBezTo>
                      <a:pt x="6132" y="934"/>
                      <a:pt x="4866" y="633"/>
                      <a:pt x="3922" y="447"/>
                    </a:cubicBezTo>
                    <a:cubicBezTo>
                      <a:pt x="2978" y="270"/>
                      <a:pt x="1712" y="1"/>
                      <a:pt x="758" y="1"/>
                    </a:cubicBezTo>
                    <a:cubicBezTo>
                      <a:pt x="1" y="1"/>
                      <a:pt x="42" y="5779"/>
                      <a:pt x="758" y="5748"/>
                    </a:cubicBezTo>
                    <a:close/>
                  </a:path>
                </a:pathLst>
              </a:custGeom>
              <a:solidFill>
                <a:srgbClr val="F030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5093725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fill="none" extrusionOk="0">
                    <a:moveTo>
                      <a:pt x="758" y="5748"/>
                    </a:moveTo>
                    <a:cubicBezTo>
                      <a:pt x="1712" y="5748"/>
                      <a:pt x="2978" y="6028"/>
                      <a:pt x="3922" y="6205"/>
                    </a:cubicBezTo>
                    <a:cubicBezTo>
                      <a:pt x="4866" y="6391"/>
                      <a:pt x="6132" y="6692"/>
                      <a:pt x="7066" y="6962"/>
                    </a:cubicBezTo>
                    <a:cubicBezTo>
                      <a:pt x="7979" y="7221"/>
                      <a:pt x="9182" y="7626"/>
                      <a:pt x="10074" y="7979"/>
                    </a:cubicBezTo>
                    <a:cubicBezTo>
                      <a:pt x="11050" y="8352"/>
                      <a:pt x="12305" y="8975"/>
                      <a:pt x="13259" y="9400"/>
                    </a:cubicBezTo>
                    <a:cubicBezTo>
                      <a:pt x="14193" y="9825"/>
                      <a:pt x="15407" y="10448"/>
                      <a:pt x="16361" y="10811"/>
                    </a:cubicBezTo>
                    <a:cubicBezTo>
                      <a:pt x="17264" y="11174"/>
                      <a:pt x="18509" y="11568"/>
                      <a:pt x="19443" y="11828"/>
                    </a:cubicBezTo>
                    <a:cubicBezTo>
                      <a:pt x="20376" y="12097"/>
                      <a:pt x="21632" y="12398"/>
                      <a:pt x="22586" y="12585"/>
                    </a:cubicBezTo>
                    <a:cubicBezTo>
                      <a:pt x="23561" y="12772"/>
                      <a:pt x="24869" y="13062"/>
                      <a:pt x="25865" y="13062"/>
                    </a:cubicBezTo>
                    <a:cubicBezTo>
                      <a:pt x="27006" y="13062"/>
                      <a:pt x="27141" y="7294"/>
                      <a:pt x="25865" y="7304"/>
                    </a:cubicBezTo>
                    <a:cubicBezTo>
                      <a:pt x="24869" y="7304"/>
                      <a:pt x="23561" y="7014"/>
                      <a:pt x="22586" y="6827"/>
                    </a:cubicBezTo>
                    <a:cubicBezTo>
                      <a:pt x="21632" y="6640"/>
                      <a:pt x="20376" y="6340"/>
                      <a:pt x="19443" y="6070"/>
                    </a:cubicBezTo>
                    <a:cubicBezTo>
                      <a:pt x="18509" y="5810"/>
                      <a:pt x="17264" y="5416"/>
                      <a:pt x="16361" y="5063"/>
                    </a:cubicBezTo>
                    <a:cubicBezTo>
                      <a:pt x="15407" y="4690"/>
                      <a:pt x="14193" y="4067"/>
                      <a:pt x="13259" y="3653"/>
                    </a:cubicBezTo>
                    <a:cubicBezTo>
                      <a:pt x="12305" y="3217"/>
                      <a:pt x="11050" y="2605"/>
                      <a:pt x="10074" y="2221"/>
                    </a:cubicBezTo>
                    <a:cubicBezTo>
                      <a:pt x="9182" y="1868"/>
                      <a:pt x="7979" y="1463"/>
                      <a:pt x="7066" y="1204"/>
                    </a:cubicBezTo>
                    <a:cubicBezTo>
                      <a:pt x="6132" y="934"/>
                      <a:pt x="4866" y="633"/>
                      <a:pt x="3922" y="447"/>
                    </a:cubicBezTo>
                    <a:cubicBezTo>
                      <a:pt x="2978" y="270"/>
                      <a:pt x="1712" y="1"/>
                      <a:pt x="758" y="1"/>
                    </a:cubicBezTo>
                    <a:cubicBezTo>
                      <a:pt x="1" y="1"/>
                      <a:pt x="42" y="5779"/>
                      <a:pt x="758" y="57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4"/>
              <p:cNvSpPr/>
              <p:nvPr/>
            </p:nvSpPr>
            <p:spPr>
              <a:xfrm>
                <a:off x="3826450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extrusionOk="0">
                    <a:moveTo>
                      <a:pt x="748" y="5748"/>
                    </a:moveTo>
                    <a:cubicBezTo>
                      <a:pt x="1713" y="5748"/>
                      <a:pt x="2968" y="6028"/>
                      <a:pt x="3912" y="6205"/>
                    </a:cubicBezTo>
                    <a:cubicBezTo>
                      <a:pt x="4867" y="6391"/>
                      <a:pt x="6122" y="6692"/>
                      <a:pt x="7056" y="6962"/>
                    </a:cubicBezTo>
                    <a:cubicBezTo>
                      <a:pt x="7969" y="7221"/>
                      <a:pt x="9182" y="7626"/>
                      <a:pt x="10064" y="7979"/>
                    </a:cubicBezTo>
                    <a:cubicBezTo>
                      <a:pt x="11039" y="8352"/>
                      <a:pt x="12305" y="8975"/>
                      <a:pt x="13260" y="9400"/>
                    </a:cubicBezTo>
                    <a:cubicBezTo>
                      <a:pt x="14183" y="9825"/>
                      <a:pt x="15407" y="10448"/>
                      <a:pt x="16351" y="10811"/>
                    </a:cubicBezTo>
                    <a:cubicBezTo>
                      <a:pt x="17264" y="11174"/>
                      <a:pt x="18499" y="11568"/>
                      <a:pt x="19433" y="11828"/>
                    </a:cubicBezTo>
                    <a:cubicBezTo>
                      <a:pt x="20366" y="12097"/>
                      <a:pt x="21622" y="12398"/>
                      <a:pt x="22576" y="12585"/>
                    </a:cubicBezTo>
                    <a:cubicBezTo>
                      <a:pt x="23551" y="12772"/>
                      <a:pt x="24859" y="13062"/>
                      <a:pt x="25855" y="13062"/>
                    </a:cubicBezTo>
                    <a:cubicBezTo>
                      <a:pt x="27006" y="13062"/>
                      <a:pt x="27141" y="7294"/>
                      <a:pt x="25855" y="7304"/>
                    </a:cubicBezTo>
                    <a:cubicBezTo>
                      <a:pt x="24859" y="7304"/>
                      <a:pt x="23551" y="7014"/>
                      <a:pt x="22576" y="6827"/>
                    </a:cubicBezTo>
                    <a:cubicBezTo>
                      <a:pt x="21622" y="6640"/>
                      <a:pt x="20366" y="6340"/>
                      <a:pt x="19433" y="6070"/>
                    </a:cubicBezTo>
                    <a:cubicBezTo>
                      <a:pt x="18499" y="5810"/>
                      <a:pt x="17264" y="5416"/>
                      <a:pt x="16351" y="5063"/>
                    </a:cubicBezTo>
                    <a:cubicBezTo>
                      <a:pt x="15407" y="4690"/>
                      <a:pt x="14183" y="4067"/>
                      <a:pt x="13260" y="3653"/>
                    </a:cubicBezTo>
                    <a:cubicBezTo>
                      <a:pt x="12305" y="3217"/>
                      <a:pt x="11039" y="2605"/>
                      <a:pt x="10064" y="2221"/>
                    </a:cubicBezTo>
                    <a:cubicBezTo>
                      <a:pt x="9182" y="1868"/>
                      <a:pt x="7969" y="1463"/>
                      <a:pt x="7056" y="1204"/>
                    </a:cubicBezTo>
                    <a:cubicBezTo>
                      <a:pt x="6122" y="934"/>
                      <a:pt x="4867" y="633"/>
                      <a:pt x="3912" y="447"/>
                    </a:cubicBezTo>
                    <a:cubicBezTo>
                      <a:pt x="2968" y="270"/>
                      <a:pt x="1713" y="1"/>
                      <a:pt x="748" y="1"/>
                    </a:cubicBezTo>
                    <a:cubicBezTo>
                      <a:pt x="1" y="1"/>
                      <a:pt x="32" y="5779"/>
                      <a:pt x="748" y="5748"/>
                    </a:cubicBezTo>
                    <a:close/>
                  </a:path>
                </a:pathLst>
              </a:custGeom>
              <a:solidFill>
                <a:srgbClr val="F030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4"/>
              <p:cNvSpPr/>
              <p:nvPr/>
            </p:nvSpPr>
            <p:spPr>
              <a:xfrm>
                <a:off x="3826450" y="3245225"/>
                <a:ext cx="678525" cy="326575"/>
              </a:xfrm>
              <a:custGeom>
                <a:avLst/>
                <a:gdLst/>
                <a:ahLst/>
                <a:cxnLst/>
                <a:rect l="l" t="t" r="r" b="b"/>
                <a:pathLst>
                  <a:path w="27141" h="13063" fill="none" extrusionOk="0">
                    <a:moveTo>
                      <a:pt x="748" y="5748"/>
                    </a:moveTo>
                    <a:cubicBezTo>
                      <a:pt x="1713" y="5748"/>
                      <a:pt x="2968" y="6028"/>
                      <a:pt x="3912" y="6205"/>
                    </a:cubicBezTo>
                    <a:cubicBezTo>
                      <a:pt x="4867" y="6391"/>
                      <a:pt x="6122" y="6692"/>
                      <a:pt x="7056" y="6962"/>
                    </a:cubicBezTo>
                    <a:cubicBezTo>
                      <a:pt x="7969" y="7221"/>
                      <a:pt x="9182" y="7626"/>
                      <a:pt x="10064" y="7979"/>
                    </a:cubicBezTo>
                    <a:cubicBezTo>
                      <a:pt x="11039" y="8352"/>
                      <a:pt x="12305" y="8975"/>
                      <a:pt x="13260" y="9400"/>
                    </a:cubicBezTo>
                    <a:cubicBezTo>
                      <a:pt x="14183" y="9825"/>
                      <a:pt x="15407" y="10448"/>
                      <a:pt x="16351" y="10811"/>
                    </a:cubicBezTo>
                    <a:cubicBezTo>
                      <a:pt x="17264" y="11174"/>
                      <a:pt x="18499" y="11568"/>
                      <a:pt x="19433" y="11828"/>
                    </a:cubicBezTo>
                    <a:cubicBezTo>
                      <a:pt x="20366" y="12097"/>
                      <a:pt x="21622" y="12398"/>
                      <a:pt x="22576" y="12585"/>
                    </a:cubicBezTo>
                    <a:cubicBezTo>
                      <a:pt x="23551" y="12772"/>
                      <a:pt x="24859" y="13062"/>
                      <a:pt x="25855" y="13062"/>
                    </a:cubicBezTo>
                    <a:cubicBezTo>
                      <a:pt x="27006" y="13062"/>
                      <a:pt x="27141" y="7294"/>
                      <a:pt x="25855" y="7304"/>
                    </a:cubicBezTo>
                    <a:cubicBezTo>
                      <a:pt x="24859" y="7304"/>
                      <a:pt x="23551" y="7014"/>
                      <a:pt x="22576" y="6827"/>
                    </a:cubicBezTo>
                    <a:cubicBezTo>
                      <a:pt x="21622" y="6640"/>
                      <a:pt x="20366" y="6340"/>
                      <a:pt x="19433" y="6070"/>
                    </a:cubicBezTo>
                    <a:cubicBezTo>
                      <a:pt x="18499" y="5810"/>
                      <a:pt x="17264" y="5416"/>
                      <a:pt x="16351" y="5063"/>
                    </a:cubicBezTo>
                    <a:cubicBezTo>
                      <a:pt x="15407" y="4690"/>
                      <a:pt x="14183" y="4067"/>
                      <a:pt x="13260" y="3653"/>
                    </a:cubicBezTo>
                    <a:cubicBezTo>
                      <a:pt x="12305" y="3217"/>
                      <a:pt x="11039" y="2605"/>
                      <a:pt x="10064" y="2221"/>
                    </a:cubicBezTo>
                    <a:cubicBezTo>
                      <a:pt x="9182" y="1868"/>
                      <a:pt x="7969" y="1463"/>
                      <a:pt x="7056" y="1204"/>
                    </a:cubicBezTo>
                    <a:cubicBezTo>
                      <a:pt x="6122" y="934"/>
                      <a:pt x="4867" y="633"/>
                      <a:pt x="3912" y="447"/>
                    </a:cubicBezTo>
                    <a:cubicBezTo>
                      <a:pt x="2968" y="270"/>
                      <a:pt x="1713" y="1"/>
                      <a:pt x="748" y="1"/>
                    </a:cubicBezTo>
                    <a:cubicBezTo>
                      <a:pt x="1" y="1"/>
                      <a:pt x="32" y="5779"/>
                      <a:pt x="748" y="57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6361775" y="3244950"/>
                <a:ext cx="37100" cy="142700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5708" extrusionOk="0">
                    <a:moveTo>
                      <a:pt x="590" y="1"/>
                    </a:moveTo>
                    <a:cubicBezTo>
                      <a:pt x="587" y="1"/>
                      <a:pt x="584" y="1"/>
                      <a:pt x="581" y="1"/>
                    </a:cubicBezTo>
                    <a:cubicBezTo>
                      <a:pt x="218" y="22"/>
                      <a:pt x="0" y="1319"/>
                      <a:pt x="83" y="2885"/>
                    </a:cubicBezTo>
                    <a:cubicBezTo>
                      <a:pt x="176" y="4456"/>
                      <a:pt x="537" y="5707"/>
                      <a:pt x="898" y="5707"/>
                    </a:cubicBezTo>
                    <a:cubicBezTo>
                      <a:pt x="900" y="5707"/>
                      <a:pt x="901" y="5707"/>
                      <a:pt x="903" y="5707"/>
                    </a:cubicBezTo>
                    <a:cubicBezTo>
                      <a:pt x="1256" y="5687"/>
                      <a:pt x="1484" y="4390"/>
                      <a:pt x="1391" y="2823"/>
                    </a:cubicBezTo>
                    <a:cubicBezTo>
                      <a:pt x="1308" y="1259"/>
                      <a:pt x="950" y="1"/>
                      <a:pt x="590" y="1"/>
                    </a:cubicBezTo>
                    <a:close/>
                  </a:path>
                </a:pathLst>
              </a:custGeom>
              <a:solidFill>
                <a:srgbClr val="EB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4"/>
              <p:cNvSpPr/>
              <p:nvPr/>
            </p:nvSpPr>
            <p:spPr>
              <a:xfrm>
                <a:off x="6371625" y="3278675"/>
                <a:ext cx="353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2823" extrusionOk="0">
                    <a:moveTo>
                      <a:pt x="1318" y="1339"/>
                    </a:moveTo>
                    <a:cubicBezTo>
                      <a:pt x="1412" y="2097"/>
                      <a:pt x="1204" y="2740"/>
                      <a:pt x="862" y="2781"/>
                    </a:cubicBezTo>
                    <a:cubicBezTo>
                      <a:pt x="519" y="2823"/>
                      <a:pt x="177" y="2242"/>
                      <a:pt x="84" y="1485"/>
                    </a:cubicBezTo>
                    <a:cubicBezTo>
                      <a:pt x="1" y="727"/>
                      <a:pt x="208" y="84"/>
                      <a:pt x="550" y="42"/>
                    </a:cubicBezTo>
                    <a:cubicBezTo>
                      <a:pt x="882" y="1"/>
                      <a:pt x="1235" y="582"/>
                      <a:pt x="1318" y="1339"/>
                    </a:cubicBezTo>
                    <a:close/>
                  </a:path>
                </a:pathLst>
              </a:custGeom>
              <a:solidFill>
                <a:srgbClr val="E17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4"/>
              <p:cNvSpPr/>
              <p:nvPr/>
            </p:nvSpPr>
            <p:spPr>
              <a:xfrm>
                <a:off x="6382775" y="3211500"/>
                <a:ext cx="601750" cy="136975"/>
              </a:xfrm>
              <a:custGeom>
                <a:avLst/>
                <a:gdLst/>
                <a:ahLst/>
                <a:cxnLst/>
                <a:rect l="l" t="t" r="r" b="b"/>
                <a:pathLst>
                  <a:path w="24070" h="5479" extrusionOk="0">
                    <a:moveTo>
                      <a:pt x="1" y="2740"/>
                    </a:moveTo>
                    <a:lnTo>
                      <a:pt x="322" y="5479"/>
                    </a:lnTo>
                    <a:lnTo>
                      <a:pt x="24070" y="2729"/>
                    </a:lnTo>
                    <a:lnTo>
                      <a:pt x="23748" y="1"/>
                    </a:lnTo>
                    <a:close/>
                  </a:path>
                </a:pathLst>
              </a:custGeom>
              <a:solidFill>
                <a:srgbClr val="E17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4"/>
              <p:cNvSpPr/>
              <p:nvPr/>
            </p:nvSpPr>
            <p:spPr>
              <a:xfrm>
                <a:off x="6960650" y="3211725"/>
                <a:ext cx="353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2733" extrusionOk="0">
                    <a:moveTo>
                      <a:pt x="585" y="0"/>
                    </a:moveTo>
                    <a:cubicBezTo>
                      <a:pt x="573" y="0"/>
                      <a:pt x="562" y="1"/>
                      <a:pt x="550" y="2"/>
                    </a:cubicBezTo>
                    <a:cubicBezTo>
                      <a:pt x="208" y="33"/>
                      <a:pt x="1" y="687"/>
                      <a:pt x="84" y="1434"/>
                    </a:cubicBezTo>
                    <a:cubicBezTo>
                      <a:pt x="174" y="2166"/>
                      <a:pt x="496" y="2733"/>
                      <a:pt x="827" y="2733"/>
                    </a:cubicBezTo>
                    <a:cubicBezTo>
                      <a:pt x="839" y="2733"/>
                      <a:pt x="850" y="2732"/>
                      <a:pt x="862" y="2731"/>
                    </a:cubicBezTo>
                    <a:cubicBezTo>
                      <a:pt x="1204" y="2700"/>
                      <a:pt x="1411" y="2056"/>
                      <a:pt x="1328" y="1299"/>
                    </a:cubicBezTo>
                    <a:cubicBezTo>
                      <a:pt x="1238" y="567"/>
                      <a:pt x="916" y="0"/>
                      <a:pt x="585" y="0"/>
                    </a:cubicBezTo>
                    <a:close/>
                  </a:path>
                </a:pathLst>
              </a:custGeom>
              <a:solidFill>
                <a:srgbClr val="EA66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6370600" y="3429650"/>
                <a:ext cx="28025" cy="1413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5655" extrusionOk="0">
                    <a:moveTo>
                      <a:pt x="560" y="0"/>
                    </a:moveTo>
                    <a:cubicBezTo>
                      <a:pt x="249" y="0"/>
                      <a:pt x="0" y="1266"/>
                      <a:pt x="0" y="2822"/>
                    </a:cubicBezTo>
                    <a:cubicBezTo>
                      <a:pt x="0" y="4388"/>
                      <a:pt x="249" y="5654"/>
                      <a:pt x="560" y="5654"/>
                    </a:cubicBezTo>
                    <a:cubicBezTo>
                      <a:pt x="872" y="5654"/>
                      <a:pt x="1121" y="4388"/>
                      <a:pt x="1121" y="2822"/>
                    </a:cubicBezTo>
                    <a:cubicBezTo>
                      <a:pt x="1121" y="1266"/>
                      <a:pt x="872" y="0"/>
                      <a:pt x="560" y="0"/>
                    </a:cubicBezTo>
                    <a:close/>
                  </a:path>
                </a:pathLst>
              </a:custGeom>
              <a:solidFill>
                <a:srgbClr val="0000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6370075" y="3462575"/>
                <a:ext cx="35550" cy="7032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2813" extrusionOk="0">
                    <a:moveTo>
                      <a:pt x="1328" y="1484"/>
                    </a:moveTo>
                    <a:cubicBezTo>
                      <a:pt x="1245" y="2231"/>
                      <a:pt x="893" y="2812"/>
                      <a:pt x="550" y="2781"/>
                    </a:cubicBezTo>
                    <a:cubicBezTo>
                      <a:pt x="208" y="2739"/>
                      <a:pt x="0" y="2096"/>
                      <a:pt x="94" y="1339"/>
                    </a:cubicBezTo>
                    <a:cubicBezTo>
                      <a:pt x="177" y="582"/>
                      <a:pt x="529" y="1"/>
                      <a:pt x="872" y="42"/>
                    </a:cubicBezTo>
                    <a:cubicBezTo>
                      <a:pt x="1214" y="84"/>
                      <a:pt x="1422" y="727"/>
                      <a:pt x="1328" y="1484"/>
                    </a:cubicBezTo>
                    <a:close/>
                  </a:path>
                </a:pathLst>
              </a:custGeom>
              <a:solidFill>
                <a:srgbClr val="E17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4"/>
              <p:cNvSpPr/>
              <p:nvPr/>
            </p:nvSpPr>
            <p:spPr>
              <a:xfrm>
                <a:off x="6381475" y="3463350"/>
                <a:ext cx="601500" cy="136975"/>
              </a:xfrm>
              <a:custGeom>
                <a:avLst/>
                <a:gdLst/>
                <a:ahLst/>
                <a:cxnLst/>
                <a:rect l="l" t="t" r="r" b="b"/>
                <a:pathLst>
                  <a:path w="24060" h="5479" extrusionOk="0">
                    <a:moveTo>
                      <a:pt x="312" y="1"/>
                    </a:moveTo>
                    <a:lnTo>
                      <a:pt x="1" y="2740"/>
                    </a:lnTo>
                    <a:lnTo>
                      <a:pt x="23749" y="5479"/>
                    </a:lnTo>
                    <a:lnTo>
                      <a:pt x="24060" y="2740"/>
                    </a:lnTo>
                    <a:close/>
                  </a:path>
                </a:pathLst>
              </a:custGeom>
              <a:solidFill>
                <a:srgbClr val="E17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4"/>
              <p:cNvSpPr/>
              <p:nvPr/>
            </p:nvSpPr>
            <p:spPr>
              <a:xfrm>
                <a:off x="6959350" y="3531550"/>
                <a:ext cx="35300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2743" extrusionOk="0">
                    <a:moveTo>
                      <a:pt x="835" y="0"/>
                    </a:moveTo>
                    <a:cubicBezTo>
                      <a:pt x="502" y="0"/>
                      <a:pt x="175" y="570"/>
                      <a:pt x="84" y="1298"/>
                    </a:cubicBezTo>
                    <a:cubicBezTo>
                      <a:pt x="1" y="2055"/>
                      <a:pt x="208" y="2699"/>
                      <a:pt x="551" y="2740"/>
                    </a:cubicBezTo>
                    <a:cubicBezTo>
                      <a:pt x="562" y="2742"/>
                      <a:pt x="574" y="2742"/>
                      <a:pt x="585" y="2742"/>
                    </a:cubicBezTo>
                    <a:cubicBezTo>
                      <a:pt x="916" y="2742"/>
                      <a:pt x="1238" y="2175"/>
                      <a:pt x="1318" y="1443"/>
                    </a:cubicBezTo>
                    <a:cubicBezTo>
                      <a:pt x="1412" y="686"/>
                      <a:pt x="1204" y="43"/>
                      <a:pt x="862" y="1"/>
                    </a:cubicBezTo>
                    <a:cubicBezTo>
                      <a:pt x="853" y="0"/>
                      <a:pt x="844" y="0"/>
                      <a:pt x="835" y="0"/>
                    </a:cubicBezTo>
                    <a:close/>
                  </a:path>
                </a:pathLst>
              </a:custGeom>
              <a:solidFill>
                <a:srgbClr val="EA66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" name="Google Shape;102;p14"/>
            <p:cNvSpPr txBox="1"/>
            <p:nvPr/>
          </p:nvSpPr>
          <p:spPr>
            <a:xfrm>
              <a:off x="3462150" y="4269700"/>
              <a:ext cx="23853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PLASTIC INSULATOR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03" name="Google Shape;103;p14"/>
            <p:cNvSpPr txBox="1"/>
            <p:nvPr/>
          </p:nvSpPr>
          <p:spPr>
            <a:xfrm>
              <a:off x="7162025" y="3830563"/>
              <a:ext cx="1076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METAL CONDUCTOR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t="15622" b="20897"/>
          <a:stretch/>
        </p:blipFill>
        <p:spPr>
          <a:xfrm>
            <a:off x="0" y="0"/>
            <a:ext cx="9144002" cy="4415352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1693788" y="4566725"/>
            <a:ext cx="575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Good conductors, like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metal wires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allow current to flow through them.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11" name="Google Shape;111;p15"/>
          <p:cNvCxnSpPr/>
          <p:nvPr/>
        </p:nvCxnSpPr>
        <p:spPr>
          <a:xfrm>
            <a:off x="0" y="4415338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Electrostatic Charges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475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Points 2.24P and 2.25P</a:t>
            </a:r>
            <a:endParaRPr sz="1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Explain how positive and negative electrostatic charges are produced on materials by the loss and gain of electrons.</a:t>
            </a:r>
            <a:endParaRPr sz="11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Know that there are forces of attraction between unlike charges and forces of repulsion between like charges.</a:t>
            </a:r>
            <a:endParaRPr sz="11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Atoms consist of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three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subatomic particles: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Positively charged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protons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Negatively charged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Uncharged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neutrons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Particles with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opposite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charges will be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attracted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other.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referred to as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electrostatic attraction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Particles with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similar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charges will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repel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each other.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referred to as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electrostatic repulsion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9" name="Google Shape;119;p16"/>
          <p:cNvGrpSpPr/>
          <p:nvPr/>
        </p:nvGrpSpPr>
        <p:grpSpPr>
          <a:xfrm>
            <a:off x="5491875" y="1713033"/>
            <a:ext cx="2759600" cy="2389779"/>
            <a:chOff x="5243350" y="1850096"/>
            <a:chExt cx="2759600" cy="2389779"/>
          </a:xfrm>
        </p:grpSpPr>
        <p:grpSp>
          <p:nvGrpSpPr>
            <p:cNvPr id="120" name="Google Shape;120;p16"/>
            <p:cNvGrpSpPr/>
            <p:nvPr/>
          </p:nvGrpSpPr>
          <p:grpSpPr>
            <a:xfrm>
              <a:off x="5243350" y="1850096"/>
              <a:ext cx="2759600" cy="1724925"/>
              <a:chOff x="5226775" y="1709296"/>
              <a:chExt cx="2759600" cy="1724925"/>
            </a:xfrm>
          </p:grpSpPr>
          <p:grpSp>
            <p:nvGrpSpPr>
              <p:cNvPr id="121" name="Google Shape;121;p16"/>
              <p:cNvGrpSpPr/>
              <p:nvPr/>
            </p:nvGrpSpPr>
            <p:grpSpPr>
              <a:xfrm>
                <a:off x="5226775" y="1709296"/>
                <a:ext cx="2759600" cy="1724925"/>
                <a:chOff x="336325" y="779225"/>
                <a:chExt cx="6899000" cy="4120700"/>
              </a:xfrm>
            </p:grpSpPr>
            <p:sp>
              <p:nvSpPr>
                <p:cNvPr id="122" name="Google Shape;122;p16"/>
                <p:cNvSpPr/>
                <p:nvPr/>
              </p:nvSpPr>
              <p:spPr>
                <a:xfrm>
                  <a:off x="1335700" y="779225"/>
                  <a:ext cx="1002525" cy="100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01" h="40101" extrusionOk="0">
                      <a:moveTo>
                        <a:pt x="40101" y="20082"/>
                      </a:moveTo>
                      <a:cubicBezTo>
                        <a:pt x="40101" y="31120"/>
                        <a:pt x="31120" y="40100"/>
                        <a:pt x="20082" y="40100"/>
                      </a:cubicBezTo>
                      <a:cubicBezTo>
                        <a:pt x="8981" y="40100"/>
                        <a:pt x="1" y="31120"/>
                        <a:pt x="1" y="20082"/>
                      </a:cubicBezTo>
                      <a:cubicBezTo>
                        <a:pt x="1" y="8981"/>
                        <a:pt x="8981" y="1"/>
                        <a:pt x="20082" y="1"/>
                      </a:cubicBezTo>
                      <a:cubicBezTo>
                        <a:pt x="31120" y="1"/>
                        <a:pt x="40101" y="8981"/>
                        <a:pt x="40101" y="2008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623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16"/>
                <p:cNvSpPr/>
                <p:nvPr/>
              </p:nvSpPr>
              <p:spPr>
                <a:xfrm>
                  <a:off x="1602325" y="1045825"/>
                  <a:ext cx="469300" cy="4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2" h="18773" extrusionOk="0">
                      <a:moveTo>
                        <a:pt x="7047" y="1"/>
                      </a:moveTo>
                      <a:lnTo>
                        <a:pt x="7047" y="6985"/>
                      </a:lnTo>
                      <a:lnTo>
                        <a:pt x="0" y="6985"/>
                      </a:lnTo>
                      <a:lnTo>
                        <a:pt x="0" y="11787"/>
                      </a:lnTo>
                      <a:lnTo>
                        <a:pt x="7047" y="11787"/>
                      </a:lnTo>
                      <a:lnTo>
                        <a:pt x="7047" y="18772"/>
                      </a:lnTo>
                      <a:lnTo>
                        <a:pt x="11725" y="18772"/>
                      </a:lnTo>
                      <a:lnTo>
                        <a:pt x="11725" y="11787"/>
                      </a:lnTo>
                      <a:lnTo>
                        <a:pt x="18772" y="11787"/>
                      </a:lnTo>
                      <a:lnTo>
                        <a:pt x="18772" y="6985"/>
                      </a:lnTo>
                      <a:lnTo>
                        <a:pt x="11725" y="6985"/>
                      </a:lnTo>
                      <a:lnTo>
                        <a:pt x="1172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16"/>
                <p:cNvSpPr/>
                <p:nvPr/>
              </p:nvSpPr>
              <p:spPr>
                <a:xfrm>
                  <a:off x="5233425" y="779225"/>
                  <a:ext cx="1002525" cy="100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01" h="40101" extrusionOk="0">
                      <a:moveTo>
                        <a:pt x="40101" y="20082"/>
                      </a:moveTo>
                      <a:cubicBezTo>
                        <a:pt x="40101" y="31120"/>
                        <a:pt x="31120" y="40100"/>
                        <a:pt x="20082" y="40100"/>
                      </a:cubicBezTo>
                      <a:cubicBezTo>
                        <a:pt x="8981" y="40100"/>
                        <a:pt x="1" y="31120"/>
                        <a:pt x="1" y="20082"/>
                      </a:cubicBezTo>
                      <a:cubicBezTo>
                        <a:pt x="1" y="8981"/>
                        <a:pt x="8981" y="1"/>
                        <a:pt x="20082" y="1"/>
                      </a:cubicBezTo>
                      <a:cubicBezTo>
                        <a:pt x="31120" y="1"/>
                        <a:pt x="40101" y="8981"/>
                        <a:pt x="40101" y="20082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623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16"/>
                <p:cNvSpPr/>
                <p:nvPr/>
              </p:nvSpPr>
              <p:spPr>
                <a:xfrm>
                  <a:off x="5500050" y="1045825"/>
                  <a:ext cx="469300" cy="4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2" h="18773" extrusionOk="0">
                      <a:moveTo>
                        <a:pt x="7047" y="1"/>
                      </a:moveTo>
                      <a:lnTo>
                        <a:pt x="7047" y="6985"/>
                      </a:lnTo>
                      <a:lnTo>
                        <a:pt x="0" y="6985"/>
                      </a:lnTo>
                      <a:lnTo>
                        <a:pt x="0" y="11787"/>
                      </a:lnTo>
                      <a:lnTo>
                        <a:pt x="7047" y="11787"/>
                      </a:lnTo>
                      <a:lnTo>
                        <a:pt x="7047" y="18772"/>
                      </a:lnTo>
                      <a:lnTo>
                        <a:pt x="11725" y="18772"/>
                      </a:lnTo>
                      <a:lnTo>
                        <a:pt x="11725" y="11787"/>
                      </a:lnTo>
                      <a:lnTo>
                        <a:pt x="18772" y="11787"/>
                      </a:lnTo>
                      <a:lnTo>
                        <a:pt x="18772" y="6985"/>
                      </a:lnTo>
                      <a:lnTo>
                        <a:pt x="11725" y="6985"/>
                      </a:lnTo>
                      <a:lnTo>
                        <a:pt x="1172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16"/>
                <p:cNvSpPr/>
                <p:nvPr/>
              </p:nvSpPr>
              <p:spPr>
                <a:xfrm>
                  <a:off x="1335700" y="2338300"/>
                  <a:ext cx="1002525" cy="100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01" h="40101" extrusionOk="0">
                      <a:moveTo>
                        <a:pt x="40101" y="20020"/>
                      </a:moveTo>
                      <a:cubicBezTo>
                        <a:pt x="40101" y="31120"/>
                        <a:pt x="31120" y="40101"/>
                        <a:pt x="20082" y="40101"/>
                      </a:cubicBezTo>
                      <a:cubicBezTo>
                        <a:pt x="8981" y="40101"/>
                        <a:pt x="1" y="31120"/>
                        <a:pt x="1" y="20020"/>
                      </a:cubicBezTo>
                      <a:cubicBezTo>
                        <a:pt x="1" y="8981"/>
                        <a:pt x="8981" y="1"/>
                        <a:pt x="20082" y="1"/>
                      </a:cubicBezTo>
                      <a:cubicBezTo>
                        <a:pt x="31120" y="1"/>
                        <a:pt x="40101" y="8981"/>
                        <a:pt x="40101" y="20020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623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16"/>
                <p:cNvSpPr/>
                <p:nvPr/>
              </p:nvSpPr>
              <p:spPr>
                <a:xfrm>
                  <a:off x="5233425" y="2338300"/>
                  <a:ext cx="1002525" cy="100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01" h="40101" extrusionOk="0">
                      <a:moveTo>
                        <a:pt x="40101" y="20020"/>
                      </a:moveTo>
                      <a:cubicBezTo>
                        <a:pt x="40101" y="31120"/>
                        <a:pt x="31120" y="40101"/>
                        <a:pt x="20082" y="40101"/>
                      </a:cubicBezTo>
                      <a:cubicBezTo>
                        <a:pt x="8981" y="40101"/>
                        <a:pt x="1" y="31120"/>
                        <a:pt x="1" y="20020"/>
                      </a:cubicBezTo>
                      <a:cubicBezTo>
                        <a:pt x="1" y="8981"/>
                        <a:pt x="8981" y="1"/>
                        <a:pt x="20082" y="1"/>
                      </a:cubicBezTo>
                      <a:cubicBezTo>
                        <a:pt x="31120" y="1"/>
                        <a:pt x="40101" y="8981"/>
                        <a:pt x="40101" y="20020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623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16"/>
                <p:cNvSpPr/>
                <p:nvPr/>
              </p:nvSpPr>
              <p:spPr>
                <a:xfrm>
                  <a:off x="1335700" y="3897400"/>
                  <a:ext cx="1002525" cy="100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01" h="40101" extrusionOk="0">
                      <a:moveTo>
                        <a:pt x="40101" y="20019"/>
                      </a:moveTo>
                      <a:cubicBezTo>
                        <a:pt x="40101" y="31120"/>
                        <a:pt x="31120" y="40100"/>
                        <a:pt x="20082" y="40100"/>
                      </a:cubicBezTo>
                      <a:cubicBezTo>
                        <a:pt x="8981" y="40100"/>
                        <a:pt x="1" y="31120"/>
                        <a:pt x="1" y="20019"/>
                      </a:cubicBezTo>
                      <a:cubicBezTo>
                        <a:pt x="1" y="8981"/>
                        <a:pt x="8981" y="0"/>
                        <a:pt x="20082" y="0"/>
                      </a:cubicBezTo>
                      <a:cubicBezTo>
                        <a:pt x="31120" y="0"/>
                        <a:pt x="40101" y="8981"/>
                        <a:pt x="40101" y="20019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623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16"/>
                <p:cNvSpPr/>
                <p:nvPr/>
              </p:nvSpPr>
              <p:spPr>
                <a:xfrm>
                  <a:off x="1602325" y="4164000"/>
                  <a:ext cx="469300" cy="4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2" h="18772" extrusionOk="0">
                      <a:moveTo>
                        <a:pt x="7047" y="1"/>
                      </a:moveTo>
                      <a:lnTo>
                        <a:pt x="7047" y="6985"/>
                      </a:lnTo>
                      <a:lnTo>
                        <a:pt x="0" y="6985"/>
                      </a:lnTo>
                      <a:lnTo>
                        <a:pt x="0" y="11787"/>
                      </a:lnTo>
                      <a:lnTo>
                        <a:pt x="7047" y="11787"/>
                      </a:lnTo>
                      <a:lnTo>
                        <a:pt x="7047" y="18772"/>
                      </a:lnTo>
                      <a:lnTo>
                        <a:pt x="11725" y="18772"/>
                      </a:lnTo>
                      <a:lnTo>
                        <a:pt x="11725" y="11787"/>
                      </a:lnTo>
                      <a:lnTo>
                        <a:pt x="18772" y="11787"/>
                      </a:lnTo>
                      <a:lnTo>
                        <a:pt x="18772" y="6985"/>
                      </a:lnTo>
                      <a:lnTo>
                        <a:pt x="11725" y="6985"/>
                      </a:lnTo>
                      <a:lnTo>
                        <a:pt x="1172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16"/>
                <p:cNvSpPr/>
                <p:nvPr/>
              </p:nvSpPr>
              <p:spPr>
                <a:xfrm>
                  <a:off x="5233425" y="3897400"/>
                  <a:ext cx="1002525" cy="100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01" h="40101" extrusionOk="0">
                      <a:moveTo>
                        <a:pt x="40101" y="20019"/>
                      </a:moveTo>
                      <a:cubicBezTo>
                        <a:pt x="40101" y="31120"/>
                        <a:pt x="31120" y="40100"/>
                        <a:pt x="20082" y="40100"/>
                      </a:cubicBezTo>
                      <a:cubicBezTo>
                        <a:pt x="8981" y="40100"/>
                        <a:pt x="1" y="31120"/>
                        <a:pt x="1" y="20019"/>
                      </a:cubicBezTo>
                      <a:cubicBezTo>
                        <a:pt x="1" y="8981"/>
                        <a:pt x="8981" y="0"/>
                        <a:pt x="20082" y="0"/>
                      </a:cubicBezTo>
                      <a:cubicBezTo>
                        <a:pt x="31120" y="0"/>
                        <a:pt x="40101" y="8981"/>
                        <a:pt x="40101" y="20019"/>
                      </a:cubicBez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dk1"/>
                  </a:solidFill>
                  <a:prstDash val="solid"/>
                  <a:miter lim="6236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16"/>
                <p:cNvSpPr/>
                <p:nvPr/>
              </p:nvSpPr>
              <p:spPr>
                <a:xfrm>
                  <a:off x="1600750" y="2779525"/>
                  <a:ext cx="469325" cy="1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3" h="4803" extrusionOk="0">
                      <a:moveTo>
                        <a:pt x="1" y="1"/>
                      </a:moveTo>
                      <a:lnTo>
                        <a:pt x="1" y="4803"/>
                      </a:lnTo>
                      <a:lnTo>
                        <a:pt x="18772" y="4803"/>
                      </a:lnTo>
                      <a:lnTo>
                        <a:pt x="1877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16"/>
                <p:cNvSpPr/>
                <p:nvPr/>
              </p:nvSpPr>
              <p:spPr>
                <a:xfrm>
                  <a:off x="5498475" y="2779525"/>
                  <a:ext cx="469325" cy="1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3" h="4803" extrusionOk="0">
                      <a:moveTo>
                        <a:pt x="1" y="1"/>
                      </a:moveTo>
                      <a:lnTo>
                        <a:pt x="1" y="4803"/>
                      </a:lnTo>
                      <a:lnTo>
                        <a:pt x="18772" y="4803"/>
                      </a:lnTo>
                      <a:lnTo>
                        <a:pt x="18772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16"/>
                <p:cNvSpPr/>
                <p:nvPr/>
              </p:nvSpPr>
              <p:spPr>
                <a:xfrm>
                  <a:off x="5498475" y="4338625"/>
                  <a:ext cx="469325" cy="1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73" h="4803" extrusionOk="0">
                      <a:moveTo>
                        <a:pt x="1" y="0"/>
                      </a:moveTo>
                      <a:lnTo>
                        <a:pt x="1" y="4802"/>
                      </a:lnTo>
                      <a:lnTo>
                        <a:pt x="18772" y="4802"/>
                      </a:lnTo>
                      <a:lnTo>
                        <a:pt x="1877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16"/>
                <p:cNvSpPr/>
                <p:nvPr/>
              </p:nvSpPr>
              <p:spPr>
                <a:xfrm>
                  <a:off x="6430825" y="1045825"/>
                  <a:ext cx="804500" cy="4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0" h="18773" extrusionOk="0">
                      <a:moveTo>
                        <a:pt x="20892" y="1"/>
                      </a:moveTo>
                      <a:lnTo>
                        <a:pt x="20892" y="5676"/>
                      </a:lnTo>
                      <a:lnTo>
                        <a:pt x="0" y="5676"/>
                      </a:lnTo>
                      <a:lnTo>
                        <a:pt x="0" y="13097"/>
                      </a:lnTo>
                      <a:lnTo>
                        <a:pt x="20892" y="13097"/>
                      </a:lnTo>
                      <a:lnTo>
                        <a:pt x="20892" y="18772"/>
                      </a:lnTo>
                      <a:lnTo>
                        <a:pt x="32180" y="9418"/>
                      </a:lnTo>
                      <a:lnTo>
                        <a:pt x="20892" y="1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rgbClr val="FF005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16"/>
                <p:cNvSpPr/>
                <p:nvPr/>
              </p:nvSpPr>
              <p:spPr>
                <a:xfrm>
                  <a:off x="6430825" y="2604925"/>
                  <a:ext cx="804500" cy="4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0" h="18772" extrusionOk="0">
                      <a:moveTo>
                        <a:pt x="20892" y="0"/>
                      </a:moveTo>
                      <a:lnTo>
                        <a:pt x="20892" y="5675"/>
                      </a:lnTo>
                      <a:lnTo>
                        <a:pt x="0" y="5675"/>
                      </a:lnTo>
                      <a:lnTo>
                        <a:pt x="0" y="13096"/>
                      </a:lnTo>
                      <a:lnTo>
                        <a:pt x="20892" y="13096"/>
                      </a:lnTo>
                      <a:lnTo>
                        <a:pt x="20892" y="18772"/>
                      </a:lnTo>
                      <a:lnTo>
                        <a:pt x="32180" y="9417"/>
                      </a:lnTo>
                      <a:lnTo>
                        <a:pt x="20892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rgbClr val="FF005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16"/>
                <p:cNvSpPr/>
                <p:nvPr/>
              </p:nvSpPr>
              <p:spPr>
                <a:xfrm>
                  <a:off x="336325" y="2604925"/>
                  <a:ext cx="804525" cy="4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1" h="18772" extrusionOk="0">
                      <a:moveTo>
                        <a:pt x="11289" y="0"/>
                      </a:moveTo>
                      <a:lnTo>
                        <a:pt x="1" y="9355"/>
                      </a:lnTo>
                      <a:lnTo>
                        <a:pt x="11289" y="18772"/>
                      </a:lnTo>
                      <a:lnTo>
                        <a:pt x="11289" y="13096"/>
                      </a:lnTo>
                      <a:lnTo>
                        <a:pt x="32181" y="13096"/>
                      </a:lnTo>
                      <a:lnTo>
                        <a:pt x="32181" y="5675"/>
                      </a:lnTo>
                      <a:lnTo>
                        <a:pt x="11289" y="5675"/>
                      </a:lnTo>
                      <a:lnTo>
                        <a:pt x="11289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rgbClr val="FF005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16"/>
                <p:cNvSpPr/>
                <p:nvPr/>
              </p:nvSpPr>
              <p:spPr>
                <a:xfrm>
                  <a:off x="2533100" y="4164000"/>
                  <a:ext cx="804500" cy="4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0" h="18772" extrusionOk="0">
                      <a:moveTo>
                        <a:pt x="20892" y="1"/>
                      </a:moveTo>
                      <a:lnTo>
                        <a:pt x="20892" y="5676"/>
                      </a:lnTo>
                      <a:lnTo>
                        <a:pt x="0" y="5676"/>
                      </a:lnTo>
                      <a:lnTo>
                        <a:pt x="0" y="13097"/>
                      </a:lnTo>
                      <a:lnTo>
                        <a:pt x="20892" y="13097"/>
                      </a:lnTo>
                      <a:lnTo>
                        <a:pt x="20892" y="18772"/>
                      </a:lnTo>
                      <a:lnTo>
                        <a:pt x="32180" y="9417"/>
                      </a:lnTo>
                      <a:lnTo>
                        <a:pt x="20892" y="1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rgbClr val="00B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16"/>
                <p:cNvSpPr/>
                <p:nvPr/>
              </p:nvSpPr>
              <p:spPr>
                <a:xfrm>
                  <a:off x="4234050" y="4164000"/>
                  <a:ext cx="804525" cy="4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1" h="18772" extrusionOk="0">
                      <a:moveTo>
                        <a:pt x="11289" y="1"/>
                      </a:moveTo>
                      <a:lnTo>
                        <a:pt x="1" y="9355"/>
                      </a:lnTo>
                      <a:lnTo>
                        <a:pt x="11289" y="18772"/>
                      </a:lnTo>
                      <a:lnTo>
                        <a:pt x="11289" y="13097"/>
                      </a:lnTo>
                      <a:lnTo>
                        <a:pt x="32181" y="13097"/>
                      </a:lnTo>
                      <a:lnTo>
                        <a:pt x="32181" y="5676"/>
                      </a:lnTo>
                      <a:lnTo>
                        <a:pt x="11289" y="5676"/>
                      </a:lnTo>
                      <a:lnTo>
                        <a:pt x="11289" y="1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rgbClr val="00B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9" name="Google Shape;139;p16"/>
              <p:cNvSpPr/>
              <p:nvPr/>
            </p:nvSpPr>
            <p:spPr>
              <a:xfrm>
                <a:off x="5226775" y="1818434"/>
                <a:ext cx="321810" cy="196449"/>
              </a:xfrm>
              <a:custGeom>
                <a:avLst/>
                <a:gdLst/>
                <a:ahLst/>
                <a:cxnLst/>
                <a:rect l="l" t="t" r="r" b="b"/>
                <a:pathLst>
                  <a:path w="32181" h="18772" extrusionOk="0">
                    <a:moveTo>
                      <a:pt x="11289" y="0"/>
                    </a:moveTo>
                    <a:lnTo>
                      <a:pt x="1" y="9355"/>
                    </a:lnTo>
                    <a:lnTo>
                      <a:pt x="11289" y="18772"/>
                    </a:lnTo>
                    <a:lnTo>
                      <a:pt x="11289" y="13096"/>
                    </a:lnTo>
                    <a:lnTo>
                      <a:pt x="32181" y="13096"/>
                    </a:lnTo>
                    <a:lnTo>
                      <a:pt x="32181" y="5675"/>
                    </a:lnTo>
                    <a:lnTo>
                      <a:pt x="11289" y="5675"/>
                    </a:lnTo>
                    <a:lnTo>
                      <a:pt x="11289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rgbClr val="FF00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16"/>
            <p:cNvSpPr txBox="1"/>
            <p:nvPr/>
          </p:nvSpPr>
          <p:spPr>
            <a:xfrm>
              <a:off x="5342450" y="3685775"/>
              <a:ext cx="2561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Like charges </a:t>
              </a:r>
              <a:r>
                <a:rPr lang="en" sz="1200" b="1">
                  <a:solidFill>
                    <a:srgbClr val="FF0055"/>
                  </a:solidFill>
                  <a:latin typeface="Cambria"/>
                  <a:ea typeface="Cambria"/>
                  <a:cs typeface="Cambria"/>
                  <a:sym typeface="Cambria"/>
                </a:rPr>
                <a:t>repel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and opposite charges </a:t>
              </a:r>
              <a:r>
                <a:rPr lang="en" sz="1200" b="1">
                  <a:solidFill>
                    <a:srgbClr val="00BFFF"/>
                  </a:solidFill>
                  <a:latin typeface="Cambria"/>
                  <a:ea typeface="Cambria"/>
                  <a:cs typeface="Cambria"/>
                  <a:sym typeface="Cambria"/>
                </a:rPr>
                <a:t>attract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Static Charge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6" name="Google Shape;14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Specification Point 2.23P</a:t>
            </a:r>
            <a:endParaRPr sz="17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Practical: investigate how insulating materials can be charged by friction.</a:t>
            </a:r>
            <a:endParaRPr sz="1300"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static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 is one that builds up and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not free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move.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Static buildup is much more common in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insulators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rather than conductors.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Static electricity is often caused by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friction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two insulating materials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rubbed together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electrons are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removed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one insulator and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deposited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 the other.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One insulator will become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positively charged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other insulator will become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negatively charged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Static electricity can be investigated using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polythene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acetate rods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Rubbing the rod with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cloth duster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will create friction.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 polythene rod is rubbed, electrons will move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the duster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to the rod.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 acetate rod is rubbed, electrons will move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from the rod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to the duster.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7" name="Google Shape;14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53" name="Google Shape;153;p18"/>
          <p:cNvGrpSpPr/>
          <p:nvPr/>
        </p:nvGrpSpPr>
        <p:grpSpPr>
          <a:xfrm>
            <a:off x="479150" y="655950"/>
            <a:ext cx="3827700" cy="3904301"/>
            <a:chOff x="802200" y="655950"/>
            <a:chExt cx="3827700" cy="3904301"/>
          </a:xfrm>
        </p:grpSpPr>
        <p:grpSp>
          <p:nvGrpSpPr>
            <p:cNvPr id="154" name="Google Shape;154;p18"/>
            <p:cNvGrpSpPr/>
            <p:nvPr/>
          </p:nvGrpSpPr>
          <p:grpSpPr>
            <a:xfrm>
              <a:off x="1027600" y="1677315"/>
              <a:ext cx="3376904" cy="2882936"/>
              <a:chOff x="168950" y="798313"/>
              <a:chExt cx="4169017" cy="3534309"/>
            </a:xfrm>
          </p:grpSpPr>
          <p:grpSp>
            <p:nvGrpSpPr>
              <p:cNvPr id="155" name="Google Shape;155;p18"/>
              <p:cNvGrpSpPr/>
              <p:nvPr/>
            </p:nvGrpSpPr>
            <p:grpSpPr>
              <a:xfrm>
                <a:off x="667221" y="798313"/>
                <a:ext cx="3670746" cy="3196489"/>
                <a:chOff x="1966950" y="876350"/>
                <a:chExt cx="4241675" cy="3546925"/>
              </a:xfrm>
            </p:grpSpPr>
            <p:sp>
              <p:nvSpPr>
                <p:cNvPr id="156" name="Google Shape;156;p18"/>
                <p:cNvSpPr/>
                <p:nvPr/>
              </p:nvSpPr>
              <p:spPr>
                <a:xfrm>
                  <a:off x="1966950" y="2155950"/>
                  <a:ext cx="2813500" cy="205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40" h="82239" extrusionOk="0">
                      <a:moveTo>
                        <a:pt x="89395" y="1"/>
                      </a:moveTo>
                      <a:lnTo>
                        <a:pt x="1" y="80481"/>
                      </a:lnTo>
                      <a:lnTo>
                        <a:pt x="33356" y="82239"/>
                      </a:lnTo>
                      <a:lnTo>
                        <a:pt x="112539" y="3098"/>
                      </a:lnTo>
                      <a:lnTo>
                        <a:pt x="8939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600" cap="flat" cmpd="sng">
                  <a:solidFill>
                    <a:srgbClr val="000000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18"/>
                <p:cNvSpPr/>
                <p:nvPr/>
              </p:nvSpPr>
              <p:spPr>
                <a:xfrm>
                  <a:off x="1966950" y="4167950"/>
                  <a:ext cx="833925" cy="2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57" h="10213" extrusionOk="0">
                      <a:moveTo>
                        <a:pt x="1" y="1"/>
                      </a:moveTo>
                      <a:lnTo>
                        <a:pt x="1" y="8873"/>
                      </a:lnTo>
                      <a:lnTo>
                        <a:pt x="33356" y="10213"/>
                      </a:lnTo>
                      <a:lnTo>
                        <a:pt x="33356" y="175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600" cap="flat" cmpd="sng">
                  <a:solidFill>
                    <a:srgbClr val="000000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18"/>
                <p:cNvSpPr/>
                <p:nvPr/>
              </p:nvSpPr>
              <p:spPr>
                <a:xfrm>
                  <a:off x="2800850" y="2233375"/>
                  <a:ext cx="1979600" cy="218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84" h="87596" extrusionOk="0">
                      <a:moveTo>
                        <a:pt x="79183" y="1"/>
                      </a:moveTo>
                      <a:lnTo>
                        <a:pt x="0" y="79142"/>
                      </a:lnTo>
                      <a:lnTo>
                        <a:pt x="0" y="87596"/>
                      </a:lnTo>
                      <a:lnTo>
                        <a:pt x="78723" y="7115"/>
                      </a:lnTo>
                      <a:lnTo>
                        <a:pt x="7918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600" cap="flat" cmpd="sng">
                  <a:solidFill>
                    <a:srgbClr val="000000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18"/>
                <p:cNvSpPr/>
                <p:nvPr/>
              </p:nvSpPr>
              <p:spPr>
                <a:xfrm>
                  <a:off x="3644150" y="896225"/>
                  <a:ext cx="2564475" cy="200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79" h="80129" extrusionOk="0">
                      <a:moveTo>
                        <a:pt x="41539" y="0"/>
                      </a:moveTo>
                      <a:cubicBezTo>
                        <a:pt x="41044" y="0"/>
                        <a:pt x="40562" y="27"/>
                        <a:pt x="40094" y="84"/>
                      </a:cubicBezTo>
                      <a:cubicBezTo>
                        <a:pt x="29380" y="1423"/>
                        <a:pt x="14983" y="10045"/>
                        <a:pt x="6278" y="16113"/>
                      </a:cubicBezTo>
                      <a:cubicBezTo>
                        <a:pt x="1340" y="19587"/>
                        <a:pt x="1" y="24149"/>
                        <a:pt x="2386" y="29924"/>
                      </a:cubicBezTo>
                      <a:cubicBezTo>
                        <a:pt x="4228" y="34319"/>
                        <a:pt x="9208" y="36118"/>
                        <a:pt x="11217" y="39676"/>
                      </a:cubicBezTo>
                      <a:lnTo>
                        <a:pt x="11217" y="38462"/>
                      </a:lnTo>
                      <a:lnTo>
                        <a:pt x="11217" y="38462"/>
                      </a:lnTo>
                      <a:cubicBezTo>
                        <a:pt x="11613" y="39362"/>
                        <a:pt x="23356" y="42697"/>
                        <a:pt x="25865" y="44154"/>
                      </a:cubicBezTo>
                      <a:cubicBezTo>
                        <a:pt x="34570" y="49176"/>
                        <a:pt x="27706" y="53361"/>
                        <a:pt x="29422" y="61062"/>
                      </a:cubicBezTo>
                      <a:cubicBezTo>
                        <a:pt x="32310" y="73785"/>
                        <a:pt x="51980" y="78053"/>
                        <a:pt x="62317" y="79727"/>
                      </a:cubicBezTo>
                      <a:cubicBezTo>
                        <a:pt x="63984" y="79998"/>
                        <a:pt x="65639" y="80129"/>
                        <a:pt x="67272" y="80129"/>
                      </a:cubicBezTo>
                      <a:cubicBezTo>
                        <a:pt x="82329" y="80129"/>
                        <a:pt x="95479" y="69005"/>
                        <a:pt x="97933" y="53487"/>
                      </a:cubicBezTo>
                      <a:cubicBezTo>
                        <a:pt x="98561" y="49427"/>
                        <a:pt x="97514" y="45116"/>
                        <a:pt x="97891" y="41015"/>
                      </a:cubicBezTo>
                      <a:cubicBezTo>
                        <a:pt x="98268" y="37290"/>
                        <a:pt x="100318" y="33900"/>
                        <a:pt x="101030" y="30343"/>
                      </a:cubicBezTo>
                      <a:cubicBezTo>
                        <a:pt x="102578" y="22810"/>
                        <a:pt x="99188" y="16741"/>
                        <a:pt x="91697" y="14021"/>
                      </a:cubicBezTo>
                      <a:cubicBezTo>
                        <a:pt x="83117" y="10882"/>
                        <a:pt x="73450" y="11510"/>
                        <a:pt x="64577" y="8036"/>
                      </a:cubicBezTo>
                      <a:cubicBezTo>
                        <a:pt x="58394" y="5610"/>
                        <a:pt x="48662" y="0"/>
                        <a:pt x="41539" y="0"/>
                      </a:cubicBezTo>
                      <a:close/>
                    </a:path>
                  </a:pathLst>
                </a:custGeom>
                <a:solidFill>
                  <a:srgbClr val="F9F79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18"/>
                <p:cNvSpPr/>
                <p:nvPr/>
              </p:nvSpPr>
              <p:spPr>
                <a:xfrm>
                  <a:off x="3644150" y="876350"/>
                  <a:ext cx="2564475" cy="20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79" h="83285" fill="none" extrusionOk="0">
                      <a:moveTo>
                        <a:pt x="11217" y="40471"/>
                      </a:moveTo>
                      <a:cubicBezTo>
                        <a:pt x="9208" y="36913"/>
                        <a:pt x="4228" y="35114"/>
                        <a:pt x="2386" y="30719"/>
                      </a:cubicBezTo>
                      <a:cubicBezTo>
                        <a:pt x="1" y="24944"/>
                        <a:pt x="1340" y="20382"/>
                        <a:pt x="6278" y="16908"/>
                      </a:cubicBezTo>
                      <a:cubicBezTo>
                        <a:pt x="14983" y="10840"/>
                        <a:pt x="29380" y="2218"/>
                        <a:pt x="40094" y="879"/>
                      </a:cubicBezTo>
                      <a:cubicBezTo>
                        <a:pt x="47293" y="0"/>
                        <a:pt x="57965" y="6236"/>
                        <a:pt x="64577" y="8831"/>
                      </a:cubicBezTo>
                      <a:cubicBezTo>
                        <a:pt x="73450" y="12305"/>
                        <a:pt x="83117" y="11677"/>
                        <a:pt x="91697" y="14816"/>
                      </a:cubicBezTo>
                      <a:cubicBezTo>
                        <a:pt x="99188" y="17536"/>
                        <a:pt x="102578" y="23605"/>
                        <a:pt x="101030" y="31138"/>
                      </a:cubicBezTo>
                      <a:cubicBezTo>
                        <a:pt x="100318" y="34695"/>
                        <a:pt x="98268" y="38085"/>
                        <a:pt x="97891" y="41810"/>
                      </a:cubicBezTo>
                      <a:cubicBezTo>
                        <a:pt x="97514" y="45911"/>
                        <a:pt x="98561" y="50222"/>
                        <a:pt x="97933" y="54282"/>
                      </a:cubicBezTo>
                      <a:cubicBezTo>
                        <a:pt x="95213" y="71483"/>
                        <a:pt x="79351" y="83285"/>
                        <a:pt x="62317" y="80522"/>
                      </a:cubicBezTo>
                      <a:cubicBezTo>
                        <a:pt x="51980" y="78848"/>
                        <a:pt x="32310" y="74580"/>
                        <a:pt x="29422" y="61857"/>
                      </a:cubicBezTo>
                      <a:cubicBezTo>
                        <a:pt x="27706" y="54156"/>
                        <a:pt x="34570" y="49971"/>
                        <a:pt x="25865" y="44949"/>
                      </a:cubicBezTo>
                      <a:cubicBezTo>
                        <a:pt x="23270" y="43442"/>
                        <a:pt x="10798" y="39927"/>
                        <a:pt x="11217" y="39173"/>
                      </a:cubicBezTo>
                    </a:path>
                  </a:pathLst>
                </a:custGeom>
                <a:noFill/>
                <a:ln w="13600" cap="flat" cmpd="sng">
                  <a:solidFill>
                    <a:srgbClr val="000000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8"/>
                <p:cNvSpPr/>
                <p:nvPr/>
              </p:nvSpPr>
              <p:spPr>
                <a:xfrm>
                  <a:off x="4134850" y="2238600"/>
                  <a:ext cx="178950" cy="17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8" h="7116" fill="none" extrusionOk="0">
                      <a:moveTo>
                        <a:pt x="7157" y="3558"/>
                      </a:moveTo>
                      <a:cubicBezTo>
                        <a:pt x="7157" y="5525"/>
                        <a:pt x="5525" y="7116"/>
                        <a:pt x="3558" y="7116"/>
                      </a:cubicBezTo>
                      <a:cubicBezTo>
                        <a:pt x="1633" y="7116"/>
                        <a:pt x="1" y="5525"/>
                        <a:pt x="1" y="3558"/>
                      </a:cubicBezTo>
                      <a:cubicBezTo>
                        <a:pt x="1" y="1591"/>
                        <a:pt x="1633" y="1"/>
                        <a:pt x="3558" y="1"/>
                      </a:cubicBezTo>
                      <a:cubicBezTo>
                        <a:pt x="5525" y="1"/>
                        <a:pt x="7157" y="1591"/>
                        <a:pt x="7157" y="3558"/>
                      </a:cubicBezTo>
                      <a:close/>
                    </a:path>
                  </a:pathLst>
                </a:custGeom>
                <a:noFill/>
                <a:ln w="13600" cap="flat" cmpd="sng">
                  <a:solidFill>
                    <a:srgbClr val="FF0055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8"/>
                <p:cNvSpPr/>
                <p:nvPr/>
              </p:nvSpPr>
              <p:spPr>
                <a:xfrm>
                  <a:off x="4176700" y="2331725"/>
                  <a:ext cx="963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1" fill="none" extrusionOk="0">
                      <a:moveTo>
                        <a:pt x="3851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3600" cap="flat" cmpd="sng">
                  <a:solidFill>
                    <a:srgbClr val="FF0055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18"/>
                <p:cNvSpPr/>
                <p:nvPr/>
              </p:nvSpPr>
              <p:spPr>
                <a:xfrm>
                  <a:off x="4379700" y="1921575"/>
                  <a:ext cx="177875" cy="17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5" h="7116" fill="none" extrusionOk="0">
                      <a:moveTo>
                        <a:pt x="7115" y="3558"/>
                      </a:moveTo>
                      <a:cubicBezTo>
                        <a:pt x="7115" y="5525"/>
                        <a:pt x="5524" y="7116"/>
                        <a:pt x="3557" y="7116"/>
                      </a:cubicBezTo>
                      <a:cubicBezTo>
                        <a:pt x="1590" y="7116"/>
                        <a:pt x="0" y="5525"/>
                        <a:pt x="0" y="3558"/>
                      </a:cubicBezTo>
                      <a:cubicBezTo>
                        <a:pt x="0" y="1591"/>
                        <a:pt x="1590" y="1"/>
                        <a:pt x="3557" y="1"/>
                      </a:cubicBezTo>
                      <a:cubicBezTo>
                        <a:pt x="5524" y="1"/>
                        <a:pt x="7115" y="1591"/>
                        <a:pt x="7115" y="3558"/>
                      </a:cubicBezTo>
                      <a:close/>
                    </a:path>
                  </a:pathLst>
                </a:custGeom>
                <a:noFill/>
                <a:ln w="13600" cap="flat" cmpd="sng">
                  <a:solidFill>
                    <a:srgbClr val="FF0055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18"/>
                <p:cNvSpPr/>
                <p:nvPr/>
              </p:nvSpPr>
              <p:spPr>
                <a:xfrm>
                  <a:off x="4421550" y="2014700"/>
                  <a:ext cx="962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1" h="1" fill="none" extrusionOk="0">
                      <a:moveTo>
                        <a:pt x="3850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3600" cap="flat" cmpd="sng">
                  <a:solidFill>
                    <a:srgbClr val="FF0055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18"/>
                <p:cNvSpPr/>
                <p:nvPr/>
              </p:nvSpPr>
              <p:spPr>
                <a:xfrm>
                  <a:off x="4435150" y="2317075"/>
                  <a:ext cx="177875" cy="17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5" h="7116" fill="none" extrusionOk="0">
                      <a:moveTo>
                        <a:pt x="7115" y="3558"/>
                      </a:moveTo>
                      <a:cubicBezTo>
                        <a:pt x="7115" y="5525"/>
                        <a:pt x="5525" y="7115"/>
                        <a:pt x="3558" y="7115"/>
                      </a:cubicBezTo>
                      <a:cubicBezTo>
                        <a:pt x="1591" y="7115"/>
                        <a:pt x="0" y="5525"/>
                        <a:pt x="0" y="3558"/>
                      </a:cubicBezTo>
                      <a:cubicBezTo>
                        <a:pt x="0" y="1591"/>
                        <a:pt x="1591" y="1"/>
                        <a:pt x="3558" y="1"/>
                      </a:cubicBezTo>
                      <a:cubicBezTo>
                        <a:pt x="5525" y="1"/>
                        <a:pt x="7115" y="1591"/>
                        <a:pt x="7115" y="3558"/>
                      </a:cubicBezTo>
                      <a:close/>
                    </a:path>
                  </a:pathLst>
                </a:custGeom>
                <a:noFill/>
                <a:ln w="13600" cap="flat" cmpd="sng">
                  <a:solidFill>
                    <a:srgbClr val="FF0055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18"/>
                <p:cNvSpPr/>
                <p:nvPr/>
              </p:nvSpPr>
              <p:spPr>
                <a:xfrm>
                  <a:off x="4477000" y="2410200"/>
                  <a:ext cx="962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1" h="1" fill="none" extrusionOk="0">
                      <a:moveTo>
                        <a:pt x="3851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3600" cap="flat" cmpd="sng">
                  <a:solidFill>
                    <a:srgbClr val="FF0055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8"/>
                <p:cNvSpPr/>
                <p:nvPr/>
              </p:nvSpPr>
              <p:spPr>
                <a:xfrm>
                  <a:off x="4646500" y="2132925"/>
                  <a:ext cx="177875" cy="17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5" h="7116" fill="none" extrusionOk="0">
                      <a:moveTo>
                        <a:pt x="7115" y="3558"/>
                      </a:moveTo>
                      <a:cubicBezTo>
                        <a:pt x="7115" y="5525"/>
                        <a:pt x="5525" y="7116"/>
                        <a:pt x="3558" y="7116"/>
                      </a:cubicBezTo>
                      <a:cubicBezTo>
                        <a:pt x="1591" y="7116"/>
                        <a:pt x="0" y="5525"/>
                        <a:pt x="0" y="3558"/>
                      </a:cubicBezTo>
                      <a:cubicBezTo>
                        <a:pt x="0" y="1591"/>
                        <a:pt x="1591" y="1"/>
                        <a:pt x="3558" y="1"/>
                      </a:cubicBezTo>
                      <a:cubicBezTo>
                        <a:pt x="5525" y="1"/>
                        <a:pt x="7115" y="1591"/>
                        <a:pt x="7115" y="3558"/>
                      </a:cubicBezTo>
                      <a:close/>
                    </a:path>
                  </a:pathLst>
                </a:custGeom>
                <a:noFill/>
                <a:ln w="13600" cap="flat" cmpd="sng">
                  <a:solidFill>
                    <a:srgbClr val="FF0055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18"/>
                <p:cNvSpPr/>
                <p:nvPr/>
              </p:nvSpPr>
              <p:spPr>
                <a:xfrm>
                  <a:off x="4688350" y="2226050"/>
                  <a:ext cx="962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1" h="1" fill="none" extrusionOk="0">
                      <a:moveTo>
                        <a:pt x="3851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3600" cap="flat" cmpd="sng">
                  <a:solidFill>
                    <a:srgbClr val="FF0055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18"/>
                <p:cNvSpPr/>
                <p:nvPr/>
              </p:nvSpPr>
              <p:spPr>
                <a:xfrm>
                  <a:off x="4112875" y="2583875"/>
                  <a:ext cx="177900" cy="17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6" h="7116" fill="none" extrusionOk="0">
                      <a:moveTo>
                        <a:pt x="7116" y="3558"/>
                      </a:moveTo>
                      <a:cubicBezTo>
                        <a:pt x="7116" y="5525"/>
                        <a:pt x="5525" y="7116"/>
                        <a:pt x="3558" y="7116"/>
                      </a:cubicBezTo>
                      <a:cubicBezTo>
                        <a:pt x="1591" y="7116"/>
                        <a:pt x="1" y="5525"/>
                        <a:pt x="1" y="3558"/>
                      </a:cubicBezTo>
                      <a:cubicBezTo>
                        <a:pt x="1" y="1591"/>
                        <a:pt x="1591" y="1"/>
                        <a:pt x="3558" y="1"/>
                      </a:cubicBezTo>
                      <a:cubicBezTo>
                        <a:pt x="5525" y="1"/>
                        <a:pt x="7116" y="1591"/>
                        <a:pt x="7116" y="3558"/>
                      </a:cubicBezTo>
                      <a:close/>
                    </a:path>
                  </a:pathLst>
                </a:custGeom>
                <a:noFill/>
                <a:ln w="13600" cap="flat" cmpd="sng">
                  <a:solidFill>
                    <a:srgbClr val="FF0055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18"/>
                <p:cNvSpPr/>
                <p:nvPr/>
              </p:nvSpPr>
              <p:spPr>
                <a:xfrm>
                  <a:off x="4154750" y="2677000"/>
                  <a:ext cx="962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1" h="1" fill="none" extrusionOk="0">
                      <a:moveTo>
                        <a:pt x="3850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3600" cap="flat" cmpd="sng">
                  <a:solidFill>
                    <a:srgbClr val="FF0055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171" name="Google Shape;171;p18"/>
              <p:cNvCxnSpPr/>
              <p:nvPr/>
            </p:nvCxnSpPr>
            <p:spPr>
              <a:xfrm flipH="1">
                <a:off x="1893545" y="2273500"/>
                <a:ext cx="636300" cy="639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0055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72" name="Google Shape;172;p18"/>
              <p:cNvCxnSpPr/>
              <p:nvPr/>
            </p:nvCxnSpPr>
            <p:spPr>
              <a:xfrm flipH="1">
                <a:off x="2855050" y="2395060"/>
                <a:ext cx="576900" cy="756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173" name="Google Shape;173;p18"/>
              <p:cNvSpPr txBox="1"/>
              <p:nvPr/>
            </p:nvSpPr>
            <p:spPr>
              <a:xfrm>
                <a:off x="2546998" y="1354467"/>
                <a:ext cx="1677600" cy="30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CLOTH DUSTER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74" name="Google Shape;174;p18"/>
              <p:cNvSpPr txBox="1"/>
              <p:nvPr/>
            </p:nvSpPr>
            <p:spPr>
              <a:xfrm>
                <a:off x="168950" y="4029622"/>
                <a:ext cx="1677600" cy="30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latin typeface="Kalam"/>
                    <a:ea typeface="Kalam"/>
                    <a:cs typeface="Kalam"/>
                    <a:sym typeface="Kalam"/>
                  </a:rPr>
                  <a:t>POLYTHENE ROD</a:t>
                </a:r>
                <a:endParaRPr sz="10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75" name="Google Shape;175;p18"/>
              <p:cNvSpPr txBox="1"/>
              <p:nvPr/>
            </p:nvSpPr>
            <p:spPr>
              <a:xfrm>
                <a:off x="2036391" y="3152134"/>
                <a:ext cx="1677600" cy="44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DUSTER IS MOVED BACK AND FORTH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76" name="Google Shape;176;p18"/>
            <p:cNvSpPr txBox="1"/>
            <p:nvPr/>
          </p:nvSpPr>
          <p:spPr>
            <a:xfrm>
              <a:off x="802200" y="655950"/>
              <a:ext cx="38277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In this experiment, electrons are transferred from the cloth duster to the polythene rod. The rod becomes 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negatively charged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77" name="Google Shape;177;p18"/>
          <p:cNvGrpSpPr/>
          <p:nvPr/>
        </p:nvGrpSpPr>
        <p:grpSpPr>
          <a:xfrm>
            <a:off x="4644750" y="655950"/>
            <a:ext cx="3827700" cy="3904301"/>
            <a:chOff x="5120750" y="655950"/>
            <a:chExt cx="3827700" cy="3904301"/>
          </a:xfrm>
        </p:grpSpPr>
        <p:grpSp>
          <p:nvGrpSpPr>
            <p:cNvPr id="178" name="Google Shape;178;p18"/>
            <p:cNvGrpSpPr/>
            <p:nvPr/>
          </p:nvGrpSpPr>
          <p:grpSpPr>
            <a:xfrm>
              <a:off x="5346150" y="1677315"/>
              <a:ext cx="3376904" cy="2882936"/>
              <a:chOff x="168950" y="798313"/>
              <a:chExt cx="4169017" cy="3534309"/>
            </a:xfrm>
          </p:grpSpPr>
          <p:grpSp>
            <p:nvGrpSpPr>
              <p:cNvPr id="179" name="Google Shape;179;p18"/>
              <p:cNvGrpSpPr/>
              <p:nvPr/>
            </p:nvGrpSpPr>
            <p:grpSpPr>
              <a:xfrm>
                <a:off x="667221" y="798313"/>
                <a:ext cx="3670746" cy="3196489"/>
                <a:chOff x="1966950" y="876350"/>
                <a:chExt cx="4241675" cy="3546925"/>
              </a:xfrm>
            </p:grpSpPr>
            <p:sp>
              <p:nvSpPr>
                <p:cNvPr id="180" name="Google Shape;180;p18"/>
                <p:cNvSpPr/>
                <p:nvPr/>
              </p:nvSpPr>
              <p:spPr>
                <a:xfrm>
                  <a:off x="1966950" y="2155950"/>
                  <a:ext cx="2813500" cy="205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40" h="82239" extrusionOk="0">
                      <a:moveTo>
                        <a:pt x="89395" y="1"/>
                      </a:moveTo>
                      <a:lnTo>
                        <a:pt x="1" y="80481"/>
                      </a:lnTo>
                      <a:lnTo>
                        <a:pt x="33356" y="82239"/>
                      </a:lnTo>
                      <a:lnTo>
                        <a:pt x="112539" y="3098"/>
                      </a:lnTo>
                      <a:lnTo>
                        <a:pt x="8939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600" cap="flat" cmpd="sng">
                  <a:solidFill>
                    <a:srgbClr val="000000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18"/>
                <p:cNvSpPr/>
                <p:nvPr/>
              </p:nvSpPr>
              <p:spPr>
                <a:xfrm>
                  <a:off x="1966950" y="4167950"/>
                  <a:ext cx="833925" cy="2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57" h="10213" extrusionOk="0">
                      <a:moveTo>
                        <a:pt x="1" y="1"/>
                      </a:moveTo>
                      <a:lnTo>
                        <a:pt x="1" y="8873"/>
                      </a:lnTo>
                      <a:lnTo>
                        <a:pt x="33356" y="10213"/>
                      </a:lnTo>
                      <a:lnTo>
                        <a:pt x="33356" y="1759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600" cap="flat" cmpd="sng">
                  <a:solidFill>
                    <a:srgbClr val="000000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18"/>
                <p:cNvSpPr/>
                <p:nvPr/>
              </p:nvSpPr>
              <p:spPr>
                <a:xfrm>
                  <a:off x="2800850" y="2233375"/>
                  <a:ext cx="1979600" cy="218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84" h="87596" extrusionOk="0">
                      <a:moveTo>
                        <a:pt x="79183" y="1"/>
                      </a:moveTo>
                      <a:lnTo>
                        <a:pt x="0" y="79142"/>
                      </a:lnTo>
                      <a:lnTo>
                        <a:pt x="0" y="87596"/>
                      </a:lnTo>
                      <a:lnTo>
                        <a:pt x="78723" y="7115"/>
                      </a:lnTo>
                      <a:lnTo>
                        <a:pt x="79183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3600" cap="flat" cmpd="sng">
                  <a:solidFill>
                    <a:srgbClr val="000000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18"/>
                <p:cNvSpPr/>
                <p:nvPr/>
              </p:nvSpPr>
              <p:spPr>
                <a:xfrm>
                  <a:off x="3644150" y="896225"/>
                  <a:ext cx="2564475" cy="200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79" h="80129" extrusionOk="0">
                      <a:moveTo>
                        <a:pt x="41539" y="0"/>
                      </a:moveTo>
                      <a:cubicBezTo>
                        <a:pt x="41044" y="0"/>
                        <a:pt x="40562" y="27"/>
                        <a:pt x="40094" y="84"/>
                      </a:cubicBezTo>
                      <a:cubicBezTo>
                        <a:pt x="29380" y="1423"/>
                        <a:pt x="14983" y="10045"/>
                        <a:pt x="6278" y="16113"/>
                      </a:cubicBezTo>
                      <a:cubicBezTo>
                        <a:pt x="1340" y="19587"/>
                        <a:pt x="1" y="24149"/>
                        <a:pt x="2386" y="29924"/>
                      </a:cubicBezTo>
                      <a:cubicBezTo>
                        <a:pt x="4228" y="34319"/>
                        <a:pt x="9208" y="36118"/>
                        <a:pt x="11217" y="39676"/>
                      </a:cubicBezTo>
                      <a:lnTo>
                        <a:pt x="11217" y="38462"/>
                      </a:lnTo>
                      <a:lnTo>
                        <a:pt x="11217" y="38462"/>
                      </a:lnTo>
                      <a:cubicBezTo>
                        <a:pt x="11613" y="39362"/>
                        <a:pt x="23356" y="42697"/>
                        <a:pt x="25865" y="44154"/>
                      </a:cubicBezTo>
                      <a:cubicBezTo>
                        <a:pt x="34570" y="49176"/>
                        <a:pt x="27706" y="53361"/>
                        <a:pt x="29422" y="61062"/>
                      </a:cubicBezTo>
                      <a:cubicBezTo>
                        <a:pt x="32310" y="73785"/>
                        <a:pt x="51980" y="78053"/>
                        <a:pt x="62317" y="79727"/>
                      </a:cubicBezTo>
                      <a:cubicBezTo>
                        <a:pt x="63984" y="79998"/>
                        <a:pt x="65639" y="80129"/>
                        <a:pt x="67272" y="80129"/>
                      </a:cubicBezTo>
                      <a:cubicBezTo>
                        <a:pt x="82329" y="80129"/>
                        <a:pt x="95479" y="69005"/>
                        <a:pt x="97933" y="53487"/>
                      </a:cubicBezTo>
                      <a:cubicBezTo>
                        <a:pt x="98561" y="49427"/>
                        <a:pt x="97514" y="45116"/>
                        <a:pt x="97891" y="41015"/>
                      </a:cubicBezTo>
                      <a:cubicBezTo>
                        <a:pt x="98268" y="37290"/>
                        <a:pt x="100318" y="33900"/>
                        <a:pt x="101030" y="30343"/>
                      </a:cubicBezTo>
                      <a:cubicBezTo>
                        <a:pt x="102578" y="22810"/>
                        <a:pt x="99188" y="16741"/>
                        <a:pt x="91697" y="14021"/>
                      </a:cubicBezTo>
                      <a:cubicBezTo>
                        <a:pt x="83117" y="10882"/>
                        <a:pt x="73450" y="11510"/>
                        <a:pt x="64577" y="8036"/>
                      </a:cubicBezTo>
                      <a:cubicBezTo>
                        <a:pt x="58394" y="5610"/>
                        <a:pt x="48662" y="0"/>
                        <a:pt x="41539" y="0"/>
                      </a:cubicBezTo>
                      <a:close/>
                    </a:path>
                  </a:pathLst>
                </a:custGeom>
                <a:solidFill>
                  <a:srgbClr val="F9F79F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18"/>
                <p:cNvSpPr/>
                <p:nvPr/>
              </p:nvSpPr>
              <p:spPr>
                <a:xfrm>
                  <a:off x="3644150" y="876350"/>
                  <a:ext cx="2564475" cy="20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79" h="83285" fill="none" extrusionOk="0">
                      <a:moveTo>
                        <a:pt x="11217" y="40471"/>
                      </a:moveTo>
                      <a:cubicBezTo>
                        <a:pt x="9208" y="36913"/>
                        <a:pt x="4228" y="35114"/>
                        <a:pt x="2386" y="30719"/>
                      </a:cubicBezTo>
                      <a:cubicBezTo>
                        <a:pt x="1" y="24944"/>
                        <a:pt x="1340" y="20382"/>
                        <a:pt x="6278" y="16908"/>
                      </a:cubicBezTo>
                      <a:cubicBezTo>
                        <a:pt x="14983" y="10840"/>
                        <a:pt x="29380" y="2218"/>
                        <a:pt x="40094" y="879"/>
                      </a:cubicBezTo>
                      <a:cubicBezTo>
                        <a:pt x="47293" y="0"/>
                        <a:pt x="57965" y="6236"/>
                        <a:pt x="64577" y="8831"/>
                      </a:cubicBezTo>
                      <a:cubicBezTo>
                        <a:pt x="73450" y="12305"/>
                        <a:pt x="83117" y="11677"/>
                        <a:pt x="91697" y="14816"/>
                      </a:cubicBezTo>
                      <a:cubicBezTo>
                        <a:pt x="99188" y="17536"/>
                        <a:pt x="102578" y="23605"/>
                        <a:pt x="101030" y="31138"/>
                      </a:cubicBezTo>
                      <a:cubicBezTo>
                        <a:pt x="100318" y="34695"/>
                        <a:pt x="98268" y="38085"/>
                        <a:pt x="97891" y="41810"/>
                      </a:cubicBezTo>
                      <a:cubicBezTo>
                        <a:pt x="97514" y="45911"/>
                        <a:pt x="98561" y="50222"/>
                        <a:pt x="97933" y="54282"/>
                      </a:cubicBezTo>
                      <a:cubicBezTo>
                        <a:pt x="95213" y="71483"/>
                        <a:pt x="79351" y="83285"/>
                        <a:pt x="62317" y="80522"/>
                      </a:cubicBezTo>
                      <a:cubicBezTo>
                        <a:pt x="51980" y="78848"/>
                        <a:pt x="32310" y="74580"/>
                        <a:pt x="29422" y="61857"/>
                      </a:cubicBezTo>
                      <a:cubicBezTo>
                        <a:pt x="27706" y="54156"/>
                        <a:pt x="34570" y="49971"/>
                        <a:pt x="25865" y="44949"/>
                      </a:cubicBezTo>
                      <a:cubicBezTo>
                        <a:pt x="23270" y="43442"/>
                        <a:pt x="10798" y="39927"/>
                        <a:pt x="11217" y="39173"/>
                      </a:cubicBezTo>
                    </a:path>
                  </a:pathLst>
                </a:custGeom>
                <a:noFill/>
                <a:ln w="13600" cap="flat" cmpd="sng">
                  <a:solidFill>
                    <a:srgbClr val="000000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18"/>
                <p:cNvSpPr/>
                <p:nvPr/>
              </p:nvSpPr>
              <p:spPr>
                <a:xfrm>
                  <a:off x="4134850" y="2238600"/>
                  <a:ext cx="178950" cy="17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8" h="7116" fill="none" extrusionOk="0">
                      <a:moveTo>
                        <a:pt x="7157" y="3558"/>
                      </a:moveTo>
                      <a:cubicBezTo>
                        <a:pt x="7157" y="5525"/>
                        <a:pt x="5525" y="7116"/>
                        <a:pt x="3558" y="7116"/>
                      </a:cubicBezTo>
                      <a:cubicBezTo>
                        <a:pt x="1633" y="7116"/>
                        <a:pt x="1" y="5525"/>
                        <a:pt x="1" y="3558"/>
                      </a:cubicBezTo>
                      <a:cubicBezTo>
                        <a:pt x="1" y="1591"/>
                        <a:pt x="1633" y="1"/>
                        <a:pt x="3558" y="1"/>
                      </a:cubicBezTo>
                      <a:cubicBezTo>
                        <a:pt x="5525" y="1"/>
                        <a:pt x="7157" y="1591"/>
                        <a:pt x="7157" y="3558"/>
                      </a:cubicBezTo>
                      <a:close/>
                    </a:path>
                  </a:pathLst>
                </a:custGeom>
                <a:noFill/>
                <a:ln w="13600" cap="flat" cmpd="sng">
                  <a:solidFill>
                    <a:srgbClr val="00BFFF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18"/>
                <p:cNvSpPr/>
                <p:nvPr/>
              </p:nvSpPr>
              <p:spPr>
                <a:xfrm>
                  <a:off x="4176700" y="2331725"/>
                  <a:ext cx="963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1" fill="none" extrusionOk="0">
                      <a:moveTo>
                        <a:pt x="3851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3600" cap="flat" cmpd="sng">
                  <a:solidFill>
                    <a:srgbClr val="00BFFF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18"/>
                <p:cNvSpPr/>
                <p:nvPr/>
              </p:nvSpPr>
              <p:spPr>
                <a:xfrm>
                  <a:off x="4379700" y="1921575"/>
                  <a:ext cx="177875" cy="17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5" h="7116" fill="none" extrusionOk="0">
                      <a:moveTo>
                        <a:pt x="7115" y="3558"/>
                      </a:moveTo>
                      <a:cubicBezTo>
                        <a:pt x="7115" y="5525"/>
                        <a:pt x="5524" y="7116"/>
                        <a:pt x="3557" y="7116"/>
                      </a:cubicBezTo>
                      <a:cubicBezTo>
                        <a:pt x="1590" y="7116"/>
                        <a:pt x="0" y="5525"/>
                        <a:pt x="0" y="3558"/>
                      </a:cubicBezTo>
                      <a:cubicBezTo>
                        <a:pt x="0" y="1591"/>
                        <a:pt x="1590" y="1"/>
                        <a:pt x="3557" y="1"/>
                      </a:cubicBezTo>
                      <a:cubicBezTo>
                        <a:pt x="5524" y="1"/>
                        <a:pt x="7115" y="1591"/>
                        <a:pt x="7115" y="3558"/>
                      </a:cubicBezTo>
                      <a:close/>
                    </a:path>
                  </a:pathLst>
                </a:custGeom>
                <a:noFill/>
                <a:ln w="13600" cap="flat" cmpd="sng">
                  <a:solidFill>
                    <a:srgbClr val="00BFFF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18"/>
                <p:cNvSpPr/>
                <p:nvPr/>
              </p:nvSpPr>
              <p:spPr>
                <a:xfrm>
                  <a:off x="4421550" y="2014700"/>
                  <a:ext cx="962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1" h="1" fill="none" extrusionOk="0">
                      <a:moveTo>
                        <a:pt x="3850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3600" cap="flat" cmpd="sng">
                  <a:solidFill>
                    <a:srgbClr val="00BFFF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18"/>
                <p:cNvSpPr/>
                <p:nvPr/>
              </p:nvSpPr>
              <p:spPr>
                <a:xfrm>
                  <a:off x="4435150" y="2317075"/>
                  <a:ext cx="177875" cy="17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5" h="7116" fill="none" extrusionOk="0">
                      <a:moveTo>
                        <a:pt x="7115" y="3558"/>
                      </a:moveTo>
                      <a:cubicBezTo>
                        <a:pt x="7115" y="5525"/>
                        <a:pt x="5525" y="7115"/>
                        <a:pt x="3558" y="7115"/>
                      </a:cubicBezTo>
                      <a:cubicBezTo>
                        <a:pt x="1591" y="7115"/>
                        <a:pt x="0" y="5525"/>
                        <a:pt x="0" y="3558"/>
                      </a:cubicBezTo>
                      <a:cubicBezTo>
                        <a:pt x="0" y="1591"/>
                        <a:pt x="1591" y="1"/>
                        <a:pt x="3558" y="1"/>
                      </a:cubicBezTo>
                      <a:cubicBezTo>
                        <a:pt x="5525" y="1"/>
                        <a:pt x="7115" y="1591"/>
                        <a:pt x="7115" y="3558"/>
                      </a:cubicBezTo>
                      <a:close/>
                    </a:path>
                  </a:pathLst>
                </a:custGeom>
                <a:noFill/>
                <a:ln w="13600" cap="flat" cmpd="sng">
                  <a:solidFill>
                    <a:srgbClr val="00BFFF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18"/>
                <p:cNvSpPr/>
                <p:nvPr/>
              </p:nvSpPr>
              <p:spPr>
                <a:xfrm>
                  <a:off x="4477000" y="2410200"/>
                  <a:ext cx="962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1" h="1" fill="none" extrusionOk="0">
                      <a:moveTo>
                        <a:pt x="3851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3600" cap="flat" cmpd="sng">
                  <a:solidFill>
                    <a:srgbClr val="00BFFF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18"/>
                <p:cNvSpPr/>
                <p:nvPr/>
              </p:nvSpPr>
              <p:spPr>
                <a:xfrm>
                  <a:off x="4646500" y="2132925"/>
                  <a:ext cx="177875" cy="17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5" h="7116" fill="none" extrusionOk="0">
                      <a:moveTo>
                        <a:pt x="7115" y="3558"/>
                      </a:moveTo>
                      <a:cubicBezTo>
                        <a:pt x="7115" y="5525"/>
                        <a:pt x="5525" y="7116"/>
                        <a:pt x="3558" y="7116"/>
                      </a:cubicBezTo>
                      <a:cubicBezTo>
                        <a:pt x="1591" y="7116"/>
                        <a:pt x="0" y="5525"/>
                        <a:pt x="0" y="3558"/>
                      </a:cubicBezTo>
                      <a:cubicBezTo>
                        <a:pt x="0" y="1591"/>
                        <a:pt x="1591" y="1"/>
                        <a:pt x="3558" y="1"/>
                      </a:cubicBezTo>
                      <a:cubicBezTo>
                        <a:pt x="5525" y="1"/>
                        <a:pt x="7115" y="1591"/>
                        <a:pt x="7115" y="3558"/>
                      </a:cubicBezTo>
                      <a:close/>
                    </a:path>
                  </a:pathLst>
                </a:custGeom>
                <a:noFill/>
                <a:ln w="13600" cap="flat" cmpd="sng">
                  <a:solidFill>
                    <a:srgbClr val="00BFFF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18"/>
                <p:cNvSpPr/>
                <p:nvPr/>
              </p:nvSpPr>
              <p:spPr>
                <a:xfrm>
                  <a:off x="4688350" y="2226050"/>
                  <a:ext cx="962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1" h="1" fill="none" extrusionOk="0">
                      <a:moveTo>
                        <a:pt x="3851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3600" cap="flat" cmpd="sng">
                  <a:solidFill>
                    <a:srgbClr val="00BFFF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18"/>
                <p:cNvSpPr/>
                <p:nvPr/>
              </p:nvSpPr>
              <p:spPr>
                <a:xfrm>
                  <a:off x="4112875" y="2583875"/>
                  <a:ext cx="177900" cy="17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6" h="7116" fill="none" extrusionOk="0">
                      <a:moveTo>
                        <a:pt x="7116" y="3558"/>
                      </a:moveTo>
                      <a:cubicBezTo>
                        <a:pt x="7116" y="5525"/>
                        <a:pt x="5525" y="7116"/>
                        <a:pt x="3558" y="7116"/>
                      </a:cubicBezTo>
                      <a:cubicBezTo>
                        <a:pt x="1591" y="7116"/>
                        <a:pt x="1" y="5525"/>
                        <a:pt x="1" y="3558"/>
                      </a:cubicBezTo>
                      <a:cubicBezTo>
                        <a:pt x="1" y="1591"/>
                        <a:pt x="1591" y="1"/>
                        <a:pt x="3558" y="1"/>
                      </a:cubicBezTo>
                      <a:cubicBezTo>
                        <a:pt x="5525" y="1"/>
                        <a:pt x="7116" y="1591"/>
                        <a:pt x="7116" y="3558"/>
                      </a:cubicBezTo>
                      <a:close/>
                    </a:path>
                  </a:pathLst>
                </a:custGeom>
                <a:noFill/>
                <a:ln w="13600" cap="flat" cmpd="sng">
                  <a:solidFill>
                    <a:srgbClr val="00BFFF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18"/>
                <p:cNvSpPr/>
                <p:nvPr/>
              </p:nvSpPr>
              <p:spPr>
                <a:xfrm>
                  <a:off x="4154750" y="2677000"/>
                  <a:ext cx="962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1" h="1" fill="none" extrusionOk="0">
                      <a:moveTo>
                        <a:pt x="3850" y="1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13600" cap="flat" cmpd="sng">
                  <a:solidFill>
                    <a:srgbClr val="00BFFF"/>
                  </a:solidFill>
                  <a:prstDash val="solid"/>
                  <a:miter lim="41851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195" name="Google Shape;195;p18"/>
              <p:cNvCxnSpPr/>
              <p:nvPr/>
            </p:nvCxnSpPr>
            <p:spPr>
              <a:xfrm flipH="1">
                <a:off x="1893545" y="2273500"/>
                <a:ext cx="636300" cy="639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BFFF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</p:cxnSp>
          <p:cxnSp>
            <p:nvCxnSpPr>
              <p:cNvPr id="196" name="Google Shape;196;p18"/>
              <p:cNvCxnSpPr/>
              <p:nvPr/>
            </p:nvCxnSpPr>
            <p:spPr>
              <a:xfrm flipH="1">
                <a:off x="2855050" y="2395060"/>
                <a:ext cx="576900" cy="756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197" name="Google Shape;197;p18"/>
              <p:cNvSpPr txBox="1"/>
              <p:nvPr/>
            </p:nvSpPr>
            <p:spPr>
              <a:xfrm>
                <a:off x="2546998" y="1354467"/>
                <a:ext cx="1677600" cy="30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CLOTH DUSTER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98" name="Google Shape;198;p18"/>
              <p:cNvSpPr txBox="1"/>
              <p:nvPr/>
            </p:nvSpPr>
            <p:spPr>
              <a:xfrm>
                <a:off x="168950" y="4029622"/>
                <a:ext cx="1677600" cy="30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latin typeface="Kalam"/>
                    <a:ea typeface="Kalam"/>
                    <a:cs typeface="Kalam"/>
                    <a:sym typeface="Kalam"/>
                  </a:rPr>
                  <a:t>ACETATE ROD</a:t>
                </a:r>
                <a:endParaRPr sz="10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99" name="Google Shape;199;p18"/>
              <p:cNvSpPr txBox="1"/>
              <p:nvPr/>
            </p:nvSpPr>
            <p:spPr>
              <a:xfrm>
                <a:off x="2036391" y="3152134"/>
                <a:ext cx="1677600" cy="44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Kalam"/>
                    <a:ea typeface="Kalam"/>
                    <a:cs typeface="Kalam"/>
                    <a:sym typeface="Kalam"/>
                  </a:rPr>
                  <a:t>DUSTER IS MOVED BACK AND FORTH</a:t>
                </a:r>
                <a:endParaRPr sz="900"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200" name="Google Shape;200;p18"/>
            <p:cNvSpPr txBox="1"/>
            <p:nvPr/>
          </p:nvSpPr>
          <p:spPr>
            <a:xfrm>
              <a:off x="5120750" y="655950"/>
              <a:ext cx="38277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In this experiment, electrons are transferred from the acetate rod to the cloth duster. The rod becomes </a:t>
              </a:r>
              <a:r>
                <a:rPr lang="en" b="1">
                  <a:latin typeface="Cambria"/>
                  <a:ea typeface="Cambria"/>
                  <a:cs typeface="Cambria"/>
                  <a:sym typeface="Cambria"/>
                </a:rPr>
                <a:t>positively charged</a:t>
              </a:r>
              <a:r>
                <a:rPr lang="en"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01" name="Google Shape;201;p18"/>
          <p:cNvSpPr txBox="1"/>
          <p:nvPr/>
        </p:nvSpPr>
        <p:spPr>
          <a:xfrm>
            <a:off x="836977" y="2571752"/>
            <a:ext cx="13590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Kalam"/>
                <a:ea typeface="Kalam"/>
                <a:cs typeface="Kalam"/>
                <a:sym typeface="Kalam"/>
              </a:rPr>
              <a:t>EXPERIMENT A</a:t>
            </a:r>
            <a:endParaRPr sz="1000" b="1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2" name="Google Shape;202;p18"/>
          <p:cNvSpPr txBox="1"/>
          <p:nvPr/>
        </p:nvSpPr>
        <p:spPr>
          <a:xfrm>
            <a:off x="4922452" y="2571752"/>
            <a:ext cx="13590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Kalam"/>
                <a:ea typeface="Kalam"/>
                <a:cs typeface="Kalam"/>
                <a:sym typeface="Kalam"/>
              </a:rPr>
              <a:t>EXPERIMENT B</a:t>
            </a:r>
            <a:endParaRPr sz="1000" b="1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08" name="Google Shape;208;p19"/>
          <p:cNvGrpSpPr/>
          <p:nvPr/>
        </p:nvGrpSpPr>
        <p:grpSpPr>
          <a:xfrm>
            <a:off x="289453" y="273446"/>
            <a:ext cx="4738140" cy="4596598"/>
            <a:chOff x="304975" y="137600"/>
            <a:chExt cx="4307400" cy="4169250"/>
          </a:xfrm>
        </p:grpSpPr>
        <p:sp>
          <p:nvSpPr>
            <p:cNvPr id="209" name="Google Shape;209;p19"/>
            <p:cNvSpPr/>
            <p:nvPr/>
          </p:nvSpPr>
          <p:spPr>
            <a:xfrm>
              <a:off x="1024975" y="1303400"/>
              <a:ext cx="286750" cy="203025"/>
            </a:xfrm>
            <a:custGeom>
              <a:avLst/>
              <a:gdLst/>
              <a:ahLst/>
              <a:cxnLst/>
              <a:rect l="l" t="t" r="r" b="b"/>
              <a:pathLst>
                <a:path w="11470" h="8121" extrusionOk="0">
                  <a:moveTo>
                    <a:pt x="0" y="0"/>
                  </a:moveTo>
                  <a:lnTo>
                    <a:pt x="0" y="5860"/>
                  </a:lnTo>
                  <a:lnTo>
                    <a:pt x="11470" y="8121"/>
                  </a:lnTo>
                  <a:lnTo>
                    <a:pt x="11470" y="2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9"/>
            <p:cNvSpPr/>
            <p:nvPr/>
          </p:nvSpPr>
          <p:spPr>
            <a:xfrm>
              <a:off x="311250" y="3400575"/>
              <a:ext cx="1946500" cy="830925"/>
            </a:xfrm>
            <a:custGeom>
              <a:avLst/>
              <a:gdLst/>
              <a:ahLst/>
              <a:cxnLst/>
              <a:rect l="l" t="t" r="r" b="b"/>
              <a:pathLst>
                <a:path w="77860" h="33237" extrusionOk="0">
                  <a:moveTo>
                    <a:pt x="27796" y="0"/>
                  </a:moveTo>
                  <a:lnTo>
                    <a:pt x="1" y="12056"/>
                  </a:lnTo>
                  <a:lnTo>
                    <a:pt x="50567" y="33237"/>
                  </a:lnTo>
                  <a:lnTo>
                    <a:pt x="77860" y="18083"/>
                  </a:lnTo>
                  <a:lnTo>
                    <a:pt x="27796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9"/>
            <p:cNvSpPr/>
            <p:nvPr/>
          </p:nvSpPr>
          <p:spPr>
            <a:xfrm>
              <a:off x="304975" y="3701950"/>
              <a:ext cx="1270475" cy="604900"/>
            </a:xfrm>
            <a:custGeom>
              <a:avLst/>
              <a:gdLst/>
              <a:ahLst/>
              <a:cxnLst/>
              <a:rect l="l" t="t" r="r" b="b"/>
              <a:pathLst>
                <a:path w="50819" h="24196" extrusionOk="0">
                  <a:moveTo>
                    <a:pt x="252" y="1"/>
                  </a:moveTo>
                  <a:lnTo>
                    <a:pt x="1" y="2763"/>
                  </a:lnTo>
                  <a:lnTo>
                    <a:pt x="50818" y="24196"/>
                  </a:lnTo>
                  <a:lnTo>
                    <a:pt x="50818" y="2118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9"/>
            <p:cNvSpPr/>
            <p:nvPr/>
          </p:nvSpPr>
          <p:spPr>
            <a:xfrm>
              <a:off x="1575425" y="3852650"/>
              <a:ext cx="682325" cy="454200"/>
            </a:xfrm>
            <a:custGeom>
              <a:avLst/>
              <a:gdLst/>
              <a:ahLst/>
              <a:cxnLst/>
              <a:rect l="l" t="t" r="r" b="b"/>
              <a:pathLst>
                <a:path w="27293" h="18168" extrusionOk="0">
                  <a:moveTo>
                    <a:pt x="27293" y="0"/>
                  </a:moveTo>
                  <a:lnTo>
                    <a:pt x="0" y="15154"/>
                  </a:lnTo>
                  <a:lnTo>
                    <a:pt x="0" y="18168"/>
                  </a:lnTo>
                  <a:lnTo>
                    <a:pt x="27209" y="2763"/>
                  </a:lnTo>
                  <a:lnTo>
                    <a:pt x="2729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9"/>
            <p:cNvSpPr/>
            <p:nvPr/>
          </p:nvSpPr>
          <p:spPr>
            <a:xfrm>
              <a:off x="932875" y="591775"/>
              <a:ext cx="92125" cy="3087175"/>
            </a:xfrm>
            <a:custGeom>
              <a:avLst/>
              <a:gdLst/>
              <a:ahLst/>
              <a:cxnLst/>
              <a:rect l="l" t="t" r="r" b="b"/>
              <a:pathLst>
                <a:path w="3685" h="123487" extrusionOk="0">
                  <a:moveTo>
                    <a:pt x="1842" y="0"/>
                  </a:moveTo>
                  <a:cubicBezTo>
                    <a:pt x="838" y="0"/>
                    <a:pt x="0" y="670"/>
                    <a:pt x="0" y="1591"/>
                  </a:cubicBezTo>
                  <a:lnTo>
                    <a:pt x="0" y="121896"/>
                  </a:lnTo>
                  <a:cubicBezTo>
                    <a:pt x="0" y="122817"/>
                    <a:pt x="838" y="123487"/>
                    <a:pt x="1842" y="123487"/>
                  </a:cubicBezTo>
                  <a:cubicBezTo>
                    <a:pt x="2847" y="123487"/>
                    <a:pt x="3684" y="122817"/>
                    <a:pt x="3684" y="121896"/>
                  </a:cubicBezTo>
                  <a:lnTo>
                    <a:pt x="3684" y="1591"/>
                  </a:lnTo>
                  <a:cubicBezTo>
                    <a:pt x="3684" y="670"/>
                    <a:pt x="2847" y="0"/>
                    <a:pt x="184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920325" y="1328500"/>
              <a:ext cx="286750" cy="205150"/>
            </a:xfrm>
            <a:custGeom>
              <a:avLst/>
              <a:gdLst/>
              <a:ahLst/>
              <a:cxnLst/>
              <a:rect l="l" t="t" r="r" b="b"/>
              <a:pathLst>
                <a:path w="11470" h="8206" extrusionOk="0">
                  <a:moveTo>
                    <a:pt x="0" y="1"/>
                  </a:moveTo>
                  <a:lnTo>
                    <a:pt x="0" y="5945"/>
                  </a:lnTo>
                  <a:lnTo>
                    <a:pt x="11470" y="8205"/>
                  </a:lnTo>
                  <a:lnTo>
                    <a:pt x="11470" y="20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1207050" y="1355725"/>
              <a:ext cx="104675" cy="177925"/>
            </a:xfrm>
            <a:custGeom>
              <a:avLst/>
              <a:gdLst/>
              <a:ahLst/>
              <a:cxnLst/>
              <a:rect l="l" t="t" r="r" b="b"/>
              <a:pathLst>
                <a:path w="4187" h="7117" extrusionOk="0">
                  <a:moveTo>
                    <a:pt x="4187" y="0"/>
                  </a:moveTo>
                  <a:lnTo>
                    <a:pt x="1" y="1005"/>
                  </a:lnTo>
                  <a:lnTo>
                    <a:pt x="1" y="7116"/>
                  </a:lnTo>
                  <a:lnTo>
                    <a:pt x="4187" y="6028"/>
                  </a:lnTo>
                  <a:lnTo>
                    <a:pt x="418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1259375" y="1439425"/>
              <a:ext cx="406075" cy="79575"/>
            </a:xfrm>
            <a:custGeom>
              <a:avLst/>
              <a:gdLst/>
              <a:ahLst/>
              <a:cxnLst/>
              <a:rect l="l" t="t" r="r" b="b"/>
              <a:pathLst>
                <a:path w="16243" h="3183" fill="none" extrusionOk="0">
                  <a:moveTo>
                    <a:pt x="1" y="1"/>
                  </a:moveTo>
                  <a:lnTo>
                    <a:pt x="16242" y="3182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9"/>
            <p:cNvSpPr/>
            <p:nvPr/>
          </p:nvSpPr>
          <p:spPr>
            <a:xfrm>
              <a:off x="1031250" y="1309675"/>
              <a:ext cx="110950" cy="12575"/>
            </a:xfrm>
            <a:custGeom>
              <a:avLst/>
              <a:gdLst/>
              <a:ahLst/>
              <a:cxnLst/>
              <a:rect l="l" t="t" r="r" b="b"/>
              <a:pathLst>
                <a:path w="4438" h="503" fill="none" extrusionOk="0">
                  <a:moveTo>
                    <a:pt x="0" y="503"/>
                  </a:moveTo>
                  <a:lnTo>
                    <a:pt x="4437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9"/>
            <p:cNvSpPr/>
            <p:nvPr/>
          </p:nvSpPr>
          <p:spPr>
            <a:xfrm>
              <a:off x="1449850" y="1472925"/>
              <a:ext cx="215600" cy="39800"/>
            </a:xfrm>
            <a:custGeom>
              <a:avLst/>
              <a:gdLst/>
              <a:ahLst/>
              <a:cxnLst/>
              <a:rect l="l" t="t" r="r" b="b"/>
              <a:pathLst>
                <a:path w="8624" h="1592" fill="none" extrusionOk="0">
                  <a:moveTo>
                    <a:pt x="8623" y="1591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3136800" y="830375"/>
              <a:ext cx="272100" cy="198850"/>
            </a:xfrm>
            <a:custGeom>
              <a:avLst/>
              <a:gdLst/>
              <a:ahLst/>
              <a:cxnLst/>
              <a:rect l="l" t="t" r="r" b="b"/>
              <a:pathLst>
                <a:path w="10884" h="7954" extrusionOk="0">
                  <a:moveTo>
                    <a:pt x="0" y="0"/>
                  </a:moveTo>
                  <a:lnTo>
                    <a:pt x="0" y="5777"/>
                  </a:lnTo>
                  <a:lnTo>
                    <a:pt x="10884" y="7954"/>
                  </a:lnTo>
                  <a:lnTo>
                    <a:pt x="10884" y="2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9"/>
            <p:cNvSpPr/>
            <p:nvPr/>
          </p:nvSpPr>
          <p:spPr>
            <a:xfrm>
              <a:off x="2561225" y="2873125"/>
              <a:ext cx="1841850" cy="810025"/>
            </a:xfrm>
            <a:custGeom>
              <a:avLst/>
              <a:gdLst/>
              <a:ahLst/>
              <a:cxnLst/>
              <a:rect l="l" t="t" r="r" b="b"/>
              <a:pathLst>
                <a:path w="73674" h="32401" extrusionOk="0">
                  <a:moveTo>
                    <a:pt x="26288" y="1"/>
                  </a:moveTo>
                  <a:lnTo>
                    <a:pt x="0" y="11805"/>
                  </a:lnTo>
                  <a:lnTo>
                    <a:pt x="47804" y="32400"/>
                  </a:lnTo>
                  <a:lnTo>
                    <a:pt x="73673" y="17666"/>
                  </a:lnTo>
                  <a:lnTo>
                    <a:pt x="26288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9"/>
            <p:cNvSpPr/>
            <p:nvPr/>
          </p:nvSpPr>
          <p:spPr>
            <a:xfrm>
              <a:off x="2554950" y="3168250"/>
              <a:ext cx="1201400" cy="588150"/>
            </a:xfrm>
            <a:custGeom>
              <a:avLst/>
              <a:gdLst/>
              <a:ahLst/>
              <a:cxnLst/>
              <a:rect l="l" t="t" r="r" b="b"/>
              <a:pathLst>
                <a:path w="48056" h="23526" extrusionOk="0">
                  <a:moveTo>
                    <a:pt x="251" y="0"/>
                  </a:moveTo>
                  <a:lnTo>
                    <a:pt x="0" y="2679"/>
                  </a:lnTo>
                  <a:lnTo>
                    <a:pt x="48055" y="23525"/>
                  </a:lnTo>
                  <a:lnTo>
                    <a:pt x="48055" y="20595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3756325" y="3314750"/>
              <a:ext cx="646750" cy="441650"/>
            </a:xfrm>
            <a:custGeom>
              <a:avLst/>
              <a:gdLst/>
              <a:ahLst/>
              <a:cxnLst/>
              <a:rect l="l" t="t" r="r" b="b"/>
              <a:pathLst>
                <a:path w="25870" h="17666" extrusionOk="0">
                  <a:moveTo>
                    <a:pt x="25869" y="1"/>
                  </a:moveTo>
                  <a:lnTo>
                    <a:pt x="0" y="14735"/>
                  </a:lnTo>
                  <a:lnTo>
                    <a:pt x="0" y="17665"/>
                  </a:lnTo>
                  <a:lnTo>
                    <a:pt x="25786" y="2763"/>
                  </a:lnTo>
                  <a:lnTo>
                    <a:pt x="25869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3149350" y="137600"/>
              <a:ext cx="85825" cy="3007650"/>
            </a:xfrm>
            <a:custGeom>
              <a:avLst/>
              <a:gdLst/>
              <a:ahLst/>
              <a:cxnLst/>
              <a:rect l="l" t="t" r="r" b="b"/>
              <a:pathLst>
                <a:path w="3433" h="120306" extrusionOk="0">
                  <a:moveTo>
                    <a:pt x="1675" y="0"/>
                  </a:moveTo>
                  <a:cubicBezTo>
                    <a:pt x="754" y="0"/>
                    <a:pt x="0" y="670"/>
                    <a:pt x="0" y="1507"/>
                  </a:cubicBezTo>
                  <a:lnTo>
                    <a:pt x="0" y="118798"/>
                  </a:lnTo>
                  <a:cubicBezTo>
                    <a:pt x="0" y="119635"/>
                    <a:pt x="754" y="120305"/>
                    <a:pt x="1675" y="120305"/>
                  </a:cubicBezTo>
                  <a:cubicBezTo>
                    <a:pt x="2680" y="120305"/>
                    <a:pt x="3433" y="119635"/>
                    <a:pt x="3433" y="118798"/>
                  </a:cubicBezTo>
                  <a:lnTo>
                    <a:pt x="3433" y="1507"/>
                  </a:lnTo>
                  <a:cubicBezTo>
                    <a:pt x="3433" y="670"/>
                    <a:pt x="2680" y="0"/>
                    <a:pt x="167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3036325" y="855500"/>
              <a:ext cx="274200" cy="200950"/>
            </a:xfrm>
            <a:custGeom>
              <a:avLst/>
              <a:gdLst/>
              <a:ahLst/>
              <a:cxnLst/>
              <a:rect l="l" t="t" r="r" b="b"/>
              <a:pathLst>
                <a:path w="10968" h="8038" extrusionOk="0">
                  <a:moveTo>
                    <a:pt x="1" y="0"/>
                  </a:moveTo>
                  <a:lnTo>
                    <a:pt x="1" y="5777"/>
                  </a:lnTo>
                  <a:lnTo>
                    <a:pt x="10968" y="8037"/>
                  </a:lnTo>
                  <a:lnTo>
                    <a:pt x="10968" y="20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3310500" y="880600"/>
              <a:ext cx="98400" cy="175850"/>
            </a:xfrm>
            <a:custGeom>
              <a:avLst/>
              <a:gdLst/>
              <a:ahLst/>
              <a:cxnLst/>
              <a:rect l="l" t="t" r="r" b="b"/>
              <a:pathLst>
                <a:path w="3936" h="7034" extrusionOk="0">
                  <a:moveTo>
                    <a:pt x="3936" y="1"/>
                  </a:moveTo>
                  <a:lnTo>
                    <a:pt x="1" y="1089"/>
                  </a:lnTo>
                  <a:lnTo>
                    <a:pt x="1" y="7033"/>
                  </a:lnTo>
                  <a:lnTo>
                    <a:pt x="3936" y="5945"/>
                  </a:lnTo>
                  <a:lnTo>
                    <a:pt x="393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3358650" y="964325"/>
              <a:ext cx="385125" cy="77475"/>
            </a:xfrm>
            <a:custGeom>
              <a:avLst/>
              <a:gdLst/>
              <a:ahLst/>
              <a:cxnLst/>
              <a:rect l="l" t="t" r="r" b="b"/>
              <a:pathLst>
                <a:path w="15405" h="3099" fill="none" extrusionOk="0">
                  <a:moveTo>
                    <a:pt x="0" y="0"/>
                  </a:moveTo>
                  <a:lnTo>
                    <a:pt x="15405" y="309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3042600" y="836650"/>
              <a:ext cx="106775" cy="12575"/>
            </a:xfrm>
            <a:custGeom>
              <a:avLst/>
              <a:gdLst/>
              <a:ahLst/>
              <a:cxnLst/>
              <a:rect l="l" t="t" r="r" b="b"/>
              <a:pathLst>
                <a:path w="4271" h="503" fill="none" extrusionOk="0">
                  <a:moveTo>
                    <a:pt x="1" y="503"/>
                  </a:moveTo>
                  <a:lnTo>
                    <a:pt x="4270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3538650" y="995725"/>
              <a:ext cx="205125" cy="37700"/>
            </a:xfrm>
            <a:custGeom>
              <a:avLst/>
              <a:gdLst/>
              <a:ahLst/>
              <a:cxnLst/>
              <a:rect l="l" t="t" r="r" b="b"/>
              <a:pathLst>
                <a:path w="8205" h="1508" fill="none" extrusionOk="0">
                  <a:moveTo>
                    <a:pt x="8205" y="1507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3611900" y="1014550"/>
              <a:ext cx="12575" cy="692800"/>
            </a:xfrm>
            <a:custGeom>
              <a:avLst/>
              <a:gdLst/>
              <a:ahLst/>
              <a:cxnLst/>
              <a:rect l="l" t="t" r="r" b="b"/>
              <a:pathLst>
                <a:path w="503" h="27712" fill="none" extrusionOk="0">
                  <a:moveTo>
                    <a:pt x="1" y="1"/>
                  </a:moveTo>
                  <a:lnTo>
                    <a:pt x="503" y="27712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2624000" y="1726175"/>
              <a:ext cx="1988375" cy="226075"/>
            </a:xfrm>
            <a:custGeom>
              <a:avLst/>
              <a:gdLst/>
              <a:ahLst/>
              <a:cxnLst/>
              <a:rect l="l" t="t" r="r" b="b"/>
              <a:pathLst>
                <a:path w="79535" h="9043" extrusionOk="0">
                  <a:moveTo>
                    <a:pt x="1" y="0"/>
                  </a:moveTo>
                  <a:lnTo>
                    <a:pt x="1" y="9042"/>
                  </a:lnTo>
                  <a:lnTo>
                    <a:pt x="79534" y="9042"/>
                  </a:lnTo>
                  <a:lnTo>
                    <a:pt x="79534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1089850" y="1820350"/>
              <a:ext cx="862325" cy="925125"/>
            </a:xfrm>
            <a:custGeom>
              <a:avLst/>
              <a:gdLst/>
              <a:ahLst/>
              <a:cxnLst/>
              <a:rect l="l" t="t" r="r" b="b"/>
              <a:pathLst>
                <a:path w="34493" h="37005" extrusionOk="0">
                  <a:moveTo>
                    <a:pt x="34493" y="1"/>
                  </a:moveTo>
                  <a:lnTo>
                    <a:pt x="0" y="26372"/>
                  </a:lnTo>
                  <a:lnTo>
                    <a:pt x="0" y="37005"/>
                  </a:lnTo>
                  <a:lnTo>
                    <a:pt x="3449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1089850" y="1820350"/>
              <a:ext cx="862325" cy="925125"/>
            </a:xfrm>
            <a:custGeom>
              <a:avLst/>
              <a:gdLst/>
              <a:ahLst/>
              <a:cxnLst/>
              <a:rect l="l" t="t" r="r" b="b"/>
              <a:pathLst>
                <a:path w="34493" h="37005" fill="none" extrusionOk="0">
                  <a:moveTo>
                    <a:pt x="0" y="37005"/>
                  </a:moveTo>
                  <a:lnTo>
                    <a:pt x="0" y="26372"/>
                  </a:lnTo>
                  <a:lnTo>
                    <a:pt x="34493" y="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1142175" y="1847575"/>
              <a:ext cx="862325" cy="925125"/>
            </a:xfrm>
            <a:custGeom>
              <a:avLst/>
              <a:gdLst/>
              <a:ahLst/>
              <a:cxnLst/>
              <a:rect l="l" t="t" r="r" b="b"/>
              <a:pathLst>
                <a:path w="34493" h="37005" extrusionOk="0">
                  <a:moveTo>
                    <a:pt x="34493" y="0"/>
                  </a:moveTo>
                  <a:lnTo>
                    <a:pt x="0" y="26372"/>
                  </a:lnTo>
                  <a:lnTo>
                    <a:pt x="0" y="37004"/>
                  </a:lnTo>
                  <a:lnTo>
                    <a:pt x="34493" y="9042"/>
                  </a:lnTo>
                  <a:lnTo>
                    <a:pt x="3449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1952150" y="1820350"/>
              <a:ext cx="52350" cy="27250"/>
            </a:xfrm>
            <a:custGeom>
              <a:avLst/>
              <a:gdLst/>
              <a:ahLst/>
              <a:cxnLst/>
              <a:rect l="l" t="t" r="r" b="b"/>
              <a:pathLst>
                <a:path w="2094" h="1090" fill="none" extrusionOk="0">
                  <a:moveTo>
                    <a:pt x="1" y="1"/>
                  </a:moveTo>
                  <a:lnTo>
                    <a:pt x="2094" y="108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1089850" y="2479650"/>
              <a:ext cx="52350" cy="27225"/>
            </a:xfrm>
            <a:custGeom>
              <a:avLst/>
              <a:gdLst/>
              <a:ahLst/>
              <a:cxnLst/>
              <a:rect l="l" t="t" r="r" b="b"/>
              <a:pathLst>
                <a:path w="2094" h="1089" fill="none" extrusionOk="0">
                  <a:moveTo>
                    <a:pt x="0" y="0"/>
                  </a:moveTo>
                  <a:lnTo>
                    <a:pt x="2093" y="108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1089850" y="2728725"/>
              <a:ext cx="52350" cy="43975"/>
            </a:xfrm>
            <a:custGeom>
              <a:avLst/>
              <a:gdLst/>
              <a:ahLst/>
              <a:cxnLst/>
              <a:rect l="l" t="t" r="r" b="b"/>
              <a:pathLst>
                <a:path w="2094" h="1759" fill="none" extrusionOk="0">
                  <a:moveTo>
                    <a:pt x="0" y="0"/>
                  </a:moveTo>
                  <a:lnTo>
                    <a:pt x="2093" y="175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1554500" y="1491750"/>
              <a:ext cx="12575" cy="655150"/>
            </a:xfrm>
            <a:custGeom>
              <a:avLst/>
              <a:gdLst/>
              <a:ahLst/>
              <a:cxnLst/>
              <a:rect l="l" t="t" r="r" b="b"/>
              <a:pathLst>
                <a:path w="503" h="26206" fill="none" extrusionOk="0">
                  <a:moveTo>
                    <a:pt x="0" y="1"/>
                  </a:moveTo>
                  <a:lnTo>
                    <a:pt x="503" y="2620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1573325" y="2140575"/>
              <a:ext cx="81650" cy="293050"/>
            </a:xfrm>
            <a:custGeom>
              <a:avLst/>
              <a:gdLst/>
              <a:ahLst/>
              <a:cxnLst/>
              <a:rect l="l" t="t" r="r" b="b"/>
              <a:pathLst>
                <a:path w="3266" h="11722" fill="none" extrusionOk="0">
                  <a:moveTo>
                    <a:pt x="1" y="1"/>
                  </a:moveTo>
                  <a:cubicBezTo>
                    <a:pt x="3266" y="1424"/>
                    <a:pt x="2177" y="9629"/>
                    <a:pt x="1" y="11722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1487525" y="2134300"/>
              <a:ext cx="85825" cy="37700"/>
            </a:xfrm>
            <a:custGeom>
              <a:avLst/>
              <a:gdLst/>
              <a:ahLst/>
              <a:cxnLst/>
              <a:rect l="l" t="t" r="r" b="b"/>
              <a:pathLst>
                <a:path w="3433" h="1508" fill="none" extrusionOk="0">
                  <a:moveTo>
                    <a:pt x="3433" y="252"/>
                  </a:moveTo>
                  <a:cubicBezTo>
                    <a:pt x="2009" y="1"/>
                    <a:pt x="502" y="168"/>
                    <a:pt x="0" y="1508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3588875" y="1713625"/>
              <a:ext cx="119325" cy="280475"/>
            </a:xfrm>
            <a:custGeom>
              <a:avLst/>
              <a:gdLst/>
              <a:ahLst/>
              <a:cxnLst/>
              <a:rect l="l" t="t" r="r" b="b"/>
              <a:pathLst>
                <a:path w="4773" h="11219" fill="none" extrusionOk="0">
                  <a:moveTo>
                    <a:pt x="1508" y="0"/>
                  </a:moveTo>
                  <a:cubicBezTo>
                    <a:pt x="3098" y="1507"/>
                    <a:pt x="4773" y="11219"/>
                    <a:pt x="503" y="9879"/>
                  </a:cubicBezTo>
                  <a:cubicBezTo>
                    <a:pt x="1" y="9460"/>
                    <a:pt x="670" y="9879"/>
                    <a:pt x="754" y="9712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3601425" y="1707325"/>
              <a:ext cx="25150" cy="27250"/>
            </a:xfrm>
            <a:custGeom>
              <a:avLst/>
              <a:gdLst/>
              <a:ahLst/>
              <a:cxnLst/>
              <a:rect l="l" t="t" r="r" b="b"/>
              <a:pathLst>
                <a:path w="1006" h="1090" fill="none" extrusionOk="0">
                  <a:moveTo>
                    <a:pt x="1006" y="1"/>
                  </a:moveTo>
                  <a:cubicBezTo>
                    <a:pt x="587" y="336"/>
                    <a:pt x="252" y="754"/>
                    <a:pt x="1" y="1089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miter lim="837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1906125" y="1858025"/>
              <a:ext cx="33500" cy="33525"/>
            </a:xfrm>
            <a:custGeom>
              <a:avLst/>
              <a:gdLst/>
              <a:ahLst/>
              <a:cxnLst/>
              <a:rect l="l" t="t" r="r" b="b"/>
              <a:pathLst>
                <a:path w="1340" h="1341" extrusionOk="0">
                  <a:moveTo>
                    <a:pt x="0" y="1"/>
                  </a:moveTo>
                  <a:lnTo>
                    <a:pt x="0" y="1340"/>
                  </a:lnTo>
                  <a:lnTo>
                    <a:pt x="1340" y="1340"/>
                  </a:lnTo>
                  <a:lnTo>
                    <a:pt x="134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19"/>
          <p:cNvSpPr txBox="1"/>
          <p:nvPr/>
        </p:nvSpPr>
        <p:spPr>
          <a:xfrm>
            <a:off x="1333466" y="3006566"/>
            <a:ext cx="1184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55"/>
                </a:solidFill>
                <a:latin typeface="Kalam"/>
                <a:ea typeface="Kalam"/>
                <a:cs typeface="Kalam"/>
                <a:sym typeface="Kalam"/>
              </a:rPr>
              <a:t>POLYTHENE ROD</a:t>
            </a:r>
            <a:endParaRPr sz="1000">
              <a:solidFill>
                <a:srgbClr val="FF0055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4" name="Google Shape;244;p19"/>
          <p:cNvSpPr txBox="1"/>
          <p:nvPr/>
        </p:nvSpPr>
        <p:spPr>
          <a:xfrm>
            <a:off x="3909441" y="2278941"/>
            <a:ext cx="1184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BFFF"/>
                </a:solidFill>
                <a:latin typeface="Kalam"/>
                <a:ea typeface="Kalam"/>
                <a:cs typeface="Kalam"/>
                <a:sym typeface="Kalam"/>
              </a:rPr>
              <a:t>ACETATE ROD</a:t>
            </a:r>
            <a:endParaRPr sz="1000">
              <a:solidFill>
                <a:srgbClr val="00BF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245" name="Google Shape;245;p19"/>
          <p:cNvCxnSpPr/>
          <p:nvPr/>
        </p:nvCxnSpPr>
        <p:spPr>
          <a:xfrm rot="10800000" flipH="1">
            <a:off x="1979550" y="2360650"/>
            <a:ext cx="894600" cy="37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46" name="Google Shape;246;p19"/>
          <p:cNvSpPr txBox="1"/>
          <p:nvPr/>
        </p:nvSpPr>
        <p:spPr>
          <a:xfrm rot="-1306144">
            <a:off x="1913355" y="2532875"/>
            <a:ext cx="1184254" cy="43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ELECTROSTATIC ATTRACTION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7" name="Google Shape;247;p19"/>
          <p:cNvSpPr txBox="1"/>
          <p:nvPr/>
        </p:nvSpPr>
        <p:spPr>
          <a:xfrm>
            <a:off x="5557025" y="1940700"/>
            <a:ext cx="3106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If the two rods are then suspended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opposite charges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present on each will cause the rods to tilt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towards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each other. This demonstrates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electrostatic attraction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Movement of Electrons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3" name="Google Shape;25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Specification Point 2.26P</a:t>
            </a:r>
            <a:endParaRPr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E06666"/>
                </a:solidFill>
                <a:latin typeface="Cambria"/>
                <a:ea typeface="Cambria"/>
                <a:cs typeface="Cambria"/>
                <a:sym typeface="Cambria"/>
              </a:rPr>
              <a:t>Explain electrostatic phenomena in terms of the movement of electrons.</a:t>
            </a:r>
            <a:endParaRPr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electrons are transferred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between objects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they become charged.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object donating the electrons becomes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positively charged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object receiving the electrons becomes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negatively charged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electric charge builds,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voltage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between the object and the earth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the voltage is large enough, electrons may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jump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across the gap between the object and the earth.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what happens when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spark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created.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 may also jump to any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earthed conductor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what happens when you receive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static shock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4" name="Google Shape;25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1"/>
          <p:cNvPicPr preferRelativeResize="0"/>
          <p:nvPr/>
        </p:nvPicPr>
        <p:blipFill rotWithShape="1">
          <a:blip r:embed="rId3">
            <a:alphaModFix/>
          </a:blip>
          <a:srcRect l="20164" r="10110"/>
          <a:stretch/>
        </p:blipFill>
        <p:spPr>
          <a:xfrm>
            <a:off x="3763225" y="0"/>
            <a:ext cx="538077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1" name="Google Shape;261;p21"/>
          <p:cNvSpPr txBox="1"/>
          <p:nvPr/>
        </p:nvSpPr>
        <p:spPr>
          <a:xfrm>
            <a:off x="759750" y="2156100"/>
            <a:ext cx="2944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Static electricity is often demonstrated using a device called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Van de Graaff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generator.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1037</Words>
  <Application>Microsoft Office PowerPoint</Application>
  <PresentationFormat>On-screen Show (16:9)</PresentationFormat>
  <Paragraphs>123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Kalam</vt:lpstr>
      <vt:lpstr>Times New Roman</vt:lpstr>
      <vt:lpstr>Arial</vt:lpstr>
      <vt:lpstr>gg sans</vt:lpstr>
      <vt:lpstr>Cambria</vt:lpstr>
      <vt:lpstr>Simple Dark</vt:lpstr>
      <vt:lpstr>Edexcel IGCSE Physics 13 - Static Electricity</vt:lpstr>
      <vt:lpstr>Conductors and Insulators</vt:lpstr>
      <vt:lpstr>PowerPoint Presentation</vt:lpstr>
      <vt:lpstr>Electrostatic Charges</vt:lpstr>
      <vt:lpstr>Static Charge</vt:lpstr>
      <vt:lpstr>PowerPoint Presentation</vt:lpstr>
      <vt:lpstr>PowerPoint Presentation</vt:lpstr>
      <vt:lpstr>The Movement of Electrons</vt:lpstr>
      <vt:lpstr>PowerPoint Presentation</vt:lpstr>
      <vt:lpstr>Dangers of Static</vt:lpstr>
      <vt:lpstr>PowerPoint Presentation</vt:lpstr>
      <vt:lpstr>Uses of Static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13 - Static Electricity</dc:title>
  <cp:lastModifiedBy>Chezka Mae Madrona</cp:lastModifiedBy>
  <cp:revision>2</cp:revision>
  <dcterms:modified xsi:type="dcterms:W3CDTF">2025-07-22T06:43:42Z</dcterms:modified>
</cp:coreProperties>
</file>