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gg sans" panose="00000800000000000000" pitchFamily="2" charset="0"/>
      <p:bold r:id="rId18"/>
    </p:embeddedFont>
    <p:embeddedFont>
      <p:font typeface="Kalam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f7a7b40bdf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f7a7b40bdf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f7a7b40bdf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f7a7b40bdf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580eb8e3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580eb8e3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7a7b40bd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f7a7b40bd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7a7b40bdf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f7a7b40bdf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f7a7b40bdf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f7a7b40bdf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f7a7b40bdf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f7a7b40bdf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7a7b40bdf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f7a7b40bdf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f7a7b40bdf_0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f7a7b40bdf_0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f7a7b40bdf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f7a7b40bdf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1mSWRfAsA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12 - Circuits Part 2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Charge, Junctions and Parallel Circuits</a:t>
            </a:r>
            <a:endParaRPr sz="2500" i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Energy Transfer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3" name="Google Shape;61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7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2.20 and 2.21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voltage is the energy transferred per unit charge passed and that the volt is a joule per coulomb.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and use the relationship between energy transferred, charge and voltage.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amount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 transferred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between a battery and its components depends on both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voltage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Voltage can be defined as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 transferred per unit of charge passed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unit for voltage,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can also be defined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one joule per coulomb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a relationship between energy transferred, charge and voltage: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4" name="Google Shape;61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615" name="Google Shape;615;p22"/>
          <p:cNvGrpSpPr/>
          <p:nvPr/>
        </p:nvGrpSpPr>
        <p:grpSpPr>
          <a:xfrm>
            <a:off x="2494538" y="3878125"/>
            <a:ext cx="4154925" cy="785100"/>
            <a:chOff x="1924725" y="3878125"/>
            <a:chExt cx="4154925" cy="785100"/>
          </a:xfrm>
        </p:grpSpPr>
        <p:grpSp>
          <p:nvGrpSpPr>
            <p:cNvPr id="616" name="Google Shape;616;p22"/>
            <p:cNvGrpSpPr/>
            <p:nvPr/>
          </p:nvGrpSpPr>
          <p:grpSpPr>
            <a:xfrm>
              <a:off x="1924725" y="4056401"/>
              <a:ext cx="1689348" cy="428554"/>
              <a:chOff x="328925" y="1906525"/>
              <a:chExt cx="6952050" cy="1760700"/>
            </a:xfrm>
          </p:grpSpPr>
          <p:sp>
            <p:nvSpPr>
              <p:cNvPr id="617" name="Google Shape;617;p22"/>
              <p:cNvSpPr/>
              <p:nvPr/>
            </p:nvSpPr>
            <p:spPr>
              <a:xfrm>
                <a:off x="328925" y="1951925"/>
                <a:ext cx="1387400" cy="1336925"/>
              </a:xfrm>
              <a:custGeom>
                <a:avLst/>
                <a:gdLst/>
                <a:ahLst/>
                <a:cxnLst/>
                <a:rect l="l" t="t" r="r" b="b"/>
                <a:pathLst>
                  <a:path w="55496" h="53477" extrusionOk="0">
                    <a:moveTo>
                      <a:pt x="15135" y="0"/>
                    </a:moveTo>
                    <a:cubicBezTo>
                      <a:pt x="13521" y="0"/>
                      <a:pt x="12714" y="0"/>
                      <a:pt x="12714" y="1413"/>
                    </a:cubicBezTo>
                    <a:cubicBezTo>
                      <a:pt x="12714" y="2220"/>
                      <a:pt x="13319" y="2220"/>
                      <a:pt x="14732" y="2220"/>
                    </a:cubicBezTo>
                    <a:cubicBezTo>
                      <a:pt x="19575" y="2220"/>
                      <a:pt x="19575" y="2825"/>
                      <a:pt x="19575" y="3633"/>
                    </a:cubicBezTo>
                    <a:cubicBezTo>
                      <a:pt x="19575" y="4036"/>
                      <a:pt x="19373" y="4440"/>
                      <a:pt x="19171" y="5247"/>
                    </a:cubicBezTo>
                    <a:lnTo>
                      <a:pt x="8678" y="47625"/>
                    </a:lnTo>
                    <a:cubicBezTo>
                      <a:pt x="7871" y="50450"/>
                      <a:pt x="7669" y="51257"/>
                      <a:pt x="2220" y="51257"/>
                    </a:cubicBezTo>
                    <a:cubicBezTo>
                      <a:pt x="808" y="51257"/>
                      <a:pt x="0" y="51257"/>
                      <a:pt x="0" y="52670"/>
                    </a:cubicBezTo>
                    <a:cubicBezTo>
                      <a:pt x="0" y="53477"/>
                      <a:pt x="404" y="53477"/>
                      <a:pt x="2018" y="53477"/>
                    </a:cubicBezTo>
                    <a:lnTo>
                      <a:pt x="41370" y="53477"/>
                    </a:lnTo>
                    <a:cubicBezTo>
                      <a:pt x="43186" y="53477"/>
                      <a:pt x="43186" y="53477"/>
                      <a:pt x="43791" y="52064"/>
                    </a:cubicBezTo>
                    <a:lnTo>
                      <a:pt x="50854" y="35315"/>
                    </a:lnTo>
                    <a:cubicBezTo>
                      <a:pt x="51056" y="35113"/>
                      <a:pt x="51258" y="34508"/>
                      <a:pt x="51258" y="34104"/>
                    </a:cubicBezTo>
                    <a:cubicBezTo>
                      <a:pt x="51258" y="33701"/>
                      <a:pt x="50854" y="33297"/>
                      <a:pt x="50451" y="33297"/>
                    </a:cubicBezTo>
                    <a:cubicBezTo>
                      <a:pt x="50249" y="33297"/>
                      <a:pt x="50047" y="33499"/>
                      <a:pt x="49845" y="33701"/>
                    </a:cubicBezTo>
                    <a:cubicBezTo>
                      <a:pt x="49643" y="33701"/>
                      <a:pt x="49643" y="33902"/>
                      <a:pt x="48836" y="35517"/>
                    </a:cubicBezTo>
                    <a:cubicBezTo>
                      <a:pt x="44195" y="46414"/>
                      <a:pt x="40966" y="51257"/>
                      <a:pt x="28253" y="51257"/>
                    </a:cubicBezTo>
                    <a:lnTo>
                      <a:pt x="16952" y="51257"/>
                    </a:lnTo>
                    <a:cubicBezTo>
                      <a:pt x="15741" y="51257"/>
                      <a:pt x="15539" y="51257"/>
                      <a:pt x="15135" y="51055"/>
                    </a:cubicBezTo>
                    <a:cubicBezTo>
                      <a:pt x="14328" y="51055"/>
                      <a:pt x="14126" y="50853"/>
                      <a:pt x="14126" y="50248"/>
                    </a:cubicBezTo>
                    <a:cubicBezTo>
                      <a:pt x="14126" y="49643"/>
                      <a:pt x="14328" y="49239"/>
                      <a:pt x="14530" y="48432"/>
                    </a:cubicBezTo>
                    <a:lnTo>
                      <a:pt x="19979" y="26839"/>
                    </a:lnTo>
                    <a:lnTo>
                      <a:pt x="27647" y="26839"/>
                    </a:lnTo>
                    <a:cubicBezTo>
                      <a:pt x="33903" y="26839"/>
                      <a:pt x="34307" y="28252"/>
                      <a:pt x="34307" y="30472"/>
                    </a:cubicBezTo>
                    <a:cubicBezTo>
                      <a:pt x="34307" y="31279"/>
                      <a:pt x="34307" y="32086"/>
                      <a:pt x="33701" y="34306"/>
                    </a:cubicBezTo>
                    <a:cubicBezTo>
                      <a:pt x="33499" y="34710"/>
                      <a:pt x="33499" y="35113"/>
                      <a:pt x="33499" y="35315"/>
                    </a:cubicBezTo>
                    <a:cubicBezTo>
                      <a:pt x="33499" y="35719"/>
                      <a:pt x="33903" y="36122"/>
                      <a:pt x="34307" y="36122"/>
                    </a:cubicBezTo>
                    <a:cubicBezTo>
                      <a:pt x="35114" y="36122"/>
                      <a:pt x="35114" y="35517"/>
                      <a:pt x="35517" y="34306"/>
                    </a:cubicBezTo>
                    <a:lnTo>
                      <a:pt x="39957" y="16144"/>
                    </a:lnTo>
                    <a:cubicBezTo>
                      <a:pt x="39957" y="15740"/>
                      <a:pt x="39553" y="15337"/>
                      <a:pt x="39150" y="15337"/>
                    </a:cubicBezTo>
                    <a:cubicBezTo>
                      <a:pt x="38544" y="15337"/>
                      <a:pt x="38343" y="15740"/>
                      <a:pt x="38141" y="16749"/>
                    </a:cubicBezTo>
                    <a:cubicBezTo>
                      <a:pt x="36526" y="22803"/>
                      <a:pt x="34912" y="24620"/>
                      <a:pt x="27849" y="24620"/>
                    </a:cubicBezTo>
                    <a:lnTo>
                      <a:pt x="20382" y="24620"/>
                    </a:lnTo>
                    <a:lnTo>
                      <a:pt x="25427" y="5247"/>
                    </a:lnTo>
                    <a:cubicBezTo>
                      <a:pt x="26033" y="2422"/>
                      <a:pt x="26235" y="2220"/>
                      <a:pt x="29463" y="2220"/>
                    </a:cubicBezTo>
                    <a:lnTo>
                      <a:pt x="40562" y="2220"/>
                    </a:lnTo>
                    <a:cubicBezTo>
                      <a:pt x="50249" y="2220"/>
                      <a:pt x="52267" y="4843"/>
                      <a:pt x="52267" y="10897"/>
                    </a:cubicBezTo>
                    <a:cubicBezTo>
                      <a:pt x="52267" y="10897"/>
                      <a:pt x="52267" y="13117"/>
                      <a:pt x="52065" y="15740"/>
                    </a:cubicBezTo>
                    <a:cubicBezTo>
                      <a:pt x="51863" y="15942"/>
                      <a:pt x="51863" y="16548"/>
                      <a:pt x="51863" y="16548"/>
                    </a:cubicBezTo>
                    <a:cubicBezTo>
                      <a:pt x="51863" y="17355"/>
                      <a:pt x="52267" y="17557"/>
                      <a:pt x="52670" y="17557"/>
                    </a:cubicBezTo>
                    <a:cubicBezTo>
                      <a:pt x="53276" y="17557"/>
                      <a:pt x="53478" y="17153"/>
                      <a:pt x="53679" y="15740"/>
                    </a:cubicBezTo>
                    <a:lnTo>
                      <a:pt x="55294" y="2018"/>
                    </a:lnTo>
                    <a:cubicBezTo>
                      <a:pt x="55294" y="1816"/>
                      <a:pt x="55496" y="1009"/>
                      <a:pt x="55496" y="807"/>
                    </a:cubicBezTo>
                    <a:cubicBezTo>
                      <a:pt x="55496" y="0"/>
                      <a:pt x="54890" y="0"/>
                      <a:pt x="534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2412525" y="2587575"/>
                <a:ext cx="1231000" cy="418775"/>
              </a:xfrm>
              <a:custGeom>
                <a:avLst/>
                <a:gdLst/>
                <a:ahLst/>
                <a:cxnLst/>
                <a:rect l="l" t="t" r="r" b="b"/>
                <a:pathLst>
                  <a:path w="49240" h="16751" extrusionOk="0">
                    <a:moveTo>
                      <a:pt x="2624" y="1"/>
                    </a:moveTo>
                    <a:cubicBezTo>
                      <a:pt x="1211" y="1"/>
                      <a:pt x="0" y="1"/>
                      <a:pt x="0" y="1413"/>
                    </a:cubicBezTo>
                    <a:cubicBezTo>
                      <a:pt x="0" y="2826"/>
                      <a:pt x="1211" y="2826"/>
                      <a:pt x="2422" y="2826"/>
                    </a:cubicBezTo>
                    <a:lnTo>
                      <a:pt x="46818" y="2826"/>
                    </a:lnTo>
                    <a:cubicBezTo>
                      <a:pt x="48029" y="2826"/>
                      <a:pt x="49240" y="2826"/>
                      <a:pt x="49240" y="1413"/>
                    </a:cubicBezTo>
                    <a:cubicBezTo>
                      <a:pt x="49240" y="1"/>
                      <a:pt x="47827" y="1"/>
                      <a:pt x="46616" y="1"/>
                    </a:cubicBezTo>
                    <a:close/>
                    <a:moveTo>
                      <a:pt x="2422" y="14127"/>
                    </a:moveTo>
                    <a:cubicBezTo>
                      <a:pt x="1211" y="14127"/>
                      <a:pt x="0" y="14127"/>
                      <a:pt x="0" y="15337"/>
                    </a:cubicBezTo>
                    <a:cubicBezTo>
                      <a:pt x="0" y="16750"/>
                      <a:pt x="1211" y="16750"/>
                      <a:pt x="2624" y="16750"/>
                    </a:cubicBezTo>
                    <a:lnTo>
                      <a:pt x="46616" y="16750"/>
                    </a:lnTo>
                    <a:cubicBezTo>
                      <a:pt x="47827" y="16750"/>
                      <a:pt x="49240" y="16750"/>
                      <a:pt x="49240" y="15337"/>
                    </a:cubicBezTo>
                    <a:cubicBezTo>
                      <a:pt x="49240" y="14127"/>
                      <a:pt x="48029" y="14127"/>
                      <a:pt x="46818" y="14127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4375025" y="1906525"/>
                <a:ext cx="1331925" cy="1760700"/>
              </a:xfrm>
              <a:custGeom>
                <a:avLst/>
                <a:gdLst/>
                <a:ahLst/>
                <a:cxnLst/>
                <a:rect l="l" t="t" r="r" b="b"/>
                <a:pathLst>
                  <a:path w="53277" h="70428" extrusionOk="0">
                    <a:moveTo>
                      <a:pt x="33298" y="1816"/>
                    </a:moveTo>
                    <a:cubicBezTo>
                      <a:pt x="41370" y="1816"/>
                      <a:pt x="47020" y="8274"/>
                      <a:pt x="47020" y="18565"/>
                    </a:cubicBezTo>
                    <a:cubicBezTo>
                      <a:pt x="47020" y="24418"/>
                      <a:pt x="44195" y="43790"/>
                      <a:pt x="29464" y="52468"/>
                    </a:cubicBezTo>
                    <a:cubicBezTo>
                      <a:pt x="29060" y="48432"/>
                      <a:pt x="27849" y="43790"/>
                      <a:pt x="22804" y="43790"/>
                    </a:cubicBezTo>
                    <a:cubicBezTo>
                      <a:pt x="18566" y="43790"/>
                      <a:pt x="14934" y="48028"/>
                      <a:pt x="14934" y="51862"/>
                    </a:cubicBezTo>
                    <a:cubicBezTo>
                      <a:pt x="14934" y="52669"/>
                      <a:pt x="15136" y="53880"/>
                      <a:pt x="15539" y="54486"/>
                    </a:cubicBezTo>
                    <a:cubicBezTo>
                      <a:pt x="9284" y="52266"/>
                      <a:pt x="6257" y="45808"/>
                      <a:pt x="6257" y="38543"/>
                    </a:cubicBezTo>
                    <a:cubicBezTo>
                      <a:pt x="6257" y="33095"/>
                      <a:pt x="8476" y="22601"/>
                      <a:pt x="13521" y="14731"/>
                    </a:cubicBezTo>
                    <a:cubicBezTo>
                      <a:pt x="19374" y="5650"/>
                      <a:pt x="27244" y="1816"/>
                      <a:pt x="33298" y="1816"/>
                    </a:cubicBezTo>
                    <a:close/>
                    <a:moveTo>
                      <a:pt x="22804" y="45405"/>
                    </a:moveTo>
                    <a:cubicBezTo>
                      <a:pt x="26638" y="45405"/>
                      <a:pt x="27446" y="48028"/>
                      <a:pt x="27446" y="51862"/>
                    </a:cubicBezTo>
                    <a:cubicBezTo>
                      <a:pt x="27446" y="52468"/>
                      <a:pt x="27446" y="53073"/>
                      <a:pt x="27446" y="53477"/>
                    </a:cubicBezTo>
                    <a:cubicBezTo>
                      <a:pt x="24620" y="54687"/>
                      <a:pt x="22199" y="55293"/>
                      <a:pt x="19979" y="55293"/>
                    </a:cubicBezTo>
                    <a:cubicBezTo>
                      <a:pt x="19172" y="55293"/>
                      <a:pt x="16548" y="55293"/>
                      <a:pt x="16548" y="51660"/>
                    </a:cubicBezTo>
                    <a:cubicBezTo>
                      <a:pt x="16548" y="48835"/>
                      <a:pt x="19172" y="45405"/>
                      <a:pt x="22804" y="45405"/>
                    </a:cubicBezTo>
                    <a:close/>
                    <a:moveTo>
                      <a:pt x="33701" y="0"/>
                    </a:moveTo>
                    <a:cubicBezTo>
                      <a:pt x="16952" y="0"/>
                      <a:pt x="1" y="18162"/>
                      <a:pt x="1" y="36122"/>
                    </a:cubicBezTo>
                    <a:cubicBezTo>
                      <a:pt x="1" y="48432"/>
                      <a:pt x="8073" y="56907"/>
                      <a:pt x="19575" y="56907"/>
                    </a:cubicBezTo>
                    <a:cubicBezTo>
                      <a:pt x="22199" y="56907"/>
                      <a:pt x="24822" y="56504"/>
                      <a:pt x="27244" y="55696"/>
                    </a:cubicBezTo>
                    <a:lnTo>
                      <a:pt x="27244" y="55696"/>
                    </a:lnTo>
                    <a:cubicBezTo>
                      <a:pt x="26840" y="60540"/>
                      <a:pt x="26840" y="60943"/>
                      <a:pt x="26840" y="62356"/>
                    </a:cubicBezTo>
                    <a:cubicBezTo>
                      <a:pt x="26840" y="64575"/>
                      <a:pt x="26840" y="70428"/>
                      <a:pt x="33096" y="70428"/>
                    </a:cubicBezTo>
                    <a:cubicBezTo>
                      <a:pt x="42379" y="70428"/>
                      <a:pt x="46011" y="55898"/>
                      <a:pt x="46011" y="55293"/>
                    </a:cubicBezTo>
                    <a:cubicBezTo>
                      <a:pt x="46011" y="54889"/>
                      <a:pt x="45608" y="54486"/>
                      <a:pt x="45204" y="54486"/>
                    </a:cubicBezTo>
                    <a:cubicBezTo>
                      <a:pt x="44800" y="54486"/>
                      <a:pt x="44599" y="54889"/>
                      <a:pt x="44397" y="55898"/>
                    </a:cubicBezTo>
                    <a:cubicBezTo>
                      <a:pt x="42581" y="60741"/>
                      <a:pt x="38545" y="63567"/>
                      <a:pt x="35114" y="63567"/>
                    </a:cubicBezTo>
                    <a:cubicBezTo>
                      <a:pt x="31078" y="63567"/>
                      <a:pt x="30069" y="60943"/>
                      <a:pt x="29665" y="54889"/>
                    </a:cubicBezTo>
                    <a:cubicBezTo>
                      <a:pt x="43186" y="49441"/>
                      <a:pt x="53276" y="35113"/>
                      <a:pt x="53276" y="20987"/>
                    </a:cubicBezTo>
                    <a:cubicBezTo>
                      <a:pt x="53276" y="7870"/>
                      <a:pt x="44800" y="0"/>
                      <a:pt x="33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5908725" y="1946875"/>
                <a:ext cx="1372250" cy="1382350"/>
              </a:xfrm>
              <a:custGeom>
                <a:avLst/>
                <a:gdLst/>
                <a:ahLst/>
                <a:cxnLst/>
                <a:rect l="l" t="t" r="r" b="b"/>
                <a:pathLst>
                  <a:path w="54890" h="55294" extrusionOk="0">
                    <a:moveTo>
                      <a:pt x="1413" y="0"/>
                    </a:moveTo>
                    <a:cubicBezTo>
                      <a:pt x="1009" y="0"/>
                      <a:pt x="0" y="0"/>
                      <a:pt x="0" y="1413"/>
                    </a:cubicBezTo>
                    <a:cubicBezTo>
                      <a:pt x="0" y="2220"/>
                      <a:pt x="606" y="2220"/>
                      <a:pt x="1816" y="2220"/>
                    </a:cubicBezTo>
                    <a:cubicBezTo>
                      <a:pt x="5852" y="2220"/>
                      <a:pt x="6054" y="3027"/>
                      <a:pt x="6256" y="5045"/>
                    </a:cubicBezTo>
                    <a:lnTo>
                      <a:pt x="12512" y="53477"/>
                    </a:lnTo>
                    <a:cubicBezTo>
                      <a:pt x="12714" y="55091"/>
                      <a:pt x="12714" y="55293"/>
                      <a:pt x="13924" y="55293"/>
                    </a:cubicBezTo>
                    <a:cubicBezTo>
                      <a:pt x="14933" y="55293"/>
                      <a:pt x="15135" y="55091"/>
                      <a:pt x="15942" y="53881"/>
                    </a:cubicBezTo>
                    <a:lnTo>
                      <a:pt x="44396" y="8678"/>
                    </a:lnTo>
                    <a:cubicBezTo>
                      <a:pt x="47020" y="4440"/>
                      <a:pt x="49441" y="2624"/>
                      <a:pt x="53477" y="2220"/>
                    </a:cubicBezTo>
                    <a:cubicBezTo>
                      <a:pt x="54285" y="2220"/>
                      <a:pt x="54890" y="2220"/>
                      <a:pt x="54890" y="808"/>
                    </a:cubicBezTo>
                    <a:cubicBezTo>
                      <a:pt x="54890" y="606"/>
                      <a:pt x="54688" y="0"/>
                      <a:pt x="54083" y="0"/>
                    </a:cubicBezTo>
                    <a:cubicBezTo>
                      <a:pt x="52670" y="0"/>
                      <a:pt x="49240" y="202"/>
                      <a:pt x="47827" y="202"/>
                    </a:cubicBezTo>
                    <a:cubicBezTo>
                      <a:pt x="45607" y="202"/>
                      <a:pt x="43186" y="0"/>
                      <a:pt x="40966" y="0"/>
                    </a:cubicBezTo>
                    <a:cubicBezTo>
                      <a:pt x="40360" y="0"/>
                      <a:pt x="39553" y="0"/>
                      <a:pt x="39553" y="1615"/>
                    </a:cubicBezTo>
                    <a:cubicBezTo>
                      <a:pt x="39553" y="2220"/>
                      <a:pt x="40360" y="2220"/>
                      <a:pt x="40562" y="2220"/>
                    </a:cubicBezTo>
                    <a:cubicBezTo>
                      <a:pt x="43589" y="2624"/>
                      <a:pt x="43791" y="4036"/>
                      <a:pt x="43791" y="4844"/>
                    </a:cubicBezTo>
                    <a:cubicBezTo>
                      <a:pt x="43791" y="6054"/>
                      <a:pt x="42782" y="7871"/>
                      <a:pt x="42580" y="7871"/>
                    </a:cubicBezTo>
                    <a:lnTo>
                      <a:pt x="17960" y="47019"/>
                    </a:lnTo>
                    <a:lnTo>
                      <a:pt x="12512" y="4844"/>
                    </a:lnTo>
                    <a:cubicBezTo>
                      <a:pt x="12512" y="2422"/>
                      <a:pt x="16548" y="2220"/>
                      <a:pt x="17355" y="2220"/>
                    </a:cubicBezTo>
                    <a:cubicBezTo>
                      <a:pt x="18566" y="2220"/>
                      <a:pt x="19373" y="2220"/>
                      <a:pt x="19373" y="808"/>
                    </a:cubicBezTo>
                    <a:cubicBezTo>
                      <a:pt x="19373" y="0"/>
                      <a:pt x="18364" y="0"/>
                      <a:pt x="18162" y="0"/>
                    </a:cubicBezTo>
                    <a:cubicBezTo>
                      <a:pt x="16951" y="0"/>
                      <a:pt x="15337" y="202"/>
                      <a:pt x="13924" y="202"/>
                    </a:cubicBezTo>
                    <a:lnTo>
                      <a:pt x="9485" y="202"/>
                    </a:lnTo>
                    <a:cubicBezTo>
                      <a:pt x="3834" y="202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1" name="Google Shape;621;p22"/>
            <p:cNvSpPr txBox="1"/>
            <p:nvPr/>
          </p:nvSpPr>
          <p:spPr>
            <a:xfrm>
              <a:off x="3784050" y="3878125"/>
              <a:ext cx="22956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E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energy transferred (J)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Q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charge (C) 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V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voltage (V)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871A71B-D049-736F-48D0-58F2865EBA3C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4253DB2-448C-D193-8829-658129DB5DE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C4CEF-AA70-6A9E-8469-81751328C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3C6F99-04AC-C7DA-01B5-A6F43AFC2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627" name="Google Shape;627;p23"/>
          <p:cNvPicPr preferRelativeResize="0"/>
          <p:nvPr/>
        </p:nvPicPr>
        <p:blipFill rotWithShape="1">
          <a:blip r:embed="rId3">
            <a:alphaModFix/>
          </a:blip>
          <a:srcRect l="3541" r="4715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8" name="Google Shape;628;p23"/>
          <p:cNvCxnSpPr/>
          <p:nvPr/>
        </p:nvCxnSpPr>
        <p:spPr>
          <a:xfrm flipH="1">
            <a:off x="4572150" y="0"/>
            <a:ext cx="4800" cy="5139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29" name="Google Shape;629;p23"/>
          <p:cNvGrpSpPr/>
          <p:nvPr/>
        </p:nvGrpSpPr>
        <p:grpSpPr>
          <a:xfrm>
            <a:off x="5186813" y="667193"/>
            <a:ext cx="3524400" cy="3805507"/>
            <a:chOff x="5186813" y="522093"/>
            <a:chExt cx="3524400" cy="3805507"/>
          </a:xfrm>
        </p:grpSpPr>
        <p:grpSp>
          <p:nvGrpSpPr>
            <p:cNvPr id="630" name="Google Shape;630;p23"/>
            <p:cNvGrpSpPr/>
            <p:nvPr/>
          </p:nvGrpSpPr>
          <p:grpSpPr>
            <a:xfrm>
              <a:off x="5643562" y="522093"/>
              <a:ext cx="2610914" cy="2673757"/>
              <a:chOff x="5731675" y="1510993"/>
              <a:chExt cx="2610914" cy="2673757"/>
            </a:xfrm>
          </p:grpSpPr>
          <p:grpSp>
            <p:nvGrpSpPr>
              <p:cNvPr id="631" name="Google Shape;631;p23"/>
              <p:cNvGrpSpPr/>
              <p:nvPr/>
            </p:nvGrpSpPr>
            <p:grpSpPr>
              <a:xfrm>
                <a:off x="5731675" y="1510993"/>
                <a:ext cx="2610913" cy="2127334"/>
                <a:chOff x="5724125" y="1716945"/>
                <a:chExt cx="2748330" cy="2287456"/>
              </a:xfrm>
            </p:grpSpPr>
            <p:grpSp>
              <p:nvGrpSpPr>
                <p:cNvPr id="632" name="Google Shape;632;p23"/>
                <p:cNvGrpSpPr/>
                <p:nvPr/>
              </p:nvGrpSpPr>
              <p:grpSpPr>
                <a:xfrm>
                  <a:off x="5724125" y="1716945"/>
                  <a:ext cx="2748330" cy="2287456"/>
                  <a:chOff x="5257875" y="1401425"/>
                  <a:chExt cx="3053700" cy="2541900"/>
                </a:xfrm>
              </p:grpSpPr>
              <p:sp>
                <p:nvSpPr>
                  <p:cNvPr id="633" name="Google Shape;633;p23"/>
                  <p:cNvSpPr/>
                  <p:nvPr/>
                </p:nvSpPr>
                <p:spPr>
                  <a:xfrm>
                    <a:off x="5257875" y="1401425"/>
                    <a:ext cx="3053700" cy="2541900"/>
                  </a:xfrm>
                  <a:prstGeom prst="triangle">
                    <a:avLst>
                      <a:gd name="adj" fmla="val 50000"/>
                    </a:avLst>
                  </a:prstGeom>
                  <a:noFill/>
                  <a:ln w="19050" cap="flat" cmpd="sng">
                    <a:solidFill>
                      <a:srgbClr val="3DA1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634" name="Google Shape;634;p23"/>
                  <p:cNvCxnSpPr>
                    <a:stCxn id="633" idx="1"/>
                    <a:endCxn id="633" idx="5"/>
                  </p:cNvCxnSpPr>
                  <p:nvPr/>
                </p:nvCxnSpPr>
                <p:spPr>
                  <a:xfrm>
                    <a:off x="6021300" y="2672375"/>
                    <a:ext cx="1527000" cy="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rgbClr val="3DA1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635" name="Google Shape;635;p23"/>
                  <p:cNvSpPr txBox="1"/>
                  <p:nvPr/>
                </p:nvSpPr>
                <p:spPr>
                  <a:xfrm>
                    <a:off x="6259200" y="2007575"/>
                    <a:ext cx="1051200" cy="400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rPr>
                      <a:t>ENERGY TRANSFERRED</a:t>
                    </a:r>
                    <a:endParaRPr sz="80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endParaRPr>
                  </a:p>
                </p:txBody>
              </p:sp>
              <p:sp>
                <p:nvSpPr>
                  <p:cNvPr id="636" name="Google Shape;636;p23"/>
                  <p:cNvSpPr txBox="1"/>
                  <p:nvPr/>
                </p:nvSpPr>
                <p:spPr>
                  <a:xfrm>
                    <a:off x="5550946" y="3108493"/>
                    <a:ext cx="1341600" cy="400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rPr>
                      <a:t>CHARGE</a:t>
                    </a:r>
                    <a:endParaRPr sz="80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endParaRPr>
                  </a:p>
                </p:txBody>
              </p:sp>
            </p:grpSp>
            <p:cxnSp>
              <p:nvCxnSpPr>
                <p:cNvPr id="637" name="Google Shape;637;p23"/>
                <p:cNvCxnSpPr>
                  <a:stCxn id="633" idx="3"/>
                </p:cNvCxnSpPr>
                <p:nvPr/>
              </p:nvCxnSpPr>
              <p:spPr>
                <a:xfrm rot="10800000">
                  <a:off x="7097990" y="2862001"/>
                  <a:ext cx="300" cy="11424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DA1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638" name="Google Shape;638;p23"/>
                <p:cNvSpPr txBox="1"/>
                <p:nvPr/>
              </p:nvSpPr>
              <p:spPr>
                <a:xfrm>
                  <a:off x="7097993" y="3252115"/>
                  <a:ext cx="1004700" cy="360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80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VOLTAGE</a:t>
                  </a:r>
                  <a:endParaRPr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</p:grpSp>
          <p:sp>
            <p:nvSpPr>
              <p:cNvPr id="639" name="Google Shape;639;p23"/>
              <p:cNvSpPr txBox="1"/>
              <p:nvPr/>
            </p:nvSpPr>
            <p:spPr>
              <a:xfrm>
                <a:off x="5731675" y="3692150"/>
                <a:ext cx="26109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3DA1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Using a formula triangle, energy transferred can be calculated as </a:t>
                </a:r>
                <a:r>
                  <a:rPr lang="en" sz="1000" b="1">
                    <a:solidFill>
                      <a:srgbClr val="3DA1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charge × voltage</a:t>
                </a:r>
                <a:r>
                  <a:rPr lang="en" sz="1000">
                    <a:solidFill>
                      <a:srgbClr val="3DA1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.</a:t>
                </a:r>
                <a:endParaRPr sz="1000">
                  <a:solidFill>
                    <a:srgbClr val="3DA1FF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sp>
          <p:nvSpPr>
            <p:cNvPr id="640" name="Google Shape;640;p23"/>
            <p:cNvSpPr txBox="1"/>
            <p:nvPr/>
          </p:nvSpPr>
          <p:spPr>
            <a:xfrm>
              <a:off x="5186813" y="3358000"/>
              <a:ext cx="3524400" cy="9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Consider a circuit that receives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5 V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When the charge is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3 C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what is the energy transferred?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5 × 3 =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 b="1">
                  <a:solidFill>
                    <a:srgbClr val="3DA1FF"/>
                  </a:solidFill>
                  <a:latin typeface="Cambria"/>
                  <a:ea typeface="Cambria"/>
                  <a:cs typeface="Cambria"/>
                  <a:sym typeface="Cambria"/>
                </a:rPr>
                <a:t>15 J</a:t>
              </a:r>
              <a:endParaRPr sz="1200">
                <a:solidFill>
                  <a:srgbClr val="3DA1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0C1D247-A9D6-390B-1020-B4AF67B7E190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7DED967-EA94-3FE3-F219-8E44B814CD21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6B93D-5663-DA7E-E63E-FDAFBE678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E75DC-E5E5-D809-7B90-970503DBF5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Charge, Current and Time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513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2.15 and 2.16</a:t>
            </a:r>
            <a:endParaRPr sz="14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and use the relationship between charge, current and time.</a:t>
            </a:r>
            <a:endParaRPr sz="10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electric current in solid metallic conductors is a flow of negatively charged electrons.</a:t>
            </a:r>
            <a:endParaRPr sz="10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can be defined as the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rate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flow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charge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around a circuit.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is measured in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amps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charge is carried in the form of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negatively charged electrons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 will flow through a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good conductor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such as a </a:t>
            </a:r>
            <a:r>
              <a:rPr lang="en" sz="1000" b="1">
                <a:solidFill>
                  <a:srgbClr val="B87333"/>
                </a:solidFill>
                <a:latin typeface="Cambria"/>
                <a:ea typeface="Cambria"/>
                <a:cs typeface="Cambria"/>
                <a:sym typeface="Cambria"/>
              </a:rPr>
              <a:t>copper wire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 is measured in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coulombs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a relationship between charge, current and time: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1557300" y="3902125"/>
            <a:ext cx="2660100" cy="692700"/>
            <a:chOff x="1004025" y="4078700"/>
            <a:chExt cx="2660100" cy="692700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1004025" y="4267942"/>
              <a:ext cx="1001466" cy="314231"/>
              <a:chOff x="357900" y="1668975"/>
              <a:chExt cx="6954625" cy="2200500"/>
            </a:xfrm>
          </p:grpSpPr>
          <p:sp>
            <p:nvSpPr>
              <p:cNvPr id="66" name="Google Shape;66;p14"/>
              <p:cNvSpPr/>
              <p:nvPr/>
            </p:nvSpPr>
            <p:spPr>
              <a:xfrm>
                <a:off x="357900" y="1668975"/>
                <a:ext cx="1664600" cy="2200500"/>
              </a:xfrm>
              <a:custGeom>
                <a:avLst/>
                <a:gdLst/>
                <a:ahLst/>
                <a:cxnLst/>
                <a:rect l="l" t="t" r="r" b="b"/>
                <a:pathLst>
                  <a:path w="66584" h="88020" extrusionOk="0">
                    <a:moveTo>
                      <a:pt x="41615" y="2270"/>
                    </a:moveTo>
                    <a:cubicBezTo>
                      <a:pt x="51703" y="2270"/>
                      <a:pt x="58513" y="10340"/>
                      <a:pt x="58513" y="23203"/>
                    </a:cubicBezTo>
                    <a:cubicBezTo>
                      <a:pt x="58513" y="30517"/>
                      <a:pt x="55234" y="54728"/>
                      <a:pt x="36823" y="65573"/>
                    </a:cubicBezTo>
                    <a:cubicBezTo>
                      <a:pt x="36319" y="60529"/>
                      <a:pt x="34805" y="54728"/>
                      <a:pt x="28500" y="54728"/>
                    </a:cubicBezTo>
                    <a:cubicBezTo>
                      <a:pt x="23204" y="54728"/>
                      <a:pt x="18664" y="60025"/>
                      <a:pt x="18664" y="64816"/>
                    </a:cubicBezTo>
                    <a:cubicBezTo>
                      <a:pt x="18664" y="65825"/>
                      <a:pt x="18916" y="67339"/>
                      <a:pt x="19421" y="68095"/>
                    </a:cubicBezTo>
                    <a:cubicBezTo>
                      <a:pt x="11602" y="65321"/>
                      <a:pt x="7819" y="57250"/>
                      <a:pt x="7819" y="48171"/>
                    </a:cubicBezTo>
                    <a:cubicBezTo>
                      <a:pt x="7819" y="41361"/>
                      <a:pt x="10341" y="28247"/>
                      <a:pt x="16899" y="18411"/>
                    </a:cubicBezTo>
                    <a:cubicBezTo>
                      <a:pt x="24213" y="7062"/>
                      <a:pt x="33797" y="2270"/>
                      <a:pt x="41615" y="2270"/>
                    </a:cubicBezTo>
                    <a:close/>
                    <a:moveTo>
                      <a:pt x="28500" y="56746"/>
                    </a:moveTo>
                    <a:cubicBezTo>
                      <a:pt x="33292" y="56746"/>
                      <a:pt x="34301" y="60025"/>
                      <a:pt x="34301" y="64816"/>
                    </a:cubicBezTo>
                    <a:cubicBezTo>
                      <a:pt x="34301" y="65573"/>
                      <a:pt x="34301" y="66330"/>
                      <a:pt x="34301" y="66834"/>
                    </a:cubicBezTo>
                    <a:cubicBezTo>
                      <a:pt x="30770" y="68347"/>
                      <a:pt x="27744" y="69104"/>
                      <a:pt x="24969" y="69104"/>
                    </a:cubicBezTo>
                    <a:cubicBezTo>
                      <a:pt x="23961" y="69104"/>
                      <a:pt x="20430" y="69104"/>
                      <a:pt x="20430" y="64564"/>
                    </a:cubicBezTo>
                    <a:cubicBezTo>
                      <a:pt x="20430" y="61033"/>
                      <a:pt x="23961" y="56746"/>
                      <a:pt x="28500" y="56746"/>
                    </a:cubicBezTo>
                    <a:close/>
                    <a:moveTo>
                      <a:pt x="42119" y="0"/>
                    </a:moveTo>
                    <a:cubicBezTo>
                      <a:pt x="21186" y="0"/>
                      <a:pt x="1" y="22698"/>
                      <a:pt x="1" y="45145"/>
                    </a:cubicBezTo>
                    <a:cubicBezTo>
                      <a:pt x="1" y="60529"/>
                      <a:pt x="10089" y="71122"/>
                      <a:pt x="24465" y="71122"/>
                    </a:cubicBezTo>
                    <a:cubicBezTo>
                      <a:pt x="27744" y="71122"/>
                      <a:pt x="31022" y="70617"/>
                      <a:pt x="34049" y="69608"/>
                    </a:cubicBezTo>
                    <a:lnTo>
                      <a:pt x="34049" y="69608"/>
                    </a:lnTo>
                    <a:cubicBezTo>
                      <a:pt x="33544" y="75661"/>
                      <a:pt x="33544" y="76166"/>
                      <a:pt x="33544" y="77931"/>
                    </a:cubicBezTo>
                    <a:cubicBezTo>
                      <a:pt x="33544" y="80705"/>
                      <a:pt x="33544" y="88019"/>
                      <a:pt x="41363" y="88019"/>
                    </a:cubicBezTo>
                    <a:cubicBezTo>
                      <a:pt x="52964" y="88019"/>
                      <a:pt x="57252" y="69861"/>
                      <a:pt x="57252" y="69104"/>
                    </a:cubicBezTo>
                    <a:cubicBezTo>
                      <a:pt x="57252" y="68600"/>
                      <a:pt x="57000" y="68095"/>
                      <a:pt x="56495" y="68095"/>
                    </a:cubicBezTo>
                    <a:cubicBezTo>
                      <a:pt x="55739" y="68095"/>
                      <a:pt x="55739" y="68600"/>
                      <a:pt x="55486" y="69861"/>
                    </a:cubicBezTo>
                    <a:cubicBezTo>
                      <a:pt x="53217" y="75913"/>
                      <a:pt x="48172" y="79444"/>
                      <a:pt x="43885" y="79444"/>
                    </a:cubicBezTo>
                    <a:cubicBezTo>
                      <a:pt x="38841" y="79444"/>
                      <a:pt x="37580" y="76166"/>
                      <a:pt x="37075" y="68600"/>
                    </a:cubicBezTo>
                    <a:cubicBezTo>
                      <a:pt x="53973" y="61790"/>
                      <a:pt x="66583" y="43884"/>
                      <a:pt x="66583" y="26229"/>
                    </a:cubicBezTo>
                    <a:cubicBezTo>
                      <a:pt x="66583" y="9836"/>
                      <a:pt x="55739" y="0"/>
                      <a:pt x="42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2936725" y="2520150"/>
                <a:ext cx="1538475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61539" h="20934" extrusionOk="0">
                    <a:moveTo>
                      <a:pt x="3279" y="1"/>
                    </a:moveTo>
                    <a:cubicBezTo>
                      <a:pt x="1514" y="1"/>
                      <a:pt x="0" y="1"/>
                      <a:pt x="0" y="1766"/>
                    </a:cubicBezTo>
                    <a:cubicBezTo>
                      <a:pt x="0" y="3531"/>
                      <a:pt x="1514" y="3531"/>
                      <a:pt x="2775" y="3531"/>
                    </a:cubicBezTo>
                    <a:lnTo>
                      <a:pt x="58512" y="3531"/>
                    </a:lnTo>
                    <a:cubicBezTo>
                      <a:pt x="60026" y="3531"/>
                      <a:pt x="61539" y="3531"/>
                      <a:pt x="61539" y="1766"/>
                    </a:cubicBezTo>
                    <a:cubicBezTo>
                      <a:pt x="61539" y="1"/>
                      <a:pt x="59773" y="1"/>
                      <a:pt x="58260" y="1"/>
                    </a:cubicBezTo>
                    <a:close/>
                    <a:moveTo>
                      <a:pt x="2775" y="17655"/>
                    </a:moveTo>
                    <a:cubicBezTo>
                      <a:pt x="1514" y="17655"/>
                      <a:pt x="0" y="17655"/>
                      <a:pt x="0" y="19168"/>
                    </a:cubicBezTo>
                    <a:cubicBezTo>
                      <a:pt x="0" y="20934"/>
                      <a:pt x="1514" y="20934"/>
                      <a:pt x="3279" y="20934"/>
                    </a:cubicBezTo>
                    <a:lnTo>
                      <a:pt x="58260" y="20934"/>
                    </a:lnTo>
                    <a:cubicBezTo>
                      <a:pt x="59773" y="20934"/>
                      <a:pt x="61539" y="20934"/>
                      <a:pt x="61539" y="19168"/>
                    </a:cubicBezTo>
                    <a:cubicBezTo>
                      <a:pt x="61539" y="17655"/>
                      <a:pt x="60026" y="17655"/>
                      <a:pt x="58512" y="17655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5370525" y="1719400"/>
                <a:ext cx="1084500" cy="1677175"/>
              </a:xfrm>
              <a:custGeom>
                <a:avLst/>
                <a:gdLst/>
                <a:ahLst/>
                <a:cxnLst/>
                <a:rect l="l" t="t" r="r" b="b"/>
                <a:pathLst>
                  <a:path w="43380" h="67087" extrusionOk="0">
                    <a:moveTo>
                      <a:pt x="17907" y="1"/>
                    </a:moveTo>
                    <a:cubicBezTo>
                      <a:pt x="17150" y="1"/>
                      <a:pt x="16141" y="1"/>
                      <a:pt x="16141" y="2018"/>
                    </a:cubicBezTo>
                    <a:cubicBezTo>
                      <a:pt x="16141" y="2775"/>
                      <a:pt x="16898" y="2775"/>
                      <a:pt x="18916" y="2775"/>
                    </a:cubicBezTo>
                    <a:cubicBezTo>
                      <a:pt x="24969" y="2775"/>
                      <a:pt x="24969" y="3784"/>
                      <a:pt x="24969" y="4793"/>
                    </a:cubicBezTo>
                    <a:cubicBezTo>
                      <a:pt x="24969" y="5549"/>
                      <a:pt x="24716" y="6054"/>
                      <a:pt x="24464" y="6810"/>
                    </a:cubicBezTo>
                    <a:lnTo>
                      <a:pt x="11349" y="59773"/>
                    </a:lnTo>
                    <a:cubicBezTo>
                      <a:pt x="10341" y="63304"/>
                      <a:pt x="10341" y="64313"/>
                      <a:pt x="3027" y="64313"/>
                    </a:cubicBezTo>
                    <a:cubicBezTo>
                      <a:pt x="1009" y="64313"/>
                      <a:pt x="0" y="64313"/>
                      <a:pt x="0" y="66078"/>
                    </a:cubicBezTo>
                    <a:cubicBezTo>
                      <a:pt x="0" y="67087"/>
                      <a:pt x="1009" y="67087"/>
                      <a:pt x="1513" y="67087"/>
                    </a:cubicBezTo>
                    <a:cubicBezTo>
                      <a:pt x="3279" y="67087"/>
                      <a:pt x="5296" y="66835"/>
                      <a:pt x="7062" y="66835"/>
                    </a:cubicBezTo>
                    <a:lnTo>
                      <a:pt x="19168" y="66835"/>
                    </a:lnTo>
                    <a:cubicBezTo>
                      <a:pt x="21185" y="66835"/>
                      <a:pt x="23455" y="67087"/>
                      <a:pt x="25221" y="67087"/>
                    </a:cubicBezTo>
                    <a:cubicBezTo>
                      <a:pt x="26230" y="67087"/>
                      <a:pt x="27238" y="67087"/>
                      <a:pt x="27238" y="65322"/>
                    </a:cubicBezTo>
                    <a:cubicBezTo>
                      <a:pt x="27238" y="64313"/>
                      <a:pt x="26734" y="64313"/>
                      <a:pt x="24464" y="64313"/>
                    </a:cubicBezTo>
                    <a:cubicBezTo>
                      <a:pt x="18411" y="64313"/>
                      <a:pt x="18411" y="63556"/>
                      <a:pt x="18411" y="62295"/>
                    </a:cubicBezTo>
                    <a:cubicBezTo>
                      <a:pt x="18411" y="62043"/>
                      <a:pt x="18411" y="61538"/>
                      <a:pt x="18916" y="60025"/>
                    </a:cubicBezTo>
                    <a:lnTo>
                      <a:pt x="32030" y="7315"/>
                    </a:lnTo>
                    <a:cubicBezTo>
                      <a:pt x="33039" y="3784"/>
                      <a:pt x="33291" y="2775"/>
                      <a:pt x="40353" y="2775"/>
                    </a:cubicBezTo>
                    <a:cubicBezTo>
                      <a:pt x="42623" y="2775"/>
                      <a:pt x="43380" y="2775"/>
                      <a:pt x="43380" y="1009"/>
                    </a:cubicBezTo>
                    <a:cubicBezTo>
                      <a:pt x="43380" y="1"/>
                      <a:pt x="42119" y="1"/>
                      <a:pt x="41866" y="1"/>
                    </a:cubicBezTo>
                    <a:cubicBezTo>
                      <a:pt x="40101" y="1"/>
                      <a:pt x="38083" y="253"/>
                      <a:pt x="36318" y="253"/>
                    </a:cubicBezTo>
                    <a:lnTo>
                      <a:pt x="24212" y="253"/>
                    </a:lnTo>
                    <a:cubicBezTo>
                      <a:pt x="22194" y="253"/>
                      <a:pt x="19924" y="1"/>
                      <a:pt x="179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6574800" y="1864425"/>
                <a:ext cx="737725" cy="1557375"/>
              </a:xfrm>
              <a:custGeom>
                <a:avLst/>
                <a:gdLst/>
                <a:ahLst/>
                <a:cxnLst/>
                <a:rect l="l" t="t" r="r" b="b"/>
                <a:pathLst>
                  <a:path w="29509" h="62295" extrusionOk="0">
                    <a:moveTo>
                      <a:pt x="19925" y="0"/>
                    </a:moveTo>
                    <a:cubicBezTo>
                      <a:pt x="18916" y="0"/>
                      <a:pt x="16646" y="253"/>
                      <a:pt x="15890" y="3279"/>
                    </a:cubicBezTo>
                    <a:lnTo>
                      <a:pt x="12106" y="18916"/>
                    </a:lnTo>
                    <a:lnTo>
                      <a:pt x="3027" y="18916"/>
                    </a:lnTo>
                    <a:cubicBezTo>
                      <a:pt x="1009" y="18916"/>
                      <a:pt x="1" y="18916"/>
                      <a:pt x="1" y="20933"/>
                    </a:cubicBezTo>
                    <a:cubicBezTo>
                      <a:pt x="1" y="21942"/>
                      <a:pt x="757" y="21942"/>
                      <a:pt x="2523" y="21942"/>
                    </a:cubicBezTo>
                    <a:lnTo>
                      <a:pt x="11350" y="21942"/>
                    </a:lnTo>
                    <a:lnTo>
                      <a:pt x="4793" y="47667"/>
                    </a:lnTo>
                    <a:cubicBezTo>
                      <a:pt x="4036" y="51198"/>
                      <a:pt x="3784" y="52207"/>
                      <a:pt x="3784" y="53468"/>
                    </a:cubicBezTo>
                    <a:cubicBezTo>
                      <a:pt x="3784" y="58007"/>
                      <a:pt x="7062" y="62295"/>
                      <a:pt x="12611" y="62295"/>
                    </a:cubicBezTo>
                    <a:cubicBezTo>
                      <a:pt x="22447" y="62295"/>
                      <a:pt x="27743" y="47919"/>
                      <a:pt x="27743" y="47163"/>
                    </a:cubicBezTo>
                    <a:cubicBezTo>
                      <a:pt x="27743" y="46658"/>
                      <a:pt x="27239" y="46406"/>
                      <a:pt x="26734" y="46406"/>
                    </a:cubicBezTo>
                    <a:cubicBezTo>
                      <a:pt x="26482" y="46406"/>
                      <a:pt x="26230" y="46406"/>
                      <a:pt x="25978" y="46658"/>
                    </a:cubicBezTo>
                    <a:cubicBezTo>
                      <a:pt x="25978" y="46910"/>
                      <a:pt x="25726" y="46910"/>
                      <a:pt x="25221" y="48424"/>
                    </a:cubicBezTo>
                    <a:cubicBezTo>
                      <a:pt x="22951" y="53468"/>
                      <a:pt x="18412" y="60277"/>
                      <a:pt x="12863" y="60277"/>
                    </a:cubicBezTo>
                    <a:cubicBezTo>
                      <a:pt x="9837" y="60277"/>
                      <a:pt x="9584" y="57755"/>
                      <a:pt x="9584" y="55737"/>
                    </a:cubicBezTo>
                    <a:cubicBezTo>
                      <a:pt x="9584" y="55485"/>
                      <a:pt x="9584" y="53720"/>
                      <a:pt x="10089" y="52459"/>
                    </a:cubicBezTo>
                    <a:lnTo>
                      <a:pt x="17655" y="21942"/>
                    </a:lnTo>
                    <a:lnTo>
                      <a:pt x="26734" y="21942"/>
                    </a:lnTo>
                    <a:cubicBezTo>
                      <a:pt x="28500" y="21942"/>
                      <a:pt x="29509" y="21942"/>
                      <a:pt x="29509" y="20177"/>
                    </a:cubicBezTo>
                    <a:cubicBezTo>
                      <a:pt x="29509" y="18916"/>
                      <a:pt x="29004" y="18916"/>
                      <a:pt x="26987" y="18916"/>
                    </a:cubicBezTo>
                    <a:lnTo>
                      <a:pt x="18412" y="18916"/>
                    </a:lnTo>
                    <a:lnTo>
                      <a:pt x="21943" y="4540"/>
                    </a:lnTo>
                    <a:cubicBezTo>
                      <a:pt x="22447" y="3279"/>
                      <a:pt x="22447" y="3027"/>
                      <a:pt x="22447" y="2270"/>
                    </a:cubicBezTo>
                    <a:cubicBezTo>
                      <a:pt x="22447" y="757"/>
                      <a:pt x="21186" y="0"/>
                      <a:pt x="199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14"/>
            <p:cNvSpPr txBox="1"/>
            <p:nvPr/>
          </p:nvSpPr>
          <p:spPr>
            <a:xfrm>
              <a:off x="1879725" y="4078700"/>
              <a:ext cx="17844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Q 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charge (C)</a:t>
              </a:r>
              <a:endParaRPr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I 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current (A) </a:t>
              </a:r>
              <a:endParaRPr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 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time (s)</a:t>
              </a:r>
              <a:endParaRPr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71" name="Google Shape;71;p14"/>
          <p:cNvGrpSpPr/>
          <p:nvPr/>
        </p:nvGrpSpPr>
        <p:grpSpPr>
          <a:xfrm>
            <a:off x="5731675" y="1540293"/>
            <a:ext cx="2610914" cy="2673757"/>
            <a:chOff x="5731675" y="1510993"/>
            <a:chExt cx="2610914" cy="2673757"/>
          </a:xfrm>
        </p:grpSpPr>
        <p:grpSp>
          <p:nvGrpSpPr>
            <p:cNvPr id="72" name="Google Shape;72;p14"/>
            <p:cNvGrpSpPr/>
            <p:nvPr/>
          </p:nvGrpSpPr>
          <p:grpSpPr>
            <a:xfrm>
              <a:off x="5731675" y="1510993"/>
              <a:ext cx="2610913" cy="2127334"/>
              <a:chOff x="5724125" y="1716945"/>
              <a:chExt cx="2748330" cy="2287456"/>
            </a:xfrm>
          </p:grpSpPr>
          <p:grpSp>
            <p:nvGrpSpPr>
              <p:cNvPr id="73" name="Google Shape;73;p14"/>
              <p:cNvGrpSpPr/>
              <p:nvPr/>
            </p:nvGrpSpPr>
            <p:grpSpPr>
              <a:xfrm>
                <a:off x="5724125" y="1716945"/>
                <a:ext cx="2748330" cy="2287456"/>
                <a:chOff x="5257875" y="1401425"/>
                <a:chExt cx="3053700" cy="2541900"/>
              </a:xfrm>
            </p:grpSpPr>
            <p:sp>
              <p:nvSpPr>
                <p:cNvPr id="74" name="Google Shape;74;p14"/>
                <p:cNvSpPr/>
                <p:nvPr/>
              </p:nvSpPr>
              <p:spPr>
                <a:xfrm>
                  <a:off x="5257875" y="1401425"/>
                  <a:ext cx="3053700" cy="2541900"/>
                </a:xfrm>
                <a:prstGeom prst="triangle">
                  <a:avLst>
                    <a:gd name="adj" fmla="val 50000"/>
                  </a:avLst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5" name="Google Shape;75;p14"/>
                <p:cNvCxnSpPr>
                  <a:stCxn id="74" idx="1"/>
                  <a:endCxn id="74" idx="5"/>
                </p:cNvCxnSpPr>
                <p:nvPr/>
              </p:nvCxnSpPr>
              <p:spPr>
                <a:xfrm>
                  <a:off x="6021300" y="2672375"/>
                  <a:ext cx="15270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76" name="Google Shape;76;p14"/>
                <p:cNvSpPr txBox="1"/>
                <p:nvPr/>
              </p:nvSpPr>
              <p:spPr>
                <a:xfrm>
                  <a:off x="6259200" y="2007575"/>
                  <a:ext cx="10512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CHARGE</a:t>
                  </a:r>
                  <a:endParaRPr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  <p:sp>
              <p:nvSpPr>
                <p:cNvPr id="77" name="Google Shape;77;p14"/>
                <p:cNvSpPr txBox="1"/>
                <p:nvPr/>
              </p:nvSpPr>
              <p:spPr>
                <a:xfrm>
                  <a:off x="5550946" y="3108493"/>
                  <a:ext cx="13416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CURRENT</a:t>
                  </a:r>
                  <a:endParaRPr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</p:grpSp>
          <p:cxnSp>
            <p:nvCxnSpPr>
              <p:cNvPr id="78" name="Google Shape;78;p14"/>
              <p:cNvCxnSpPr>
                <a:stCxn id="74" idx="3"/>
              </p:cNvCxnSpPr>
              <p:nvPr/>
            </p:nvCxnSpPr>
            <p:spPr>
              <a:xfrm rot="10800000">
                <a:off x="7097990" y="2862001"/>
                <a:ext cx="300" cy="1142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9" name="Google Shape;79;p14"/>
              <p:cNvSpPr txBox="1"/>
              <p:nvPr/>
            </p:nvSpPr>
            <p:spPr>
              <a:xfrm>
                <a:off x="7097993" y="3252115"/>
                <a:ext cx="1004700" cy="36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TIME 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80" name="Google Shape;80;p14"/>
            <p:cNvSpPr txBox="1"/>
            <p:nvPr/>
          </p:nvSpPr>
          <p:spPr>
            <a:xfrm>
              <a:off x="5731675" y="3692150"/>
              <a:ext cx="2610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Using a formula triangle, charge can be calculated as </a:t>
              </a:r>
              <a:r>
                <a:rPr lang="en" sz="10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current × time</a:t>
              </a:r>
              <a:r>
                <a:rPr lang="en" sz="1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83D580-A74F-05B3-A34E-298AA65F3365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178F063-FA4B-B957-4B93-80C9212D8CFC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C0D5C-4460-4E6C-D95D-C8F0B28A7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AD60B-C13E-C940-3E9A-A19641A575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295750" y="23173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close/>
              </a:path>
            </a:pathLst>
          </a:custGeom>
          <a:noFill/>
          <a:ln w="5700" cap="flat" cmpd="sng">
            <a:solidFill>
              <a:srgbClr val="000000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/>
          <p:nvPr/>
        </p:nvSpPr>
        <p:spPr>
          <a:xfrm>
            <a:off x="665700" y="352450"/>
            <a:ext cx="781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Current can be defined as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rate of flow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negatively charged electrons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through a conductor.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8" name="Google Shape;88;p15"/>
          <p:cNvGrpSpPr/>
          <p:nvPr/>
        </p:nvGrpSpPr>
        <p:grpSpPr>
          <a:xfrm>
            <a:off x="464788" y="1457925"/>
            <a:ext cx="8214420" cy="1796360"/>
            <a:chOff x="425613" y="1429350"/>
            <a:chExt cx="8214420" cy="1796360"/>
          </a:xfrm>
        </p:grpSpPr>
        <p:grpSp>
          <p:nvGrpSpPr>
            <p:cNvPr id="89" name="Google Shape;89;p15"/>
            <p:cNvGrpSpPr/>
            <p:nvPr/>
          </p:nvGrpSpPr>
          <p:grpSpPr>
            <a:xfrm>
              <a:off x="425613" y="1917800"/>
              <a:ext cx="8214420" cy="1307910"/>
              <a:chOff x="385325" y="2521675"/>
              <a:chExt cx="6845350" cy="1089925"/>
            </a:xfrm>
          </p:grpSpPr>
          <p:sp>
            <p:nvSpPr>
              <p:cNvPr id="90" name="Google Shape;90;p15"/>
              <p:cNvSpPr/>
              <p:nvPr/>
            </p:nvSpPr>
            <p:spPr>
              <a:xfrm>
                <a:off x="3616825" y="2521675"/>
                <a:ext cx="590625" cy="1089350"/>
              </a:xfrm>
              <a:custGeom>
                <a:avLst/>
                <a:gdLst/>
                <a:ahLst/>
                <a:cxnLst/>
                <a:rect l="l" t="t" r="r" b="b"/>
                <a:pathLst>
                  <a:path w="23625" h="43574" extrusionOk="0">
                    <a:moveTo>
                      <a:pt x="23625" y="21798"/>
                    </a:moveTo>
                    <a:cubicBezTo>
                      <a:pt x="23625" y="33827"/>
                      <a:pt x="18329" y="43574"/>
                      <a:pt x="11801" y="43574"/>
                    </a:cubicBezTo>
                    <a:cubicBezTo>
                      <a:pt x="5296" y="43574"/>
                      <a:pt x="1" y="33827"/>
                      <a:pt x="1" y="21798"/>
                    </a:cubicBezTo>
                    <a:cubicBezTo>
                      <a:pt x="1" y="9770"/>
                      <a:pt x="5296" y="0"/>
                      <a:pt x="11801" y="0"/>
                    </a:cubicBezTo>
                    <a:cubicBezTo>
                      <a:pt x="18329" y="0"/>
                      <a:pt x="23625" y="9770"/>
                      <a:pt x="23625" y="21798"/>
                    </a:cubicBezTo>
                    <a:close/>
                  </a:path>
                </a:pathLst>
              </a:custGeom>
              <a:solidFill>
                <a:srgbClr val="000BFF"/>
              </a:solidFill>
              <a:ln w="627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680925" y="2521675"/>
                <a:ext cx="6549750" cy="1089925"/>
              </a:xfrm>
              <a:custGeom>
                <a:avLst/>
                <a:gdLst/>
                <a:ahLst/>
                <a:cxnLst/>
                <a:rect l="l" t="t" r="r" b="b"/>
                <a:pathLst>
                  <a:path w="261990" h="43597" extrusionOk="0">
                    <a:moveTo>
                      <a:pt x="0" y="0"/>
                    </a:moveTo>
                    <a:lnTo>
                      <a:pt x="0" y="43597"/>
                    </a:lnTo>
                    <a:lnTo>
                      <a:pt x="251490" y="43597"/>
                    </a:lnTo>
                    <a:lnTo>
                      <a:pt x="251490" y="43437"/>
                    </a:lnTo>
                    <a:cubicBezTo>
                      <a:pt x="257401" y="42250"/>
                      <a:pt x="261989" y="33006"/>
                      <a:pt x="261989" y="21798"/>
                    </a:cubicBezTo>
                    <a:cubicBezTo>
                      <a:pt x="261989" y="10591"/>
                      <a:pt x="257401" y="1347"/>
                      <a:pt x="251490" y="137"/>
                    </a:cubicBezTo>
                    <a:lnTo>
                      <a:pt x="251490" y="0"/>
                    </a:lnTo>
                    <a:close/>
                  </a:path>
                </a:pathLst>
              </a:custGeom>
              <a:solidFill>
                <a:srgbClr val="D8D4FD"/>
              </a:solidFill>
              <a:ln w="5700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385325" y="2521675"/>
                <a:ext cx="591200" cy="1089350"/>
              </a:xfrm>
              <a:custGeom>
                <a:avLst/>
                <a:gdLst/>
                <a:ahLst/>
                <a:cxnLst/>
                <a:rect l="l" t="t" r="r" b="b"/>
                <a:pathLst>
                  <a:path w="23648" h="43574" extrusionOk="0">
                    <a:moveTo>
                      <a:pt x="23648" y="21798"/>
                    </a:moveTo>
                    <a:cubicBezTo>
                      <a:pt x="23648" y="33827"/>
                      <a:pt x="18352" y="43574"/>
                      <a:pt x="11824" y="43574"/>
                    </a:cubicBezTo>
                    <a:cubicBezTo>
                      <a:pt x="5296" y="43574"/>
                      <a:pt x="1" y="33827"/>
                      <a:pt x="1" y="21798"/>
                    </a:cubicBezTo>
                    <a:cubicBezTo>
                      <a:pt x="1" y="9770"/>
                      <a:pt x="5296" y="0"/>
                      <a:pt x="11824" y="0"/>
                    </a:cubicBezTo>
                    <a:cubicBezTo>
                      <a:pt x="18352" y="0"/>
                      <a:pt x="23648" y="9770"/>
                      <a:pt x="23648" y="21798"/>
                    </a:cubicBezTo>
                    <a:close/>
                  </a:path>
                </a:pathLst>
              </a:custGeom>
              <a:solidFill>
                <a:srgbClr val="AEA6FA"/>
              </a:solidFill>
              <a:ln w="627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1027875" y="2669475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397" y="0"/>
                    </a:moveTo>
                    <a:cubicBezTo>
                      <a:pt x="1073" y="0"/>
                      <a:pt x="0" y="1096"/>
                      <a:pt x="0" y="2420"/>
                    </a:cubicBezTo>
                    <a:cubicBezTo>
                      <a:pt x="0" y="3743"/>
                      <a:pt x="1073" y="4839"/>
                      <a:pt x="2397" y="4839"/>
                    </a:cubicBezTo>
                    <a:cubicBezTo>
                      <a:pt x="3744" y="4839"/>
                      <a:pt x="4816" y="3743"/>
                      <a:pt x="4816" y="2420"/>
                    </a:cubicBezTo>
                    <a:cubicBezTo>
                      <a:pt x="4816" y="1096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1120875" y="2720250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1195625" y="27020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6" y="1119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1052400" y="27299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1037000" y="32326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1"/>
                    </a:moveTo>
                    <a:cubicBezTo>
                      <a:pt x="1073" y="1"/>
                      <a:pt x="0" y="1073"/>
                      <a:pt x="0" y="2420"/>
                    </a:cubicBezTo>
                    <a:cubicBezTo>
                      <a:pt x="0" y="3744"/>
                      <a:pt x="1073" y="4817"/>
                      <a:pt x="2420" y="4817"/>
                    </a:cubicBezTo>
                    <a:cubicBezTo>
                      <a:pt x="3744" y="4817"/>
                      <a:pt x="4817" y="3744"/>
                      <a:pt x="4817" y="2420"/>
                    </a:cubicBezTo>
                    <a:cubicBezTo>
                      <a:pt x="4817" y="1073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1130575" y="3283475"/>
                <a:ext cx="9705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54" extrusionOk="0">
                    <a:moveTo>
                      <a:pt x="1" y="0"/>
                    </a:moveTo>
                    <a:lnTo>
                      <a:pt x="1" y="753"/>
                    </a:lnTo>
                    <a:lnTo>
                      <a:pt x="3881" y="753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1205325" y="32652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6" y="1119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1061525" y="3293175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1334300" y="3001000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397" y="1"/>
                    </a:moveTo>
                    <a:cubicBezTo>
                      <a:pt x="1073" y="1"/>
                      <a:pt x="0" y="1096"/>
                      <a:pt x="0" y="2420"/>
                    </a:cubicBezTo>
                    <a:cubicBezTo>
                      <a:pt x="0" y="3744"/>
                      <a:pt x="1073" y="4840"/>
                      <a:pt x="2397" y="4840"/>
                    </a:cubicBezTo>
                    <a:cubicBezTo>
                      <a:pt x="3744" y="4840"/>
                      <a:pt x="4817" y="3744"/>
                      <a:pt x="4817" y="2420"/>
                    </a:cubicBezTo>
                    <a:cubicBezTo>
                      <a:pt x="4817" y="1096"/>
                      <a:pt x="3744" y="1"/>
                      <a:pt x="2397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1427875" y="3051775"/>
                <a:ext cx="964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8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1502075" y="3033525"/>
                <a:ext cx="7020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2215" extrusionOk="0">
                    <a:moveTo>
                      <a:pt x="0" y="1"/>
                    </a:moveTo>
                    <a:lnTo>
                      <a:pt x="2808" y="1119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1358825" y="3061500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1484375" y="2713400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1"/>
                    </a:moveTo>
                    <a:cubicBezTo>
                      <a:pt x="1073" y="1"/>
                      <a:pt x="0" y="1073"/>
                      <a:pt x="0" y="2420"/>
                    </a:cubicBezTo>
                    <a:cubicBezTo>
                      <a:pt x="0" y="3744"/>
                      <a:pt x="1073" y="4817"/>
                      <a:pt x="2420" y="4817"/>
                    </a:cubicBezTo>
                    <a:cubicBezTo>
                      <a:pt x="3744" y="4817"/>
                      <a:pt x="4817" y="3744"/>
                      <a:pt x="4817" y="2420"/>
                    </a:cubicBezTo>
                    <a:cubicBezTo>
                      <a:pt x="4817" y="1073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1577950" y="2764200"/>
                <a:ext cx="964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1652700" y="27459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6" y="1119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1508900" y="2773900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1887800" y="2841800"/>
                <a:ext cx="12045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4817" extrusionOk="0">
                    <a:moveTo>
                      <a:pt x="2420" y="0"/>
                    </a:moveTo>
                    <a:cubicBezTo>
                      <a:pt x="1074" y="0"/>
                      <a:pt x="1" y="1073"/>
                      <a:pt x="1" y="2397"/>
                    </a:cubicBezTo>
                    <a:cubicBezTo>
                      <a:pt x="1" y="3744"/>
                      <a:pt x="1074" y="4816"/>
                      <a:pt x="2420" y="4816"/>
                    </a:cubicBezTo>
                    <a:cubicBezTo>
                      <a:pt x="3744" y="4816"/>
                      <a:pt x="4817" y="3744"/>
                      <a:pt x="4817" y="2397"/>
                    </a:cubicBezTo>
                    <a:cubicBezTo>
                      <a:pt x="4817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1981400" y="2892000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2056150" y="28743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0" y="0"/>
                    </a:moveTo>
                    <a:lnTo>
                      <a:pt x="2785" y="1096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1912350" y="29017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1866125" y="3257775"/>
                <a:ext cx="120425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8" extrusionOk="0">
                    <a:moveTo>
                      <a:pt x="2397" y="1"/>
                    </a:moveTo>
                    <a:cubicBezTo>
                      <a:pt x="1073" y="1"/>
                      <a:pt x="1" y="1074"/>
                      <a:pt x="1" y="2398"/>
                    </a:cubicBezTo>
                    <a:cubicBezTo>
                      <a:pt x="1" y="3744"/>
                      <a:pt x="1073" y="4817"/>
                      <a:pt x="2397" y="4817"/>
                    </a:cubicBezTo>
                    <a:cubicBezTo>
                      <a:pt x="3744" y="4817"/>
                      <a:pt x="4817" y="3744"/>
                      <a:pt x="4817" y="2398"/>
                    </a:cubicBezTo>
                    <a:cubicBezTo>
                      <a:pt x="4817" y="1074"/>
                      <a:pt x="3744" y="1"/>
                      <a:pt x="2397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1959150" y="330800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80" y="777"/>
                    </a:lnTo>
                    <a:lnTo>
                      <a:pt x="3880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2033900" y="329030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1"/>
                    </a:moveTo>
                    <a:lnTo>
                      <a:pt x="2785" y="1097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1890675" y="33177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3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1434150" y="3379325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420" y="1"/>
                    </a:moveTo>
                    <a:cubicBezTo>
                      <a:pt x="1096" y="1"/>
                      <a:pt x="1" y="1096"/>
                      <a:pt x="1" y="2420"/>
                    </a:cubicBezTo>
                    <a:cubicBezTo>
                      <a:pt x="1" y="3744"/>
                      <a:pt x="1096" y="4840"/>
                      <a:pt x="2420" y="4840"/>
                    </a:cubicBezTo>
                    <a:cubicBezTo>
                      <a:pt x="3744" y="4840"/>
                      <a:pt x="4817" y="3744"/>
                      <a:pt x="4817" y="2420"/>
                    </a:cubicBezTo>
                    <a:cubicBezTo>
                      <a:pt x="4817" y="1096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1527750" y="3430125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0"/>
                    </a:moveTo>
                    <a:lnTo>
                      <a:pt x="0" y="776"/>
                    </a:lnTo>
                    <a:lnTo>
                      <a:pt x="3880" y="776"/>
                    </a:lnTo>
                    <a:lnTo>
                      <a:pt x="3880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1602500" y="3412425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1"/>
                    </a:moveTo>
                    <a:lnTo>
                      <a:pt x="2785" y="1096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1458700" y="343982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3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2187975" y="3113975"/>
                <a:ext cx="120425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8" extrusionOk="0">
                    <a:moveTo>
                      <a:pt x="2420" y="1"/>
                    </a:moveTo>
                    <a:cubicBezTo>
                      <a:pt x="1073" y="1"/>
                      <a:pt x="0" y="1074"/>
                      <a:pt x="0" y="2398"/>
                    </a:cubicBezTo>
                    <a:cubicBezTo>
                      <a:pt x="0" y="3744"/>
                      <a:pt x="1073" y="4817"/>
                      <a:pt x="2420" y="4817"/>
                    </a:cubicBezTo>
                    <a:cubicBezTo>
                      <a:pt x="3743" y="4817"/>
                      <a:pt x="4816" y="3744"/>
                      <a:pt x="4816" y="2398"/>
                    </a:cubicBezTo>
                    <a:cubicBezTo>
                      <a:pt x="4816" y="1074"/>
                      <a:pt x="3743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2281550" y="316420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2356300" y="3146500"/>
                <a:ext cx="696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6" extrusionOk="0">
                    <a:moveTo>
                      <a:pt x="1" y="1"/>
                    </a:moveTo>
                    <a:lnTo>
                      <a:pt x="2785" y="1097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2212500" y="31739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2303800" y="2656900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420" y="1"/>
                    </a:moveTo>
                    <a:cubicBezTo>
                      <a:pt x="1073" y="1"/>
                      <a:pt x="1" y="1097"/>
                      <a:pt x="1" y="2420"/>
                    </a:cubicBezTo>
                    <a:cubicBezTo>
                      <a:pt x="1" y="3744"/>
                      <a:pt x="1073" y="4840"/>
                      <a:pt x="2420" y="4840"/>
                    </a:cubicBezTo>
                    <a:cubicBezTo>
                      <a:pt x="3744" y="4840"/>
                      <a:pt x="4817" y="3744"/>
                      <a:pt x="4817" y="2420"/>
                    </a:cubicBezTo>
                    <a:cubicBezTo>
                      <a:pt x="4817" y="1097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2397375" y="2707700"/>
                <a:ext cx="964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2472150" y="2690000"/>
                <a:ext cx="69625" cy="5482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193" extrusionOk="0">
                    <a:moveTo>
                      <a:pt x="0" y="1"/>
                    </a:moveTo>
                    <a:lnTo>
                      <a:pt x="2785" y="1096"/>
                    </a:lnTo>
                    <a:lnTo>
                      <a:pt x="0" y="2192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2328350" y="27174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3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2791700" y="2757350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0"/>
                    </a:moveTo>
                    <a:cubicBezTo>
                      <a:pt x="1073" y="0"/>
                      <a:pt x="0" y="1073"/>
                      <a:pt x="0" y="2397"/>
                    </a:cubicBezTo>
                    <a:cubicBezTo>
                      <a:pt x="0" y="3744"/>
                      <a:pt x="1073" y="4816"/>
                      <a:pt x="2420" y="4816"/>
                    </a:cubicBezTo>
                    <a:cubicBezTo>
                      <a:pt x="3744" y="4816"/>
                      <a:pt x="4816" y="3744"/>
                      <a:pt x="4816" y="2397"/>
                    </a:cubicBezTo>
                    <a:cubicBezTo>
                      <a:pt x="4816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2885275" y="2807550"/>
                <a:ext cx="964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2960025" y="278987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5" y="1096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2816225" y="28172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2582275" y="3010700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1"/>
                    </a:moveTo>
                    <a:cubicBezTo>
                      <a:pt x="1073" y="1"/>
                      <a:pt x="0" y="1073"/>
                      <a:pt x="0" y="2397"/>
                    </a:cubicBezTo>
                    <a:cubicBezTo>
                      <a:pt x="0" y="3744"/>
                      <a:pt x="1073" y="4817"/>
                      <a:pt x="2397" y="4817"/>
                    </a:cubicBezTo>
                    <a:cubicBezTo>
                      <a:pt x="3744" y="4817"/>
                      <a:pt x="4816" y="3744"/>
                      <a:pt x="4816" y="2397"/>
                    </a:cubicBezTo>
                    <a:cubicBezTo>
                      <a:pt x="4816" y="1073"/>
                      <a:pt x="3744" y="1"/>
                      <a:pt x="2397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2675850" y="3060925"/>
                <a:ext cx="964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2750025" y="30432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6" y="1096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5"/>
              <p:cNvSpPr/>
              <p:nvPr/>
            </p:nvSpPr>
            <p:spPr>
              <a:xfrm>
                <a:off x="2606800" y="3070625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5"/>
              <p:cNvSpPr/>
              <p:nvPr/>
            </p:nvSpPr>
            <p:spPr>
              <a:xfrm>
                <a:off x="2585125" y="3395300"/>
                <a:ext cx="12100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17" extrusionOk="0">
                    <a:moveTo>
                      <a:pt x="2420" y="1"/>
                    </a:moveTo>
                    <a:cubicBezTo>
                      <a:pt x="1096" y="1"/>
                      <a:pt x="0" y="1074"/>
                      <a:pt x="0" y="2420"/>
                    </a:cubicBezTo>
                    <a:cubicBezTo>
                      <a:pt x="0" y="3744"/>
                      <a:pt x="1096" y="4817"/>
                      <a:pt x="2420" y="4817"/>
                    </a:cubicBezTo>
                    <a:cubicBezTo>
                      <a:pt x="3744" y="4817"/>
                      <a:pt x="4839" y="3744"/>
                      <a:pt x="4817" y="2420"/>
                    </a:cubicBezTo>
                    <a:cubicBezTo>
                      <a:pt x="4839" y="1074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2678700" y="3446100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81" y="776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2753450" y="34278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6" y="1119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2609650" y="3455800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4349525" y="3357650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0"/>
                    </a:moveTo>
                    <a:cubicBezTo>
                      <a:pt x="1073" y="0"/>
                      <a:pt x="0" y="1073"/>
                      <a:pt x="0" y="2420"/>
                    </a:cubicBezTo>
                    <a:cubicBezTo>
                      <a:pt x="0" y="3744"/>
                      <a:pt x="1073" y="4816"/>
                      <a:pt x="2397" y="4816"/>
                    </a:cubicBezTo>
                    <a:cubicBezTo>
                      <a:pt x="3744" y="4816"/>
                      <a:pt x="4816" y="3744"/>
                      <a:pt x="4816" y="2420"/>
                    </a:cubicBezTo>
                    <a:cubicBezTo>
                      <a:pt x="4816" y="1073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4442525" y="3408425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4517275" y="339017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6" y="1119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4374050" y="341812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3814275" y="2866900"/>
                <a:ext cx="12100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17" extrusionOk="0">
                    <a:moveTo>
                      <a:pt x="2420" y="1"/>
                    </a:moveTo>
                    <a:cubicBezTo>
                      <a:pt x="1096" y="1"/>
                      <a:pt x="0" y="1073"/>
                      <a:pt x="0" y="2397"/>
                    </a:cubicBezTo>
                    <a:cubicBezTo>
                      <a:pt x="0" y="3744"/>
                      <a:pt x="1096" y="4817"/>
                      <a:pt x="2420" y="4817"/>
                    </a:cubicBezTo>
                    <a:cubicBezTo>
                      <a:pt x="3744" y="4817"/>
                      <a:pt x="4839" y="3744"/>
                      <a:pt x="4839" y="2397"/>
                    </a:cubicBezTo>
                    <a:cubicBezTo>
                      <a:pt x="4839" y="1073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5"/>
              <p:cNvSpPr/>
              <p:nvPr/>
            </p:nvSpPr>
            <p:spPr>
              <a:xfrm>
                <a:off x="3907850" y="2917125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81" y="776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5"/>
              <p:cNvSpPr/>
              <p:nvPr/>
            </p:nvSpPr>
            <p:spPr>
              <a:xfrm>
                <a:off x="3982600" y="28994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5" y="1096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5"/>
              <p:cNvSpPr/>
              <p:nvPr/>
            </p:nvSpPr>
            <p:spPr>
              <a:xfrm>
                <a:off x="3838800" y="292682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5"/>
              <p:cNvSpPr/>
              <p:nvPr/>
            </p:nvSpPr>
            <p:spPr>
              <a:xfrm>
                <a:off x="3313825" y="3345100"/>
                <a:ext cx="12100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17" extrusionOk="0">
                    <a:moveTo>
                      <a:pt x="2420" y="0"/>
                    </a:moveTo>
                    <a:cubicBezTo>
                      <a:pt x="1096" y="0"/>
                      <a:pt x="0" y="1073"/>
                      <a:pt x="0" y="2420"/>
                    </a:cubicBezTo>
                    <a:cubicBezTo>
                      <a:pt x="0" y="3744"/>
                      <a:pt x="1096" y="4816"/>
                      <a:pt x="2420" y="4816"/>
                    </a:cubicBezTo>
                    <a:cubicBezTo>
                      <a:pt x="3744" y="4816"/>
                      <a:pt x="4839" y="3744"/>
                      <a:pt x="4839" y="2420"/>
                    </a:cubicBezTo>
                    <a:cubicBezTo>
                      <a:pt x="4839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5"/>
              <p:cNvSpPr/>
              <p:nvPr/>
            </p:nvSpPr>
            <p:spPr>
              <a:xfrm>
                <a:off x="3407400" y="3395875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5"/>
              <p:cNvSpPr/>
              <p:nvPr/>
            </p:nvSpPr>
            <p:spPr>
              <a:xfrm>
                <a:off x="3482150" y="33776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6" y="1119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5"/>
              <p:cNvSpPr/>
              <p:nvPr/>
            </p:nvSpPr>
            <p:spPr>
              <a:xfrm>
                <a:off x="3338350" y="3405575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5"/>
              <p:cNvSpPr/>
              <p:nvPr/>
            </p:nvSpPr>
            <p:spPr>
              <a:xfrm>
                <a:off x="3307550" y="2685450"/>
                <a:ext cx="12100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17" extrusionOk="0">
                    <a:moveTo>
                      <a:pt x="2420" y="0"/>
                    </a:moveTo>
                    <a:cubicBezTo>
                      <a:pt x="1096" y="0"/>
                      <a:pt x="0" y="1073"/>
                      <a:pt x="0" y="2397"/>
                    </a:cubicBezTo>
                    <a:cubicBezTo>
                      <a:pt x="0" y="3744"/>
                      <a:pt x="1096" y="4816"/>
                      <a:pt x="2420" y="4816"/>
                    </a:cubicBezTo>
                    <a:cubicBezTo>
                      <a:pt x="3744" y="4816"/>
                      <a:pt x="4839" y="3744"/>
                      <a:pt x="4839" y="2397"/>
                    </a:cubicBezTo>
                    <a:cubicBezTo>
                      <a:pt x="4839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5"/>
              <p:cNvSpPr/>
              <p:nvPr/>
            </p:nvSpPr>
            <p:spPr>
              <a:xfrm>
                <a:off x="3401125" y="273565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5"/>
              <p:cNvSpPr/>
              <p:nvPr/>
            </p:nvSpPr>
            <p:spPr>
              <a:xfrm>
                <a:off x="3475875" y="271797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5" y="1096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5"/>
              <p:cNvSpPr/>
              <p:nvPr/>
            </p:nvSpPr>
            <p:spPr>
              <a:xfrm>
                <a:off x="3332650" y="27453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5"/>
              <p:cNvSpPr/>
              <p:nvPr/>
            </p:nvSpPr>
            <p:spPr>
              <a:xfrm>
                <a:off x="3345200" y="29667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0"/>
                    </a:moveTo>
                    <a:cubicBezTo>
                      <a:pt x="1074" y="0"/>
                      <a:pt x="1" y="1073"/>
                      <a:pt x="1" y="2420"/>
                    </a:cubicBezTo>
                    <a:cubicBezTo>
                      <a:pt x="1" y="3743"/>
                      <a:pt x="1074" y="4816"/>
                      <a:pt x="2420" y="4816"/>
                    </a:cubicBezTo>
                    <a:cubicBezTo>
                      <a:pt x="3744" y="4816"/>
                      <a:pt x="4817" y="3743"/>
                      <a:pt x="4817" y="2420"/>
                    </a:cubicBezTo>
                    <a:cubicBezTo>
                      <a:pt x="4817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5"/>
              <p:cNvSpPr/>
              <p:nvPr/>
            </p:nvSpPr>
            <p:spPr>
              <a:xfrm>
                <a:off x="3438800" y="301755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0"/>
                    </a:moveTo>
                    <a:lnTo>
                      <a:pt x="0" y="777"/>
                    </a:lnTo>
                    <a:lnTo>
                      <a:pt x="3880" y="777"/>
                    </a:lnTo>
                    <a:lnTo>
                      <a:pt x="3880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5"/>
              <p:cNvSpPr/>
              <p:nvPr/>
            </p:nvSpPr>
            <p:spPr>
              <a:xfrm>
                <a:off x="3513550" y="299930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0"/>
                    </a:moveTo>
                    <a:lnTo>
                      <a:pt x="2785" y="1119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5"/>
              <p:cNvSpPr/>
              <p:nvPr/>
            </p:nvSpPr>
            <p:spPr>
              <a:xfrm>
                <a:off x="3369750" y="30272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3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5"/>
              <p:cNvSpPr/>
              <p:nvPr/>
            </p:nvSpPr>
            <p:spPr>
              <a:xfrm>
                <a:off x="6354150" y="2713400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1"/>
                    </a:moveTo>
                    <a:cubicBezTo>
                      <a:pt x="1073" y="1"/>
                      <a:pt x="1" y="1073"/>
                      <a:pt x="1" y="2420"/>
                    </a:cubicBezTo>
                    <a:cubicBezTo>
                      <a:pt x="1" y="3744"/>
                      <a:pt x="1073" y="4817"/>
                      <a:pt x="2420" y="4817"/>
                    </a:cubicBezTo>
                    <a:cubicBezTo>
                      <a:pt x="3744" y="4817"/>
                      <a:pt x="4817" y="3744"/>
                      <a:pt x="4817" y="2420"/>
                    </a:cubicBezTo>
                    <a:cubicBezTo>
                      <a:pt x="4817" y="1073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6447725" y="2764200"/>
                <a:ext cx="964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6522500" y="2745925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1"/>
                    </a:moveTo>
                    <a:lnTo>
                      <a:pt x="2785" y="1119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5"/>
              <p:cNvSpPr/>
              <p:nvPr/>
            </p:nvSpPr>
            <p:spPr>
              <a:xfrm>
                <a:off x="6378700" y="27739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3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5"/>
              <p:cNvSpPr/>
              <p:nvPr/>
            </p:nvSpPr>
            <p:spPr>
              <a:xfrm>
                <a:off x="4711875" y="2848075"/>
                <a:ext cx="12100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17" extrusionOk="0">
                    <a:moveTo>
                      <a:pt x="2420" y="0"/>
                    </a:moveTo>
                    <a:cubicBezTo>
                      <a:pt x="1096" y="0"/>
                      <a:pt x="0" y="1073"/>
                      <a:pt x="0" y="2397"/>
                    </a:cubicBezTo>
                    <a:cubicBezTo>
                      <a:pt x="0" y="3744"/>
                      <a:pt x="1096" y="4817"/>
                      <a:pt x="2420" y="4817"/>
                    </a:cubicBezTo>
                    <a:cubicBezTo>
                      <a:pt x="3744" y="4817"/>
                      <a:pt x="4839" y="3744"/>
                      <a:pt x="4839" y="2397"/>
                    </a:cubicBezTo>
                    <a:cubicBezTo>
                      <a:pt x="4839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5"/>
              <p:cNvSpPr/>
              <p:nvPr/>
            </p:nvSpPr>
            <p:spPr>
              <a:xfrm>
                <a:off x="4805450" y="2898300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81" y="776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5"/>
              <p:cNvSpPr/>
              <p:nvPr/>
            </p:nvSpPr>
            <p:spPr>
              <a:xfrm>
                <a:off x="4880200" y="28806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6" y="1096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5"/>
              <p:cNvSpPr/>
              <p:nvPr/>
            </p:nvSpPr>
            <p:spPr>
              <a:xfrm>
                <a:off x="4736975" y="29080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5"/>
              <p:cNvSpPr/>
              <p:nvPr/>
            </p:nvSpPr>
            <p:spPr>
              <a:xfrm>
                <a:off x="4683900" y="3216700"/>
                <a:ext cx="120450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4840" extrusionOk="0">
                    <a:moveTo>
                      <a:pt x="2420" y="0"/>
                    </a:moveTo>
                    <a:cubicBezTo>
                      <a:pt x="1074" y="0"/>
                      <a:pt x="1" y="1096"/>
                      <a:pt x="1" y="2420"/>
                    </a:cubicBezTo>
                    <a:cubicBezTo>
                      <a:pt x="1" y="3744"/>
                      <a:pt x="1074" y="4839"/>
                      <a:pt x="2420" y="4839"/>
                    </a:cubicBezTo>
                    <a:cubicBezTo>
                      <a:pt x="3744" y="4839"/>
                      <a:pt x="4817" y="3744"/>
                      <a:pt x="4817" y="2420"/>
                    </a:cubicBezTo>
                    <a:cubicBezTo>
                      <a:pt x="4817" y="1096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4777500" y="3267475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4852250" y="32498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0" y="0"/>
                    </a:moveTo>
                    <a:lnTo>
                      <a:pt x="2785" y="1096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4708450" y="327717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4236525" y="2656900"/>
                <a:ext cx="121000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40" extrusionOk="0">
                    <a:moveTo>
                      <a:pt x="2420" y="1"/>
                    </a:moveTo>
                    <a:cubicBezTo>
                      <a:pt x="1097" y="1"/>
                      <a:pt x="1" y="1097"/>
                      <a:pt x="1" y="2420"/>
                    </a:cubicBezTo>
                    <a:cubicBezTo>
                      <a:pt x="1" y="3744"/>
                      <a:pt x="1097" y="4840"/>
                      <a:pt x="2420" y="4840"/>
                    </a:cubicBezTo>
                    <a:cubicBezTo>
                      <a:pt x="3744" y="4840"/>
                      <a:pt x="4840" y="3744"/>
                      <a:pt x="4817" y="2420"/>
                    </a:cubicBezTo>
                    <a:cubicBezTo>
                      <a:pt x="4840" y="1097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5"/>
              <p:cNvSpPr/>
              <p:nvPr/>
            </p:nvSpPr>
            <p:spPr>
              <a:xfrm>
                <a:off x="4330125" y="270770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0"/>
                    </a:moveTo>
                    <a:lnTo>
                      <a:pt x="0" y="776"/>
                    </a:lnTo>
                    <a:lnTo>
                      <a:pt x="3881" y="776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4404875" y="2690000"/>
                <a:ext cx="69650" cy="548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193" extrusionOk="0">
                    <a:moveTo>
                      <a:pt x="0" y="1"/>
                    </a:moveTo>
                    <a:lnTo>
                      <a:pt x="2785" y="1096"/>
                    </a:lnTo>
                    <a:lnTo>
                      <a:pt x="0" y="2192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5"/>
              <p:cNvSpPr/>
              <p:nvPr/>
            </p:nvSpPr>
            <p:spPr>
              <a:xfrm>
                <a:off x="4261075" y="27174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5"/>
              <p:cNvSpPr/>
              <p:nvPr/>
            </p:nvSpPr>
            <p:spPr>
              <a:xfrm>
                <a:off x="4415150" y="2994725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397" y="0"/>
                    </a:moveTo>
                    <a:cubicBezTo>
                      <a:pt x="1073" y="0"/>
                      <a:pt x="0" y="1096"/>
                      <a:pt x="0" y="2420"/>
                    </a:cubicBezTo>
                    <a:cubicBezTo>
                      <a:pt x="0" y="3744"/>
                      <a:pt x="1073" y="4839"/>
                      <a:pt x="2397" y="4839"/>
                    </a:cubicBezTo>
                    <a:cubicBezTo>
                      <a:pt x="3744" y="4839"/>
                      <a:pt x="4816" y="3744"/>
                      <a:pt x="4816" y="2420"/>
                    </a:cubicBezTo>
                    <a:cubicBezTo>
                      <a:pt x="4816" y="1096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5"/>
              <p:cNvSpPr/>
              <p:nvPr/>
            </p:nvSpPr>
            <p:spPr>
              <a:xfrm>
                <a:off x="4508150" y="3045500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5"/>
              <p:cNvSpPr/>
              <p:nvPr/>
            </p:nvSpPr>
            <p:spPr>
              <a:xfrm>
                <a:off x="4582900" y="302725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6" y="1119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5"/>
              <p:cNvSpPr/>
              <p:nvPr/>
            </p:nvSpPr>
            <p:spPr>
              <a:xfrm>
                <a:off x="4439675" y="30552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5"/>
              <p:cNvSpPr/>
              <p:nvPr/>
            </p:nvSpPr>
            <p:spPr>
              <a:xfrm>
                <a:off x="2994850" y="3154500"/>
                <a:ext cx="121000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817" extrusionOk="0">
                    <a:moveTo>
                      <a:pt x="2420" y="1"/>
                    </a:moveTo>
                    <a:cubicBezTo>
                      <a:pt x="1096" y="1"/>
                      <a:pt x="0" y="1073"/>
                      <a:pt x="0" y="2397"/>
                    </a:cubicBezTo>
                    <a:cubicBezTo>
                      <a:pt x="0" y="3744"/>
                      <a:pt x="1096" y="4817"/>
                      <a:pt x="2420" y="4817"/>
                    </a:cubicBezTo>
                    <a:cubicBezTo>
                      <a:pt x="3743" y="4817"/>
                      <a:pt x="4839" y="3744"/>
                      <a:pt x="4816" y="2397"/>
                    </a:cubicBezTo>
                    <a:cubicBezTo>
                      <a:pt x="4839" y="1073"/>
                      <a:pt x="3743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5"/>
              <p:cNvSpPr/>
              <p:nvPr/>
            </p:nvSpPr>
            <p:spPr>
              <a:xfrm>
                <a:off x="3088425" y="3205275"/>
                <a:ext cx="9702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55" extrusionOk="0">
                    <a:moveTo>
                      <a:pt x="0" y="1"/>
                    </a:moveTo>
                    <a:lnTo>
                      <a:pt x="0" y="754"/>
                    </a:lnTo>
                    <a:lnTo>
                      <a:pt x="3881" y="754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5"/>
              <p:cNvSpPr/>
              <p:nvPr/>
            </p:nvSpPr>
            <p:spPr>
              <a:xfrm>
                <a:off x="3163175" y="318702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5" y="1096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5"/>
              <p:cNvSpPr/>
              <p:nvPr/>
            </p:nvSpPr>
            <p:spPr>
              <a:xfrm>
                <a:off x="3019375" y="321442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5"/>
              <p:cNvSpPr/>
              <p:nvPr/>
            </p:nvSpPr>
            <p:spPr>
              <a:xfrm>
                <a:off x="3986600" y="3216700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397" y="0"/>
                    </a:moveTo>
                    <a:cubicBezTo>
                      <a:pt x="1073" y="0"/>
                      <a:pt x="0" y="1096"/>
                      <a:pt x="0" y="2420"/>
                    </a:cubicBezTo>
                    <a:cubicBezTo>
                      <a:pt x="0" y="3744"/>
                      <a:pt x="1073" y="4839"/>
                      <a:pt x="2397" y="4839"/>
                    </a:cubicBezTo>
                    <a:cubicBezTo>
                      <a:pt x="3744" y="4839"/>
                      <a:pt x="4817" y="3744"/>
                      <a:pt x="4817" y="2420"/>
                    </a:cubicBezTo>
                    <a:cubicBezTo>
                      <a:pt x="4817" y="1096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5"/>
              <p:cNvSpPr/>
              <p:nvPr/>
            </p:nvSpPr>
            <p:spPr>
              <a:xfrm>
                <a:off x="4080175" y="3267475"/>
                <a:ext cx="964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5"/>
              <p:cNvSpPr/>
              <p:nvPr/>
            </p:nvSpPr>
            <p:spPr>
              <a:xfrm>
                <a:off x="4154375" y="324980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0"/>
                    </a:moveTo>
                    <a:lnTo>
                      <a:pt x="2785" y="1096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5"/>
              <p:cNvSpPr/>
              <p:nvPr/>
            </p:nvSpPr>
            <p:spPr>
              <a:xfrm>
                <a:off x="4011125" y="3277175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5"/>
              <p:cNvSpPr/>
              <p:nvPr/>
            </p:nvSpPr>
            <p:spPr>
              <a:xfrm>
                <a:off x="5196900" y="3301150"/>
                <a:ext cx="120450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4840" extrusionOk="0">
                    <a:moveTo>
                      <a:pt x="2420" y="1"/>
                    </a:moveTo>
                    <a:cubicBezTo>
                      <a:pt x="1074" y="1"/>
                      <a:pt x="1" y="1096"/>
                      <a:pt x="1" y="2420"/>
                    </a:cubicBezTo>
                    <a:cubicBezTo>
                      <a:pt x="1" y="3744"/>
                      <a:pt x="1074" y="4840"/>
                      <a:pt x="2420" y="4840"/>
                    </a:cubicBezTo>
                    <a:cubicBezTo>
                      <a:pt x="3744" y="4840"/>
                      <a:pt x="4817" y="3744"/>
                      <a:pt x="4817" y="2420"/>
                    </a:cubicBezTo>
                    <a:cubicBezTo>
                      <a:pt x="4817" y="1096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5"/>
              <p:cNvSpPr/>
              <p:nvPr/>
            </p:nvSpPr>
            <p:spPr>
              <a:xfrm>
                <a:off x="5290500" y="3351950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0" y="0"/>
                    </a:moveTo>
                    <a:lnTo>
                      <a:pt x="0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5"/>
              <p:cNvSpPr/>
              <p:nvPr/>
            </p:nvSpPr>
            <p:spPr>
              <a:xfrm>
                <a:off x="5365250" y="333425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0" y="0"/>
                    </a:moveTo>
                    <a:lnTo>
                      <a:pt x="2785" y="1096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5"/>
              <p:cNvSpPr/>
              <p:nvPr/>
            </p:nvSpPr>
            <p:spPr>
              <a:xfrm>
                <a:off x="5221450" y="33616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5"/>
              <p:cNvSpPr/>
              <p:nvPr/>
            </p:nvSpPr>
            <p:spPr>
              <a:xfrm>
                <a:off x="5625450" y="305122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0"/>
                    </a:moveTo>
                    <a:cubicBezTo>
                      <a:pt x="1074" y="0"/>
                      <a:pt x="1" y="1073"/>
                      <a:pt x="1" y="2420"/>
                    </a:cubicBezTo>
                    <a:cubicBezTo>
                      <a:pt x="1" y="3744"/>
                      <a:pt x="1074" y="4816"/>
                      <a:pt x="2397" y="4816"/>
                    </a:cubicBezTo>
                    <a:cubicBezTo>
                      <a:pt x="3744" y="4816"/>
                      <a:pt x="4817" y="3744"/>
                      <a:pt x="4817" y="2420"/>
                    </a:cubicBezTo>
                    <a:cubicBezTo>
                      <a:pt x="4817" y="1073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5"/>
              <p:cNvSpPr/>
              <p:nvPr/>
            </p:nvSpPr>
            <p:spPr>
              <a:xfrm>
                <a:off x="5719050" y="3102000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5"/>
              <p:cNvSpPr/>
              <p:nvPr/>
            </p:nvSpPr>
            <p:spPr>
              <a:xfrm>
                <a:off x="5793225" y="3083750"/>
                <a:ext cx="7020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2215" extrusionOk="0">
                    <a:moveTo>
                      <a:pt x="0" y="0"/>
                    </a:moveTo>
                    <a:lnTo>
                      <a:pt x="2808" y="1119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5"/>
              <p:cNvSpPr/>
              <p:nvPr/>
            </p:nvSpPr>
            <p:spPr>
              <a:xfrm>
                <a:off x="5650000" y="31117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3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5"/>
              <p:cNvSpPr/>
              <p:nvPr/>
            </p:nvSpPr>
            <p:spPr>
              <a:xfrm>
                <a:off x="5506775" y="2613550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0"/>
                    </a:moveTo>
                    <a:cubicBezTo>
                      <a:pt x="1073" y="0"/>
                      <a:pt x="0" y="1073"/>
                      <a:pt x="0" y="2397"/>
                    </a:cubicBezTo>
                    <a:cubicBezTo>
                      <a:pt x="0" y="3744"/>
                      <a:pt x="1073" y="4816"/>
                      <a:pt x="2397" y="4816"/>
                    </a:cubicBezTo>
                    <a:cubicBezTo>
                      <a:pt x="3743" y="4816"/>
                      <a:pt x="4816" y="3744"/>
                      <a:pt x="4816" y="2397"/>
                    </a:cubicBezTo>
                    <a:cubicBezTo>
                      <a:pt x="4816" y="1073"/>
                      <a:pt x="3743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5"/>
              <p:cNvSpPr/>
              <p:nvPr/>
            </p:nvSpPr>
            <p:spPr>
              <a:xfrm>
                <a:off x="5599775" y="266375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5"/>
              <p:cNvSpPr/>
              <p:nvPr/>
            </p:nvSpPr>
            <p:spPr>
              <a:xfrm>
                <a:off x="5674525" y="2646075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0"/>
                    </a:moveTo>
                    <a:lnTo>
                      <a:pt x="2785" y="1096"/>
                    </a:lnTo>
                    <a:lnTo>
                      <a:pt x="1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5"/>
              <p:cNvSpPr/>
              <p:nvPr/>
            </p:nvSpPr>
            <p:spPr>
              <a:xfrm>
                <a:off x="5531300" y="26734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5"/>
              <p:cNvSpPr/>
              <p:nvPr/>
            </p:nvSpPr>
            <p:spPr>
              <a:xfrm>
                <a:off x="4890475" y="26323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0"/>
                    </a:moveTo>
                    <a:cubicBezTo>
                      <a:pt x="1074" y="0"/>
                      <a:pt x="1" y="1073"/>
                      <a:pt x="1" y="2397"/>
                    </a:cubicBezTo>
                    <a:cubicBezTo>
                      <a:pt x="1" y="3721"/>
                      <a:pt x="1074" y="4817"/>
                      <a:pt x="2397" y="4817"/>
                    </a:cubicBezTo>
                    <a:cubicBezTo>
                      <a:pt x="3744" y="4817"/>
                      <a:pt x="4817" y="3721"/>
                      <a:pt x="4817" y="2397"/>
                    </a:cubicBezTo>
                    <a:cubicBezTo>
                      <a:pt x="4817" y="1073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5"/>
              <p:cNvSpPr/>
              <p:nvPr/>
            </p:nvSpPr>
            <p:spPr>
              <a:xfrm>
                <a:off x="4984075" y="2682600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0" y="0"/>
                    </a:moveTo>
                    <a:lnTo>
                      <a:pt x="0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5"/>
              <p:cNvSpPr/>
              <p:nvPr/>
            </p:nvSpPr>
            <p:spPr>
              <a:xfrm>
                <a:off x="5058250" y="26649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0" y="0"/>
                    </a:moveTo>
                    <a:lnTo>
                      <a:pt x="2785" y="1096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5"/>
              <p:cNvSpPr/>
              <p:nvPr/>
            </p:nvSpPr>
            <p:spPr>
              <a:xfrm>
                <a:off x="4915025" y="26923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3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5"/>
              <p:cNvSpPr/>
              <p:nvPr/>
            </p:nvSpPr>
            <p:spPr>
              <a:xfrm>
                <a:off x="6732475" y="310142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1"/>
                    </a:moveTo>
                    <a:cubicBezTo>
                      <a:pt x="1074" y="1"/>
                      <a:pt x="1" y="1074"/>
                      <a:pt x="1" y="2397"/>
                    </a:cubicBezTo>
                    <a:cubicBezTo>
                      <a:pt x="1" y="3744"/>
                      <a:pt x="1074" y="4817"/>
                      <a:pt x="2420" y="4817"/>
                    </a:cubicBezTo>
                    <a:cubicBezTo>
                      <a:pt x="3744" y="4817"/>
                      <a:pt x="4817" y="3744"/>
                      <a:pt x="4817" y="2397"/>
                    </a:cubicBezTo>
                    <a:cubicBezTo>
                      <a:pt x="4817" y="1074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5"/>
              <p:cNvSpPr/>
              <p:nvPr/>
            </p:nvSpPr>
            <p:spPr>
              <a:xfrm>
                <a:off x="6826075" y="3151650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0"/>
                    </a:moveTo>
                    <a:lnTo>
                      <a:pt x="0" y="776"/>
                    </a:lnTo>
                    <a:lnTo>
                      <a:pt x="3880" y="776"/>
                    </a:lnTo>
                    <a:lnTo>
                      <a:pt x="3880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5"/>
              <p:cNvSpPr/>
              <p:nvPr/>
            </p:nvSpPr>
            <p:spPr>
              <a:xfrm>
                <a:off x="6900825" y="313395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1"/>
                    </a:moveTo>
                    <a:lnTo>
                      <a:pt x="2785" y="1096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5"/>
              <p:cNvSpPr/>
              <p:nvPr/>
            </p:nvSpPr>
            <p:spPr>
              <a:xfrm>
                <a:off x="6757025" y="316135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0"/>
                    </a:moveTo>
                    <a:lnTo>
                      <a:pt x="2853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5"/>
              <p:cNvSpPr/>
              <p:nvPr/>
            </p:nvSpPr>
            <p:spPr>
              <a:xfrm>
                <a:off x="6476275" y="33764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1"/>
                    </a:moveTo>
                    <a:cubicBezTo>
                      <a:pt x="1073" y="1"/>
                      <a:pt x="0" y="1073"/>
                      <a:pt x="0" y="2420"/>
                    </a:cubicBezTo>
                    <a:cubicBezTo>
                      <a:pt x="0" y="3744"/>
                      <a:pt x="1073" y="4817"/>
                      <a:pt x="2397" y="4817"/>
                    </a:cubicBezTo>
                    <a:cubicBezTo>
                      <a:pt x="3744" y="4817"/>
                      <a:pt x="4816" y="3744"/>
                      <a:pt x="4816" y="2420"/>
                    </a:cubicBezTo>
                    <a:cubicBezTo>
                      <a:pt x="4816" y="1073"/>
                      <a:pt x="3744" y="1"/>
                      <a:pt x="2397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5"/>
              <p:cNvSpPr/>
              <p:nvPr/>
            </p:nvSpPr>
            <p:spPr>
              <a:xfrm>
                <a:off x="6569275" y="3427275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81" y="776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5"/>
              <p:cNvSpPr/>
              <p:nvPr/>
            </p:nvSpPr>
            <p:spPr>
              <a:xfrm>
                <a:off x="6644025" y="34090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6" y="1119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6500800" y="343697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>
                <a:off x="5162675" y="2922825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397" y="0"/>
                    </a:moveTo>
                    <a:cubicBezTo>
                      <a:pt x="1073" y="0"/>
                      <a:pt x="0" y="1096"/>
                      <a:pt x="0" y="2420"/>
                    </a:cubicBezTo>
                    <a:cubicBezTo>
                      <a:pt x="0" y="3744"/>
                      <a:pt x="1073" y="4839"/>
                      <a:pt x="2397" y="4839"/>
                    </a:cubicBezTo>
                    <a:cubicBezTo>
                      <a:pt x="3744" y="4839"/>
                      <a:pt x="4817" y="3744"/>
                      <a:pt x="4817" y="2420"/>
                    </a:cubicBezTo>
                    <a:cubicBezTo>
                      <a:pt x="4817" y="1096"/>
                      <a:pt x="3744" y="0"/>
                      <a:pt x="2397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5"/>
              <p:cNvSpPr/>
              <p:nvPr/>
            </p:nvSpPr>
            <p:spPr>
              <a:xfrm>
                <a:off x="5255675" y="2973600"/>
                <a:ext cx="970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77" extrusionOk="0">
                    <a:moveTo>
                      <a:pt x="1" y="1"/>
                    </a:moveTo>
                    <a:lnTo>
                      <a:pt x="1" y="777"/>
                    </a:lnTo>
                    <a:lnTo>
                      <a:pt x="3881" y="777"/>
                    </a:lnTo>
                    <a:lnTo>
                      <a:pt x="3881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5"/>
              <p:cNvSpPr/>
              <p:nvPr/>
            </p:nvSpPr>
            <p:spPr>
              <a:xfrm>
                <a:off x="5330450" y="295535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1"/>
                    </a:moveTo>
                    <a:lnTo>
                      <a:pt x="2785" y="1119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5"/>
              <p:cNvSpPr/>
              <p:nvPr/>
            </p:nvSpPr>
            <p:spPr>
              <a:xfrm>
                <a:off x="5187200" y="2983300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5"/>
              <p:cNvSpPr/>
              <p:nvPr/>
            </p:nvSpPr>
            <p:spPr>
              <a:xfrm>
                <a:off x="5919325" y="2760200"/>
                <a:ext cx="1204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40" extrusionOk="0">
                    <a:moveTo>
                      <a:pt x="2420" y="0"/>
                    </a:moveTo>
                    <a:cubicBezTo>
                      <a:pt x="1074" y="0"/>
                      <a:pt x="1" y="1096"/>
                      <a:pt x="1" y="2420"/>
                    </a:cubicBezTo>
                    <a:cubicBezTo>
                      <a:pt x="1" y="3744"/>
                      <a:pt x="1074" y="4839"/>
                      <a:pt x="2420" y="4839"/>
                    </a:cubicBezTo>
                    <a:cubicBezTo>
                      <a:pt x="3744" y="4839"/>
                      <a:pt x="4817" y="3744"/>
                      <a:pt x="4817" y="2420"/>
                    </a:cubicBezTo>
                    <a:cubicBezTo>
                      <a:pt x="4817" y="1096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5"/>
              <p:cNvSpPr/>
              <p:nvPr/>
            </p:nvSpPr>
            <p:spPr>
              <a:xfrm>
                <a:off x="6012925" y="2810975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58" y="777"/>
                    </a:ln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5"/>
              <p:cNvSpPr/>
              <p:nvPr/>
            </p:nvSpPr>
            <p:spPr>
              <a:xfrm>
                <a:off x="6087675" y="2792725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0"/>
                    </a:moveTo>
                    <a:lnTo>
                      <a:pt x="2785" y="1119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5"/>
              <p:cNvSpPr/>
              <p:nvPr/>
            </p:nvSpPr>
            <p:spPr>
              <a:xfrm>
                <a:off x="5943875" y="282067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3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5"/>
              <p:cNvSpPr/>
              <p:nvPr/>
            </p:nvSpPr>
            <p:spPr>
              <a:xfrm>
                <a:off x="6172700" y="30888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1"/>
                    </a:moveTo>
                    <a:cubicBezTo>
                      <a:pt x="1073" y="1"/>
                      <a:pt x="0" y="1073"/>
                      <a:pt x="0" y="2397"/>
                    </a:cubicBezTo>
                    <a:cubicBezTo>
                      <a:pt x="0" y="3744"/>
                      <a:pt x="1073" y="4817"/>
                      <a:pt x="2420" y="4817"/>
                    </a:cubicBezTo>
                    <a:cubicBezTo>
                      <a:pt x="3744" y="4817"/>
                      <a:pt x="4816" y="3744"/>
                      <a:pt x="4816" y="2397"/>
                    </a:cubicBezTo>
                    <a:cubicBezTo>
                      <a:pt x="4816" y="1073"/>
                      <a:pt x="3744" y="1"/>
                      <a:pt x="2420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5"/>
              <p:cNvSpPr/>
              <p:nvPr/>
            </p:nvSpPr>
            <p:spPr>
              <a:xfrm>
                <a:off x="6266275" y="3139100"/>
                <a:ext cx="964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77" extrusionOk="0">
                    <a:moveTo>
                      <a:pt x="1" y="0"/>
                    </a:moveTo>
                    <a:lnTo>
                      <a:pt x="1" y="776"/>
                    </a:lnTo>
                    <a:lnTo>
                      <a:pt x="3858" y="776"/>
                    </a:lnTo>
                    <a:lnTo>
                      <a:pt x="3858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5"/>
              <p:cNvSpPr/>
              <p:nvPr/>
            </p:nvSpPr>
            <p:spPr>
              <a:xfrm>
                <a:off x="6341025" y="3121400"/>
                <a:ext cx="69650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215" extrusionOk="0">
                    <a:moveTo>
                      <a:pt x="1" y="1"/>
                    </a:moveTo>
                    <a:lnTo>
                      <a:pt x="2785" y="1096"/>
                    </a:lnTo>
                    <a:lnTo>
                      <a:pt x="1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5"/>
              <p:cNvSpPr/>
              <p:nvPr/>
            </p:nvSpPr>
            <p:spPr>
              <a:xfrm>
                <a:off x="6197225" y="3148800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1" y="0"/>
                    </a:moveTo>
                    <a:lnTo>
                      <a:pt x="2854" y="0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5"/>
              <p:cNvSpPr/>
              <p:nvPr/>
            </p:nvSpPr>
            <p:spPr>
              <a:xfrm>
                <a:off x="5753850" y="34015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397" y="1"/>
                    </a:moveTo>
                    <a:cubicBezTo>
                      <a:pt x="1073" y="1"/>
                      <a:pt x="0" y="1074"/>
                      <a:pt x="0" y="2398"/>
                    </a:cubicBezTo>
                    <a:cubicBezTo>
                      <a:pt x="0" y="3744"/>
                      <a:pt x="1073" y="4817"/>
                      <a:pt x="2397" y="4817"/>
                    </a:cubicBezTo>
                    <a:cubicBezTo>
                      <a:pt x="3744" y="4817"/>
                      <a:pt x="4817" y="3744"/>
                      <a:pt x="4817" y="2398"/>
                    </a:cubicBezTo>
                    <a:cubicBezTo>
                      <a:pt x="4817" y="1074"/>
                      <a:pt x="3744" y="1"/>
                      <a:pt x="2397" y="1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5"/>
              <p:cNvSpPr/>
              <p:nvPr/>
            </p:nvSpPr>
            <p:spPr>
              <a:xfrm>
                <a:off x="5846850" y="3452375"/>
                <a:ext cx="9705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54" extrusionOk="0">
                    <a:moveTo>
                      <a:pt x="1" y="0"/>
                    </a:moveTo>
                    <a:lnTo>
                      <a:pt x="1" y="754"/>
                    </a:lnTo>
                    <a:lnTo>
                      <a:pt x="3881" y="754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5"/>
              <p:cNvSpPr/>
              <p:nvPr/>
            </p:nvSpPr>
            <p:spPr>
              <a:xfrm>
                <a:off x="5921625" y="343410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1"/>
                    </a:moveTo>
                    <a:lnTo>
                      <a:pt x="2785" y="1097"/>
                    </a:lnTo>
                    <a:lnTo>
                      <a:pt x="0" y="2215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5"/>
              <p:cNvSpPr/>
              <p:nvPr/>
            </p:nvSpPr>
            <p:spPr>
              <a:xfrm>
                <a:off x="5778375" y="3461500"/>
                <a:ext cx="71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" fill="none" extrusionOk="0">
                    <a:moveTo>
                      <a:pt x="1" y="1"/>
                    </a:moveTo>
                    <a:lnTo>
                      <a:pt x="2854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6798100" y="2751075"/>
                <a:ext cx="12042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4817" extrusionOk="0">
                    <a:moveTo>
                      <a:pt x="2420" y="0"/>
                    </a:moveTo>
                    <a:cubicBezTo>
                      <a:pt x="1096" y="0"/>
                      <a:pt x="1" y="1073"/>
                      <a:pt x="1" y="2397"/>
                    </a:cubicBezTo>
                    <a:cubicBezTo>
                      <a:pt x="1" y="3743"/>
                      <a:pt x="1096" y="4816"/>
                      <a:pt x="2420" y="4816"/>
                    </a:cubicBezTo>
                    <a:cubicBezTo>
                      <a:pt x="3744" y="4816"/>
                      <a:pt x="4817" y="3743"/>
                      <a:pt x="4817" y="2397"/>
                    </a:cubicBezTo>
                    <a:cubicBezTo>
                      <a:pt x="4817" y="1073"/>
                      <a:pt x="3744" y="0"/>
                      <a:pt x="2420" y="0"/>
                    </a:cubicBez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6891700" y="2801275"/>
                <a:ext cx="9702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777" extrusionOk="0">
                    <a:moveTo>
                      <a:pt x="0" y="1"/>
                    </a:moveTo>
                    <a:lnTo>
                      <a:pt x="0" y="777"/>
                    </a:lnTo>
                    <a:lnTo>
                      <a:pt x="3880" y="777"/>
                    </a:lnTo>
                    <a:lnTo>
                      <a:pt x="3880" y="1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5"/>
              <p:cNvSpPr/>
              <p:nvPr/>
            </p:nvSpPr>
            <p:spPr>
              <a:xfrm>
                <a:off x="6966450" y="2783600"/>
                <a:ext cx="696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215" extrusionOk="0">
                    <a:moveTo>
                      <a:pt x="0" y="0"/>
                    </a:moveTo>
                    <a:lnTo>
                      <a:pt x="2785" y="1096"/>
                    </a:lnTo>
                    <a:lnTo>
                      <a:pt x="0" y="2214"/>
                    </a:lnTo>
                    <a:close/>
                  </a:path>
                </a:pathLst>
              </a:custGeom>
              <a:solidFill>
                <a:srgbClr val="685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6822650" y="2810975"/>
                <a:ext cx="71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" fill="none" extrusionOk="0">
                    <a:moveTo>
                      <a:pt x="0" y="1"/>
                    </a:moveTo>
                    <a:lnTo>
                      <a:pt x="2853" y="1"/>
                    </a:lnTo>
                  </a:path>
                </a:pathLst>
              </a:custGeom>
              <a:noFill/>
              <a:ln w="285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" name="Google Shape;233;p15"/>
            <p:cNvSpPr txBox="1"/>
            <p:nvPr/>
          </p:nvSpPr>
          <p:spPr>
            <a:xfrm>
              <a:off x="2330050" y="1429350"/>
              <a:ext cx="44742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685CFF"/>
                  </a:solidFill>
                  <a:latin typeface="Kalam"/>
                  <a:ea typeface="Kalam"/>
                  <a:cs typeface="Kalam"/>
                  <a:sym typeface="Kalam"/>
                </a:rPr>
                <a:t>FLOW OF </a:t>
              </a:r>
              <a:r>
                <a:rPr lang="en" sz="1300" b="1">
                  <a:solidFill>
                    <a:srgbClr val="685CFF"/>
                  </a:solidFill>
                  <a:latin typeface="Kalam"/>
                  <a:ea typeface="Kalam"/>
                  <a:cs typeface="Kalam"/>
                  <a:sym typeface="Kalam"/>
                </a:rPr>
                <a:t>NEGATIVELY CHARGED</a:t>
              </a:r>
              <a:r>
                <a:rPr lang="en" sz="1300">
                  <a:solidFill>
                    <a:srgbClr val="685CFF"/>
                  </a:solidFill>
                  <a:latin typeface="Kalam"/>
                  <a:ea typeface="Kalam"/>
                  <a:cs typeface="Kalam"/>
                  <a:sym typeface="Kalam"/>
                </a:rPr>
                <a:t> ELECTRONS</a:t>
              </a:r>
              <a:endParaRPr sz="1300">
                <a:solidFill>
                  <a:srgbClr val="685C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34" name="Google Shape;234;p15"/>
          <p:cNvSpPr txBox="1"/>
          <p:nvPr/>
        </p:nvSpPr>
        <p:spPr>
          <a:xfrm>
            <a:off x="665700" y="3959538"/>
            <a:ext cx="7812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Consider this wire has a current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5 A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flowing through it for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45 seconds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charge created is 5 × 45 =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225 C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CDC17AB-CFD2-E01F-5863-1FA0C1C0C2A1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50DDA30-F0A8-B2D7-A210-F95A3FAE7A0E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E4196-3329-DAD1-5A0D-F793236F88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4FBAC-C5EC-99E9-05A0-B7E70D5E12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Current at Junctions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0" name="Google Shape;24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2.17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current is conserved at a junction in a circuit.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circuits are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series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components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the circuit are connected to each other,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a line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Other circuits are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parallel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parallel circuits, each component is attached to the power supply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separately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Parallel circuits contain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junctions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junction is where wires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branch off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a circuit.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junction is likely to contain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its own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components.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conserved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junctions.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total current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total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of a circuit is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sum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currents found at each junction (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so on).</a:t>
            </a:r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DF65A02-4201-4CF5-FB3F-9F6539EB9B38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6C81CD6-FAA5-3DAD-107E-A4006E35397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3EDFC-FB6C-D37B-AD46-7956008CB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E36B6-2FCD-76D9-B5D4-72109EC13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47" name="Google Shape;247;p17"/>
          <p:cNvSpPr txBox="1"/>
          <p:nvPr/>
        </p:nvSpPr>
        <p:spPr>
          <a:xfrm>
            <a:off x="5192850" y="1802088"/>
            <a:ext cx="32796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Parallel circuits contain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junctions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The total current (recorded by the ammeter next to the battery) is the sum of the currents found at both junctions: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800" b="1" i="1" baseline="-25000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total </a:t>
            </a:r>
            <a:r>
              <a:rPr lang="en" sz="1800" b="1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sz="1800" b="1" i="1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800" b="1" i="1" baseline="-25000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1 </a:t>
            </a:r>
            <a:r>
              <a:rPr lang="en" sz="1800" b="1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" sz="1800" b="1" i="1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1800" b="1" i="1" baseline="-25000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1800" b="1" i="1">
              <a:solidFill>
                <a:srgbClr val="FF0044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48" name="Google Shape;248;p17"/>
          <p:cNvGrpSpPr/>
          <p:nvPr/>
        </p:nvGrpSpPr>
        <p:grpSpPr>
          <a:xfrm>
            <a:off x="688950" y="501075"/>
            <a:ext cx="3771575" cy="4141325"/>
            <a:chOff x="1893150" y="755775"/>
            <a:chExt cx="3771575" cy="4141325"/>
          </a:xfrm>
        </p:grpSpPr>
        <p:sp>
          <p:nvSpPr>
            <p:cNvPr id="249" name="Google Shape;249;p17"/>
            <p:cNvSpPr/>
            <p:nvPr/>
          </p:nvSpPr>
          <p:spPr>
            <a:xfrm>
              <a:off x="2669650" y="2826425"/>
              <a:ext cx="2958100" cy="25"/>
            </a:xfrm>
            <a:custGeom>
              <a:avLst/>
              <a:gdLst/>
              <a:ahLst/>
              <a:cxnLst/>
              <a:rect l="l" t="t" r="r" b="b"/>
              <a:pathLst>
                <a:path w="118324" h="1" extrusionOk="0">
                  <a:moveTo>
                    <a:pt x="0" y="1"/>
                  </a:moveTo>
                  <a:lnTo>
                    <a:pt x="118323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2669650" y="2826425"/>
              <a:ext cx="2958100" cy="25"/>
            </a:xfrm>
            <a:custGeom>
              <a:avLst/>
              <a:gdLst/>
              <a:ahLst/>
              <a:cxnLst/>
              <a:rect l="l" t="t" r="r" b="b"/>
              <a:pathLst>
                <a:path w="118324" h="1" fill="none" extrusionOk="0">
                  <a:moveTo>
                    <a:pt x="0" y="1"/>
                  </a:moveTo>
                  <a:lnTo>
                    <a:pt x="118323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7"/>
            <p:cNvSpPr/>
            <p:nvPr/>
          </p:nvSpPr>
          <p:spPr>
            <a:xfrm>
              <a:off x="3778925" y="977625"/>
              <a:ext cx="739550" cy="25"/>
            </a:xfrm>
            <a:custGeom>
              <a:avLst/>
              <a:gdLst/>
              <a:ahLst/>
              <a:cxnLst/>
              <a:rect l="l" t="t" r="r" b="b"/>
              <a:pathLst>
                <a:path w="29582" h="1" extrusionOk="0">
                  <a:moveTo>
                    <a:pt x="1" y="1"/>
                  </a:moveTo>
                  <a:lnTo>
                    <a:pt x="2958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7"/>
            <p:cNvSpPr/>
            <p:nvPr/>
          </p:nvSpPr>
          <p:spPr>
            <a:xfrm>
              <a:off x="3778925" y="977625"/>
              <a:ext cx="739550" cy="25"/>
            </a:xfrm>
            <a:custGeom>
              <a:avLst/>
              <a:gdLst/>
              <a:ahLst/>
              <a:cxnLst/>
              <a:rect l="l" t="t" r="r" b="b"/>
              <a:pathLst>
                <a:path w="29582" h="1" fill="none" extrusionOk="0">
                  <a:moveTo>
                    <a:pt x="1" y="1"/>
                  </a:moveTo>
                  <a:lnTo>
                    <a:pt x="29581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7"/>
            <p:cNvSpPr/>
            <p:nvPr/>
          </p:nvSpPr>
          <p:spPr>
            <a:xfrm>
              <a:off x="4703325" y="977625"/>
              <a:ext cx="924425" cy="25"/>
            </a:xfrm>
            <a:custGeom>
              <a:avLst/>
              <a:gdLst/>
              <a:ahLst/>
              <a:cxnLst/>
              <a:rect l="l" t="t" r="r" b="b"/>
              <a:pathLst>
                <a:path w="36977" h="1" extrusionOk="0">
                  <a:moveTo>
                    <a:pt x="1" y="1"/>
                  </a:moveTo>
                  <a:lnTo>
                    <a:pt x="3697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7"/>
            <p:cNvSpPr/>
            <p:nvPr/>
          </p:nvSpPr>
          <p:spPr>
            <a:xfrm>
              <a:off x="4703325" y="977625"/>
              <a:ext cx="924425" cy="25"/>
            </a:xfrm>
            <a:custGeom>
              <a:avLst/>
              <a:gdLst/>
              <a:ahLst/>
              <a:cxnLst/>
              <a:rect l="l" t="t" r="r" b="b"/>
              <a:pathLst>
                <a:path w="36977" h="1" fill="none" extrusionOk="0">
                  <a:moveTo>
                    <a:pt x="1" y="1"/>
                  </a:moveTo>
                  <a:lnTo>
                    <a:pt x="36976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7"/>
            <p:cNvSpPr/>
            <p:nvPr/>
          </p:nvSpPr>
          <p:spPr>
            <a:xfrm>
              <a:off x="5627725" y="977625"/>
              <a:ext cx="25" cy="3697625"/>
            </a:xfrm>
            <a:custGeom>
              <a:avLst/>
              <a:gdLst/>
              <a:ahLst/>
              <a:cxnLst/>
              <a:rect l="l" t="t" r="r" b="b"/>
              <a:pathLst>
                <a:path w="1" h="147905" extrusionOk="0">
                  <a:moveTo>
                    <a:pt x="0" y="1"/>
                  </a:moveTo>
                  <a:lnTo>
                    <a:pt x="0" y="147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7"/>
            <p:cNvSpPr/>
            <p:nvPr/>
          </p:nvSpPr>
          <p:spPr>
            <a:xfrm>
              <a:off x="5627725" y="977625"/>
              <a:ext cx="25" cy="3697625"/>
            </a:xfrm>
            <a:custGeom>
              <a:avLst/>
              <a:gdLst/>
              <a:ahLst/>
              <a:cxnLst/>
              <a:rect l="l" t="t" r="r" b="b"/>
              <a:pathLst>
                <a:path w="1" h="147905" fill="none" extrusionOk="0">
                  <a:moveTo>
                    <a:pt x="0" y="1"/>
                  </a:moveTo>
                  <a:lnTo>
                    <a:pt x="0" y="147904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7"/>
            <p:cNvSpPr/>
            <p:nvPr/>
          </p:nvSpPr>
          <p:spPr>
            <a:xfrm>
              <a:off x="2669650" y="4675225"/>
              <a:ext cx="2958100" cy="25"/>
            </a:xfrm>
            <a:custGeom>
              <a:avLst/>
              <a:gdLst/>
              <a:ahLst/>
              <a:cxnLst/>
              <a:rect l="l" t="t" r="r" b="b"/>
              <a:pathLst>
                <a:path w="118324" h="1" extrusionOk="0">
                  <a:moveTo>
                    <a:pt x="0" y="0"/>
                  </a:moveTo>
                  <a:lnTo>
                    <a:pt x="11832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7"/>
            <p:cNvSpPr/>
            <p:nvPr/>
          </p:nvSpPr>
          <p:spPr>
            <a:xfrm>
              <a:off x="2669650" y="4675225"/>
              <a:ext cx="2958100" cy="25"/>
            </a:xfrm>
            <a:custGeom>
              <a:avLst/>
              <a:gdLst/>
              <a:ahLst/>
              <a:cxnLst/>
              <a:rect l="l" t="t" r="r" b="b"/>
              <a:pathLst>
                <a:path w="118324" h="1" fill="none" extrusionOk="0">
                  <a:moveTo>
                    <a:pt x="0" y="0"/>
                  </a:moveTo>
                  <a:lnTo>
                    <a:pt x="118323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7"/>
            <p:cNvSpPr/>
            <p:nvPr/>
          </p:nvSpPr>
          <p:spPr>
            <a:xfrm>
              <a:off x="1930125" y="4675225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1" y="0"/>
                  </a:moveTo>
                  <a:lnTo>
                    <a:pt x="739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1930125" y="4675225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1" y="0"/>
                  </a:moveTo>
                  <a:lnTo>
                    <a:pt x="7396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1930125" y="2826425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1" y="1"/>
                  </a:moveTo>
                  <a:lnTo>
                    <a:pt x="739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7"/>
            <p:cNvSpPr/>
            <p:nvPr/>
          </p:nvSpPr>
          <p:spPr>
            <a:xfrm>
              <a:off x="1930125" y="2826425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1" y="1"/>
                  </a:moveTo>
                  <a:lnTo>
                    <a:pt x="7396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7"/>
            <p:cNvSpPr/>
            <p:nvPr/>
          </p:nvSpPr>
          <p:spPr>
            <a:xfrm>
              <a:off x="1930125" y="977625"/>
              <a:ext cx="25" cy="3697625"/>
            </a:xfrm>
            <a:custGeom>
              <a:avLst/>
              <a:gdLst/>
              <a:ahLst/>
              <a:cxnLst/>
              <a:rect l="l" t="t" r="r" b="b"/>
              <a:pathLst>
                <a:path w="1" h="147905" extrusionOk="0">
                  <a:moveTo>
                    <a:pt x="1" y="1"/>
                  </a:moveTo>
                  <a:lnTo>
                    <a:pt x="1" y="147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1930125" y="977625"/>
              <a:ext cx="25" cy="3697625"/>
            </a:xfrm>
            <a:custGeom>
              <a:avLst/>
              <a:gdLst/>
              <a:ahLst/>
              <a:cxnLst/>
              <a:rect l="l" t="t" r="r" b="b"/>
              <a:pathLst>
                <a:path w="1" h="147905" fill="none" extrusionOk="0">
                  <a:moveTo>
                    <a:pt x="1" y="1"/>
                  </a:moveTo>
                  <a:lnTo>
                    <a:pt x="1" y="147904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1930125" y="977625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1" y="1"/>
                  </a:moveTo>
                  <a:lnTo>
                    <a:pt x="739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1930125" y="977625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1" y="1"/>
                  </a:moveTo>
                  <a:lnTo>
                    <a:pt x="7396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7"/>
            <p:cNvSpPr/>
            <p:nvPr/>
          </p:nvSpPr>
          <p:spPr>
            <a:xfrm>
              <a:off x="4444500" y="977625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extrusionOk="0">
                  <a:moveTo>
                    <a:pt x="2958" y="1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7"/>
            <p:cNvSpPr/>
            <p:nvPr/>
          </p:nvSpPr>
          <p:spPr>
            <a:xfrm>
              <a:off x="4444500" y="977625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fill="none" extrusionOk="0">
                  <a:moveTo>
                    <a:pt x="2958" y="1"/>
                  </a:moveTo>
                  <a:lnTo>
                    <a:pt x="0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4444500" y="792750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extrusionOk="0">
                  <a:moveTo>
                    <a:pt x="0" y="1"/>
                  </a:moveTo>
                  <a:lnTo>
                    <a:pt x="0" y="1479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4444500" y="792750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fill="none" extrusionOk="0">
                  <a:moveTo>
                    <a:pt x="0" y="1"/>
                  </a:moveTo>
                  <a:lnTo>
                    <a:pt x="0" y="1479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4555425" y="885925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extrusionOk="0">
                  <a:moveTo>
                    <a:pt x="0" y="1"/>
                  </a:moveTo>
                  <a:lnTo>
                    <a:pt x="0" y="73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4555425" y="885925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fill="none" extrusionOk="0">
                  <a:moveTo>
                    <a:pt x="0" y="1"/>
                  </a:moveTo>
                  <a:lnTo>
                    <a:pt x="0" y="739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7"/>
            <p:cNvSpPr/>
            <p:nvPr/>
          </p:nvSpPr>
          <p:spPr>
            <a:xfrm>
              <a:off x="4666350" y="792750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extrusionOk="0">
                  <a:moveTo>
                    <a:pt x="1" y="1"/>
                  </a:moveTo>
                  <a:lnTo>
                    <a:pt x="1" y="1479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4666350" y="792750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fill="none" extrusionOk="0">
                  <a:moveTo>
                    <a:pt x="1" y="1"/>
                  </a:moveTo>
                  <a:lnTo>
                    <a:pt x="1" y="1479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4777275" y="885925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extrusionOk="0">
                  <a:moveTo>
                    <a:pt x="1" y="1"/>
                  </a:moveTo>
                  <a:lnTo>
                    <a:pt x="1" y="73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4777275" y="885925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fill="none" extrusionOk="0">
                  <a:moveTo>
                    <a:pt x="1" y="1"/>
                  </a:moveTo>
                  <a:lnTo>
                    <a:pt x="1" y="739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7"/>
            <p:cNvSpPr/>
            <p:nvPr/>
          </p:nvSpPr>
          <p:spPr>
            <a:xfrm>
              <a:off x="4703325" y="977625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extrusionOk="0">
                  <a:moveTo>
                    <a:pt x="2959" y="1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7"/>
            <p:cNvSpPr/>
            <p:nvPr/>
          </p:nvSpPr>
          <p:spPr>
            <a:xfrm>
              <a:off x="4703325" y="977625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fill="none" extrusionOk="0">
                  <a:moveTo>
                    <a:pt x="2959" y="1"/>
                  </a:moveTo>
                  <a:lnTo>
                    <a:pt x="1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7"/>
            <p:cNvSpPr/>
            <p:nvPr/>
          </p:nvSpPr>
          <p:spPr>
            <a:xfrm>
              <a:off x="2669650" y="977625"/>
              <a:ext cx="1109300" cy="25"/>
            </a:xfrm>
            <a:custGeom>
              <a:avLst/>
              <a:gdLst/>
              <a:ahLst/>
              <a:cxnLst/>
              <a:rect l="l" t="t" r="r" b="b"/>
              <a:pathLst>
                <a:path w="44372" h="1" extrusionOk="0">
                  <a:moveTo>
                    <a:pt x="0" y="1"/>
                  </a:moveTo>
                  <a:lnTo>
                    <a:pt x="44372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2669650" y="977625"/>
              <a:ext cx="1109300" cy="25"/>
            </a:xfrm>
            <a:custGeom>
              <a:avLst/>
              <a:gdLst/>
              <a:ahLst/>
              <a:cxnLst/>
              <a:rect l="l" t="t" r="r" b="b"/>
              <a:pathLst>
                <a:path w="44372" h="1" fill="none" extrusionOk="0">
                  <a:moveTo>
                    <a:pt x="0" y="1"/>
                  </a:moveTo>
                  <a:lnTo>
                    <a:pt x="44372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2115000" y="46752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extrusionOk="0">
                  <a:moveTo>
                    <a:pt x="1" y="0"/>
                  </a:moveTo>
                  <a:lnTo>
                    <a:pt x="148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2115000" y="46752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fill="none" extrusionOk="0">
                  <a:moveTo>
                    <a:pt x="1" y="0"/>
                  </a:moveTo>
                  <a:lnTo>
                    <a:pt x="1480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2632675" y="46752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extrusionOk="0">
                  <a:moveTo>
                    <a:pt x="0" y="0"/>
                  </a:moveTo>
                  <a:lnTo>
                    <a:pt x="147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2632675" y="46752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fill="none" extrusionOk="0">
                  <a:moveTo>
                    <a:pt x="0" y="0"/>
                  </a:moveTo>
                  <a:lnTo>
                    <a:pt x="1479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2171225" y="4453375"/>
              <a:ext cx="443725" cy="443725"/>
            </a:xfrm>
            <a:custGeom>
              <a:avLst/>
              <a:gdLst/>
              <a:ahLst/>
              <a:cxnLst/>
              <a:rect l="l" t="t" r="r" b="b"/>
              <a:pathLst>
                <a:path w="17749" h="17749" extrusionOk="0">
                  <a:moveTo>
                    <a:pt x="8874" y="0"/>
                  </a:moveTo>
                  <a:cubicBezTo>
                    <a:pt x="3964" y="0"/>
                    <a:pt x="0" y="3964"/>
                    <a:pt x="0" y="8874"/>
                  </a:cubicBezTo>
                  <a:cubicBezTo>
                    <a:pt x="0" y="13785"/>
                    <a:pt x="3964" y="17749"/>
                    <a:pt x="8874" y="17749"/>
                  </a:cubicBezTo>
                  <a:cubicBezTo>
                    <a:pt x="13726" y="17749"/>
                    <a:pt x="17749" y="13785"/>
                    <a:pt x="17749" y="8874"/>
                  </a:cubicBezTo>
                  <a:cubicBezTo>
                    <a:pt x="17749" y="3964"/>
                    <a:pt x="13726" y="0"/>
                    <a:pt x="8874" y="0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2317650" y="4574650"/>
              <a:ext cx="149400" cy="158275"/>
            </a:xfrm>
            <a:custGeom>
              <a:avLst/>
              <a:gdLst/>
              <a:ahLst/>
              <a:cxnLst/>
              <a:rect l="l" t="t" r="r" b="b"/>
              <a:pathLst>
                <a:path w="5976" h="6331" extrusionOk="0">
                  <a:moveTo>
                    <a:pt x="2899" y="651"/>
                  </a:moveTo>
                  <a:cubicBezTo>
                    <a:pt x="2958" y="1006"/>
                    <a:pt x="3136" y="1420"/>
                    <a:pt x="3313" y="1953"/>
                  </a:cubicBezTo>
                  <a:lnTo>
                    <a:pt x="4023" y="3728"/>
                  </a:lnTo>
                  <a:lnTo>
                    <a:pt x="1834" y="3728"/>
                  </a:lnTo>
                  <a:lnTo>
                    <a:pt x="2544" y="1835"/>
                  </a:lnTo>
                  <a:cubicBezTo>
                    <a:pt x="2721" y="1480"/>
                    <a:pt x="2781" y="1065"/>
                    <a:pt x="2899" y="651"/>
                  </a:cubicBezTo>
                  <a:close/>
                  <a:moveTo>
                    <a:pt x="2426" y="0"/>
                  </a:moveTo>
                  <a:lnTo>
                    <a:pt x="0" y="6331"/>
                  </a:lnTo>
                  <a:lnTo>
                    <a:pt x="887" y="6331"/>
                  </a:lnTo>
                  <a:lnTo>
                    <a:pt x="1597" y="4378"/>
                  </a:lnTo>
                  <a:lnTo>
                    <a:pt x="4260" y="4378"/>
                  </a:lnTo>
                  <a:lnTo>
                    <a:pt x="5029" y="6331"/>
                  </a:lnTo>
                  <a:lnTo>
                    <a:pt x="5975" y="6331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2115000" y="28264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extrusionOk="0">
                  <a:moveTo>
                    <a:pt x="1" y="1"/>
                  </a:moveTo>
                  <a:lnTo>
                    <a:pt x="148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2115000" y="28264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fill="none" extrusionOk="0">
                  <a:moveTo>
                    <a:pt x="1" y="1"/>
                  </a:moveTo>
                  <a:lnTo>
                    <a:pt x="1480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7"/>
            <p:cNvSpPr/>
            <p:nvPr/>
          </p:nvSpPr>
          <p:spPr>
            <a:xfrm>
              <a:off x="2632675" y="28264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extrusionOk="0">
                  <a:moveTo>
                    <a:pt x="0" y="1"/>
                  </a:moveTo>
                  <a:lnTo>
                    <a:pt x="1479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2632675" y="28264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fill="none" extrusionOk="0">
                  <a:moveTo>
                    <a:pt x="0" y="1"/>
                  </a:moveTo>
                  <a:lnTo>
                    <a:pt x="1479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7"/>
            <p:cNvSpPr/>
            <p:nvPr/>
          </p:nvSpPr>
          <p:spPr>
            <a:xfrm>
              <a:off x="2317650" y="2725850"/>
              <a:ext cx="149400" cy="158275"/>
            </a:xfrm>
            <a:custGeom>
              <a:avLst/>
              <a:gdLst/>
              <a:ahLst/>
              <a:cxnLst/>
              <a:rect l="l" t="t" r="r" b="b"/>
              <a:pathLst>
                <a:path w="5976" h="6331" extrusionOk="0">
                  <a:moveTo>
                    <a:pt x="2899" y="651"/>
                  </a:moveTo>
                  <a:cubicBezTo>
                    <a:pt x="2958" y="1006"/>
                    <a:pt x="3136" y="1421"/>
                    <a:pt x="3313" y="1953"/>
                  </a:cubicBezTo>
                  <a:lnTo>
                    <a:pt x="4023" y="3728"/>
                  </a:lnTo>
                  <a:lnTo>
                    <a:pt x="1834" y="3728"/>
                  </a:lnTo>
                  <a:lnTo>
                    <a:pt x="2544" y="1835"/>
                  </a:lnTo>
                  <a:cubicBezTo>
                    <a:pt x="2721" y="1480"/>
                    <a:pt x="2781" y="1066"/>
                    <a:pt x="2899" y="651"/>
                  </a:cubicBezTo>
                  <a:close/>
                  <a:moveTo>
                    <a:pt x="2426" y="1"/>
                  </a:moveTo>
                  <a:lnTo>
                    <a:pt x="0" y="6331"/>
                  </a:lnTo>
                  <a:lnTo>
                    <a:pt x="887" y="6331"/>
                  </a:lnTo>
                  <a:lnTo>
                    <a:pt x="1597" y="4379"/>
                  </a:lnTo>
                  <a:lnTo>
                    <a:pt x="4260" y="4379"/>
                  </a:lnTo>
                  <a:lnTo>
                    <a:pt x="5029" y="6331"/>
                  </a:lnTo>
                  <a:lnTo>
                    <a:pt x="5975" y="6331"/>
                  </a:lnTo>
                  <a:lnTo>
                    <a:pt x="33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2115000" y="9776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extrusionOk="0">
                  <a:moveTo>
                    <a:pt x="1" y="1"/>
                  </a:moveTo>
                  <a:lnTo>
                    <a:pt x="148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2115000" y="9776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fill="none" extrusionOk="0">
                  <a:moveTo>
                    <a:pt x="1" y="1"/>
                  </a:moveTo>
                  <a:lnTo>
                    <a:pt x="1480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2632675" y="9776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extrusionOk="0">
                  <a:moveTo>
                    <a:pt x="0" y="1"/>
                  </a:moveTo>
                  <a:lnTo>
                    <a:pt x="1479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2632675" y="977625"/>
              <a:ext cx="37000" cy="25"/>
            </a:xfrm>
            <a:custGeom>
              <a:avLst/>
              <a:gdLst/>
              <a:ahLst/>
              <a:cxnLst/>
              <a:rect l="l" t="t" r="r" b="b"/>
              <a:pathLst>
                <a:path w="1480" h="1" fill="none" extrusionOk="0">
                  <a:moveTo>
                    <a:pt x="0" y="1"/>
                  </a:moveTo>
                  <a:lnTo>
                    <a:pt x="1479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2171225" y="755775"/>
              <a:ext cx="443725" cy="443725"/>
            </a:xfrm>
            <a:custGeom>
              <a:avLst/>
              <a:gdLst/>
              <a:ahLst/>
              <a:cxnLst/>
              <a:rect l="l" t="t" r="r" b="b"/>
              <a:pathLst>
                <a:path w="17749" h="17749" extrusionOk="0">
                  <a:moveTo>
                    <a:pt x="8874" y="1"/>
                  </a:moveTo>
                  <a:cubicBezTo>
                    <a:pt x="3964" y="1"/>
                    <a:pt x="0" y="3964"/>
                    <a:pt x="0" y="8875"/>
                  </a:cubicBezTo>
                  <a:cubicBezTo>
                    <a:pt x="0" y="13785"/>
                    <a:pt x="3964" y="17749"/>
                    <a:pt x="8874" y="17749"/>
                  </a:cubicBezTo>
                  <a:cubicBezTo>
                    <a:pt x="13726" y="17749"/>
                    <a:pt x="17749" y="13785"/>
                    <a:pt x="17749" y="8875"/>
                  </a:cubicBezTo>
                  <a:cubicBezTo>
                    <a:pt x="17749" y="3964"/>
                    <a:pt x="13726" y="1"/>
                    <a:pt x="8874" y="1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7"/>
            <p:cNvSpPr/>
            <p:nvPr/>
          </p:nvSpPr>
          <p:spPr>
            <a:xfrm>
              <a:off x="2317650" y="877050"/>
              <a:ext cx="149400" cy="158300"/>
            </a:xfrm>
            <a:custGeom>
              <a:avLst/>
              <a:gdLst/>
              <a:ahLst/>
              <a:cxnLst/>
              <a:rect l="l" t="t" r="r" b="b"/>
              <a:pathLst>
                <a:path w="5976" h="6332" extrusionOk="0">
                  <a:moveTo>
                    <a:pt x="2899" y="652"/>
                  </a:moveTo>
                  <a:cubicBezTo>
                    <a:pt x="2958" y="1007"/>
                    <a:pt x="3136" y="1421"/>
                    <a:pt x="3313" y="1953"/>
                  </a:cubicBezTo>
                  <a:lnTo>
                    <a:pt x="4023" y="3728"/>
                  </a:lnTo>
                  <a:lnTo>
                    <a:pt x="1834" y="3728"/>
                  </a:lnTo>
                  <a:lnTo>
                    <a:pt x="2544" y="1835"/>
                  </a:lnTo>
                  <a:cubicBezTo>
                    <a:pt x="2721" y="1480"/>
                    <a:pt x="2781" y="1066"/>
                    <a:pt x="2899" y="652"/>
                  </a:cubicBezTo>
                  <a:close/>
                  <a:moveTo>
                    <a:pt x="2426" y="1"/>
                  </a:moveTo>
                  <a:lnTo>
                    <a:pt x="0" y="6331"/>
                  </a:lnTo>
                  <a:lnTo>
                    <a:pt x="887" y="6331"/>
                  </a:lnTo>
                  <a:lnTo>
                    <a:pt x="1597" y="4379"/>
                  </a:lnTo>
                  <a:lnTo>
                    <a:pt x="4260" y="4379"/>
                  </a:lnTo>
                  <a:lnTo>
                    <a:pt x="5029" y="6331"/>
                  </a:lnTo>
                  <a:lnTo>
                    <a:pt x="5975" y="6331"/>
                  </a:lnTo>
                  <a:lnTo>
                    <a:pt x="33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7"/>
            <p:cNvSpPr/>
            <p:nvPr/>
          </p:nvSpPr>
          <p:spPr>
            <a:xfrm>
              <a:off x="5590750" y="2789450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79" y="1"/>
                  </a:moveTo>
                  <a:cubicBezTo>
                    <a:pt x="651" y="1"/>
                    <a:pt x="0" y="651"/>
                    <a:pt x="0" y="1480"/>
                  </a:cubicBezTo>
                  <a:cubicBezTo>
                    <a:pt x="0" y="2308"/>
                    <a:pt x="651" y="2959"/>
                    <a:pt x="1479" y="2959"/>
                  </a:cubicBezTo>
                  <a:cubicBezTo>
                    <a:pt x="2308" y="2959"/>
                    <a:pt x="2959" y="2308"/>
                    <a:pt x="2959" y="1480"/>
                  </a:cubicBezTo>
                  <a:cubicBezTo>
                    <a:pt x="2959" y="651"/>
                    <a:pt x="2308" y="1"/>
                    <a:pt x="1479" y="1"/>
                  </a:cubicBezTo>
                  <a:close/>
                </a:path>
              </a:pathLst>
            </a:custGeom>
            <a:solidFill>
              <a:srgbClr val="000000"/>
            </a:solidFill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7"/>
            <p:cNvSpPr/>
            <p:nvPr/>
          </p:nvSpPr>
          <p:spPr>
            <a:xfrm>
              <a:off x="2171225" y="2604575"/>
              <a:ext cx="443725" cy="443725"/>
            </a:xfrm>
            <a:custGeom>
              <a:avLst/>
              <a:gdLst/>
              <a:ahLst/>
              <a:cxnLst/>
              <a:rect l="l" t="t" r="r" b="b"/>
              <a:pathLst>
                <a:path w="17749" h="17749" extrusionOk="0">
                  <a:moveTo>
                    <a:pt x="8874" y="0"/>
                  </a:moveTo>
                  <a:cubicBezTo>
                    <a:pt x="3964" y="0"/>
                    <a:pt x="0" y="3964"/>
                    <a:pt x="0" y="8875"/>
                  </a:cubicBezTo>
                  <a:cubicBezTo>
                    <a:pt x="0" y="13785"/>
                    <a:pt x="3964" y="17749"/>
                    <a:pt x="8874" y="17749"/>
                  </a:cubicBezTo>
                  <a:cubicBezTo>
                    <a:pt x="13726" y="17749"/>
                    <a:pt x="17749" y="13785"/>
                    <a:pt x="17749" y="8875"/>
                  </a:cubicBezTo>
                  <a:cubicBezTo>
                    <a:pt x="17749" y="3964"/>
                    <a:pt x="13726" y="0"/>
                    <a:pt x="8874" y="0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1893150" y="2789450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80" y="1"/>
                  </a:moveTo>
                  <a:cubicBezTo>
                    <a:pt x="651" y="1"/>
                    <a:pt x="1" y="651"/>
                    <a:pt x="1" y="1480"/>
                  </a:cubicBezTo>
                  <a:cubicBezTo>
                    <a:pt x="1" y="2308"/>
                    <a:pt x="651" y="2959"/>
                    <a:pt x="1480" y="2959"/>
                  </a:cubicBezTo>
                  <a:cubicBezTo>
                    <a:pt x="2308" y="2959"/>
                    <a:pt x="2959" y="2308"/>
                    <a:pt x="2959" y="1480"/>
                  </a:cubicBezTo>
                  <a:cubicBezTo>
                    <a:pt x="2959" y="651"/>
                    <a:pt x="2308" y="1"/>
                    <a:pt x="1480" y="1"/>
                  </a:cubicBezTo>
                  <a:close/>
                </a:path>
              </a:pathLst>
            </a:custGeom>
            <a:solidFill>
              <a:srgbClr val="000000"/>
            </a:solidFill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17"/>
          <p:cNvSpPr/>
          <p:nvPr/>
        </p:nvSpPr>
        <p:spPr>
          <a:xfrm>
            <a:off x="688950" y="4377351"/>
            <a:ext cx="73975" cy="73975"/>
          </a:xfrm>
          <a:custGeom>
            <a:avLst/>
            <a:gdLst/>
            <a:ahLst/>
            <a:cxnLst/>
            <a:rect l="l" t="t" r="r" b="b"/>
            <a:pathLst>
              <a:path w="2959" h="2959" extrusionOk="0">
                <a:moveTo>
                  <a:pt x="1480" y="1"/>
                </a:moveTo>
                <a:cubicBezTo>
                  <a:pt x="651" y="1"/>
                  <a:pt x="1" y="651"/>
                  <a:pt x="1" y="1480"/>
                </a:cubicBezTo>
                <a:cubicBezTo>
                  <a:pt x="1" y="2308"/>
                  <a:pt x="651" y="2959"/>
                  <a:pt x="1480" y="2959"/>
                </a:cubicBezTo>
                <a:cubicBezTo>
                  <a:pt x="2308" y="2959"/>
                  <a:pt x="2959" y="2308"/>
                  <a:pt x="2959" y="1480"/>
                </a:cubicBezTo>
                <a:cubicBezTo>
                  <a:pt x="2959" y="651"/>
                  <a:pt x="2308" y="1"/>
                  <a:pt x="1480" y="1"/>
                </a:cubicBezTo>
                <a:close/>
              </a:path>
            </a:pathLst>
          </a:custGeom>
          <a:solidFill>
            <a:srgbClr val="000000"/>
          </a:solidFill>
          <a:ln w="36975" cap="flat" cmpd="sng">
            <a:solidFill>
              <a:srgbClr val="000000"/>
            </a:solidFill>
            <a:prstDash val="solid"/>
            <a:miter lim="5916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7"/>
          <p:cNvSpPr/>
          <p:nvPr/>
        </p:nvSpPr>
        <p:spPr>
          <a:xfrm>
            <a:off x="4386550" y="4377351"/>
            <a:ext cx="73975" cy="73975"/>
          </a:xfrm>
          <a:custGeom>
            <a:avLst/>
            <a:gdLst/>
            <a:ahLst/>
            <a:cxnLst/>
            <a:rect l="l" t="t" r="r" b="b"/>
            <a:pathLst>
              <a:path w="2959" h="2959" extrusionOk="0">
                <a:moveTo>
                  <a:pt x="1480" y="1"/>
                </a:moveTo>
                <a:cubicBezTo>
                  <a:pt x="651" y="1"/>
                  <a:pt x="1" y="651"/>
                  <a:pt x="1" y="1480"/>
                </a:cubicBezTo>
                <a:cubicBezTo>
                  <a:pt x="1" y="2308"/>
                  <a:pt x="651" y="2959"/>
                  <a:pt x="1480" y="2959"/>
                </a:cubicBezTo>
                <a:cubicBezTo>
                  <a:pt x="2308" y="2959"/>
                  <a:pt x="2959" y="2308"/>
                  <a:pt x="2959" y="1480"/>
                </a:cubicBezTo>
                <a:cubicBezTo>
                  <a:pt x="2959" y="651"/>
                  <a:pt x="2308" y="1"/>
                  <a:pt x="1480" y="1"/>
                </a:cubicBezTo>
                <a:close/>
              </a:path>
            </a:pathLst>
          </a:custGeom>
          <a:solidFill>
            <a:srgbClr val="000000"/>
          </a:solidFill>
          <a:ln w="36975" cap="flat" cmpd="sng">
            <a:solidFill>
              <a:srgbClr val="000000"/>
            </a:solidFill>
            <a:prstDash val="solid"/>
            <a:miter lim="5916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7"/>
          <p:cNvSpPr txBox="1"/>
          <p:nvPr/>
        </p:nvSpPr>
        <p:spPr>
          <a:xfrm>
            <a:off x="1918788" y="274100"/>
            <a:ext cx="131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b="1" baseline="-25000">
                <a:latin typeface="Kalam"/>
                <a:ea typeface="Kalam"/>
                <a:cs typeface="Kalam"/>
                <a:sym typeface="Kalam"/>
              </a:rPr>
              <a:t>TOTAL</a:t>
            </a:r>
            <a:r>
              <a:rPr lang="en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>
                <a:solidFill>
                  <a:srgbClr val="FF0044"/>
                </a:solidFill>
                <a:latin typeface="Kalam"/>
                <a:ea typeface="Kalam"/>
                <a:cs typeface="Kalam"/>
                <a:sym typeface="Kalam"/>
              </a:rPr>
              <a:t>10 A</a:t>
            </a:r>
            <a:endParaRPr>
              <a:solidFill>
                <a:srgbClr val="FF0044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1918788" y="2110425"/>
            <a:ext cx="131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b="1" baseline="-25000">
                <a:latin typeface="Kalam"/>
                <a:ea typeface="Kalam"/>
                <a:cs typeface="Kalam"/>
                <a:sym typeface="Kalam"/>
              </a:rPr>
              <a:t>1 </a:t>
            </a:r>
            <a:r>
              <a:rPr lang="en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>
                <a:solidFill>
                  <a:srgbClr val="FF0044"/>
                </a:solidFill>
                <a:latin typeface="Kalam"/>
                <a:ea typeface="Kalam"/>
                <a:cs typeface="Kalam"/>
                <a:sym typeface="Kalam"/>
              </a:rPr>
              <a:t>6 A</a:t>
            </a:r>
            <a:endParaRPr>
              <a:solidFill>
                <a:srgbClr val="FF0044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05" name="Google Shape;305;p17"/>
          <p:cNvSpPr txBox="1"/>
          <p:nvPr/>
        </p:nvSpPr>
        <p:spPr>
          <a:xfrm>
            <a:off x="1918788" y="3946750"/>
            <a:ext cx="131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b="1" baseline="-25000"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>
                <a:solidFill>
                  <a:srgbClr val="FF0044"/>
                </a:solidFill>
                <a:latin typeface="Kalam"/>
                <a:ea typeface="Kalam"/>
                <a:cs typeface="Kalam"/>
                <a:sym typeface="Kalam"/>
              </a:rPr>
              <a:t>4 A</a:t>
            </a:r>
            <a:endParaRPr>
              <a:solidFill>
                <a:srgbClr val="FF0044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93B076D-1AE3-040F-44D1-857CF81B14E9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3FA9BB0-1697-C641-B5B8-CAA47C01BC7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DFF5F-38B6-1B34-1A24-C055E5AEAA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79DBA-5C64-7D2A-211B-97C9CAAA5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Voltage in Series and Parallel Circuits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1" name="Google Shape;31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2.18 and 2.19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voltage across two components connected in parallel is the same.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Calculate the currents, voltages and resistances of two resistive components connected in a series circuit.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a series circuit, the voltage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shared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across all components.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each component will receive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fraction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total voltage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total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a battery provides a voltage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 V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and there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 components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each component receives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5 V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(10 ÷ 2 = 5).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a parallel circuit, the voltage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same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across all the junctions.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junction receives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full voltage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provided by the circuit’s battery.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a battery provides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 V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each junction receives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 V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can be summarised as 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total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b="1" i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so 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Working with circuits video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2" name="Google Shape;31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BEC3D68-F745-A39C-4D51-9538FE18C38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510F356-75F6-9E5A-C5CC-97B668885521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937BB-0857-46EF-AE08-9F1B9A45DF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831492-1FBD-D1A1-650E-2AD188386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18" name="Google Shape;318;p19"/>
          <p:cNvSpPr txBox="1"/>
          <p:nvPr/>
        </p:nvSpPr>
        <p:spPr>
          <a:xfrm>
            <a:off x="4693550" y="1823200"/>
            <a:ext cx="32796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voltage provided by a battery in parallel circuits is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the same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across every junction.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800" b="1" i="1" baseline="-25000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total </a:t>
            </a:r>
            <a:r>
              <a:rPr lang="en" sz="1800" b="1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sz="1800" b="1" i="1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800" b="1" i="1" baseline="-25000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1 </a:t>
            </a:r>
            <a:r>
              <a:rPr lang="en" sz="1800" b="1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sz="1800" b="1" i="1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800" b="1" i="1" baseline="-25000">
                <a:solidFill>
                  <a:srgbClr val="0080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1800" b="1" i="1">
              <a:solidFill>
                <a:srgbClr val="0080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19" name="Google Shape;319;p19"/>
          <p:cNvGrpSpPr/>
          <p:nvPr/>
        </p:nvGrpSpPr>
        <p:grpSpPr>
          <a:xfrm>
            <a:off x="871550" y="348388"/>
            <a:ext cx="2674850" cy="4273225"/>
            <a:chOff x="2457550" y="727400"/>
            <a:chExt cx="2674850" cy="4273225"/>
          </a:xfrm>
        </p:grpSpPr>
        <p:sp>
          <p:nvSpPr>
            <p:cNvPr id="320" name="Google Shape;320;p19"/>
            <p:cNvSpPr/>
            <p:nvPr/>
          </p:nvSpPr>
          <p:spPr>
            <a:xfrm>
              <a:off x="4447375" y="4152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extrusionOk="0">
                  <a:moveTo>
                    <a:pt x="0" y="0"/>
                  </a:moveTo>
                  <a:lnTo>
                    <a:pt x="0" y="260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9"/>
            <p:cNvSpPr/>
            <p:nvPr/>
          </p:nvSpPr>
          <p:spPr>
            <a:xfrm>
              <a:off x="4447375" y="4152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fill="none" extrusionOk="0">
                  <a:moveTo>
                    <a:pt x="0" y="0"/>
                  </a:moveTo>
                  <a:lnTo>
                    <a:pt x="0" y="26096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3794975" y="4152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extrusionOk="0">
                  <a:moveTo>
                    <a:pt x="0" y="0"/>
                  </a:moveTo>
                  <a:lnTo>
                    <a:pt x="0" y="260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3794975" y="4152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fill="none" extrusionOk="0">
                  <a:moveTo>
                    <a:pt x="0" y="0"/>
                  </a:moveTo>
                  <a:lnTo>
                    <a:pt x="0" y="26096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3794975" y="4804900"/>
              <a:ext cx="114850" cy="25"/>
            </a:xfrm>
            <a:custGeom>
              <a:avLst/>
              <a:gdLst/>
              <a:ahLst/>
              <a:cxnLst/>
              <a:rect l="l" t="t" r="r" b="b"/>
              <a:pathLst>
                <a:path w="4594" h="1" extrusionOk="0">
                  <a:moveTo>
                    <a:pt x="0" y="0"/>
                  </a:moveTo>
                  <a:lnTo>
                    <a:pt x="459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3794975" y="4804900"/>
              <a:ext cx="114850" cy="25"/>
            </a:xfrm>
            <a:custGeom>
              <a:avLst/>
              <a:gdLst/>
              <a:ahLst/>
              <a:cxnLst/>
              <a:rect l="l" t="t" r="r" b="b"/>
              <a:pathLst>
                <a:path w="4594" h="1" fill="none" extrusionOk="0">
                  <a:moveTo>
                    <a:pt x="0" y="0"/>
                  </a:moveTo>
                  <a:lnTo>
                    <a:pt x="4593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4333850" y="4804900"/>
              <a:ext cx="113550" cy="25"/>
            </a:xfrm>
            <a:custGeom>
              <a:avLst/>
              <a:gdLst/>
              <a:ahLst/>
              <a:cxnLst/>
              <a:rect l="l" t="t" r="r" b="b"/>
              <a:pathLst>
                <a:path w="4542" h="1" extrusionOk="0">
                  <a:moveTo>
                    <a:pt x="0" y="0"/>
                  </a:moveTo>
                  <a:lnTo>
                    <a:pt x="454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4333850" y="4804900"/>
              <a:ext cx="113550" cy="25"/>
            </a:xfrm>
            <a:custGeom>
              <a:avLst/>
              <a:gdLst/>
              <a:ahLst/>
              <a:cxnLst/>
              <a:rect l="l" t="t" r="r" b="b"/>
              <a:pathLst>
                <a:path w="4542" h="1" fill="none" extrusionOk="0">
                  <a:moveTo>
                    <a:pt x="0" y="0"/>
                  </a:moveTo>
                  <a:lnTo>
                    <a:pt x="4541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3925450" y="4609175"/>
              <a:ext cx="391450" cy="391450"/>
            </a:xfrm>
            <a:custGeom>
              <a:avLst/>
              <a:gdLst/>
              <a:ahLst/>
              <a:cxnLst/>
              <a:rect l="l" t="t" r="r" b="b"/>
              <a:pathLst>
                <a:path w="15658" h="15658" extrusionOk="0">
                  <a:moveTo>
                    <a:pt x="7829" y="0"/>
                  </a:moveTo>
                  <a:cubicBezTo>
                    <a:pt x="3497" y="0"/>
                    <a:pt x="0" y="3497"/>
                    <a:pt x="0" y="7829"/>
                  </a:cubicBezTo>
                  <a:cubicBezTo>
                    <a:pt x="0" y="12161"/>
                    <a:pt x="3497" y="15658"/>
                    <a:pt x="7829" y="15658"/>
                  </a:cubicBezTo>
                  <a:cubicBezTo>
                    <a:pt x="12161" y="15658"/>
                    <a:pt x="15658" y="12161"/>
                    <a:pt x="15658" y="7829"/>
                  </a:cubicBezTo>
                  <a:cubicBezTo>
                    <a:pt x="15658" y="3497"/>
                    <a:pt x="12161" y="0"/>
                    <a:pt x="7829" y="0"/>
                  </a:cubicBezTo>
                  <a:close/>
                </a:path>
              </a:pathLst>
            </a:custGeom>
            <a:noFill/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4057225" y="4716175"/>
              <a:ext cx="127900" cy="139625"/>
            </a:xfrm>
            <a:custGeom>
              <a:avLst/>
              <a:gdLst/>
              <a:ahLst/>
              <a:cxnLst/>
              <a:rect l="l" t="t" r="r" b="b"/>
              <a:pathLst>
                <a:path w="5116" h="5585" extrusionOk="0">
                  <a:moveTo>
                    <a:pt x="1" y="0"/>
                  </a:moveTo>
                  <a:lnTo>
                    <a:pt x="2141" y="5585"/>
                  </a:lnTo>
                  <a:lnTo>
                    <a:pt x="2924" y="5585"/>
                  </a:lnTo>
                  <a:lnTo>
                    <a:pt x="5116" y="0"/>
                  </a:lnTo>
                  <a:lnTo>
                    <a:pt x="4333" y="0"/>
                  </a:lnTo>
                  <a:lnTo>
                    <a:pt x="2819" y="4071"/>
                  </a:lnTo>
                  <a:cubicBezTo>
                    <a:pt x="2715" y="4332"/>
                    <a:pt x="2610" y="4645"/>
                    <a:pt x="2558" y="4958"/>
                  </a:cubicBezTo>
                  <a:cubicBezTo>
                    <a:pt x="2454" y="4697"/>
                    <a:pt x="2349" y="4384"/>
                    <a:pt x="2245" y="4071"/>
                  </a:cubicBezTo>
                  <a:lnTo>
                    <a:pt x="7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4447375" y="2521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extrusionOk="0">
                  <a:moveTo>
                    <a:pt x="0" y="1"/>
                  </a:moveTo>
                  <a:lnTo>
                    <a:pt x="0" y="260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4447375" y="2521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fill="none" extrusionOk="0">
                  <a:moveTo>
                    <a:pt x="0" y="1"/>
                  </a:moveTo>
                  <a:lnTo>
                    <a:pt x="0" y="26097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3794975" y="2521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extrusionOk="0">
                  <a:moveTo>
                    <a:pt x="0" y="1"/>
                  </a:moveTo>
                  <a:lnTo>
                    <a:pt x="0" y="260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3794975" y="2521500"/>
              <a:ext cx="25" cy="652425"/>
            </a:xfrm>
            <a:custGeom>
              <a:avLst/>
              <a:gdLst/>
              <a:ahLst/>
              <a:cxnLst/>
              <a:rect l="l" t="t" r="r" b="b"/>
              <a:pathLst>
                <a:path w="1" h="26097" fill="none" extrusionOk="0">
                  <a:moveTo>
                    <a:pt x="0" y="1"/>
                  </a:moveTo>
                  <a:lnTo>
                    <a:pt x="0" y="26097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3794975" y="3173900"/>
              <a:ext cx="114850" cy="25"/>
            </a:xfrm>
            <a:custGeom>
              <a:avLst/>
              <a:gdLst/>
              <a:ahLst/>
              <a:cxnLst/>
              <a:rect l="l" t="t" r="r" b="b"/>
              <a:pathLst>
                <a:path w="4594" h="1" extrusionOk="0">
                  <a:moveTo>
                    <a:pt x="0" y="1"/>
                  </a:moveTo>
                  <a:lnTo>
                    <a:pt x="4593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3794975" y="3173900"/>
              <a:ext cx="114850" cy="25"/>
            </a:xfrm>
            <a:custGeom>
              <a:avLst/>
              <a:gdLst/>
              <a:ahLst/>
              <a:cxnLst/>
              <a:rect l="l" t="t" r="r" b="b"/>
              <a:pathLst>
                <a:path w="4594" h="1" fill="none" extrusionOk="0">
                  <a:moveTo>
                    <a:pt x="0" y="1"/>
                  </a:moveTo>
                  <a:lnTo>
                    <a:pt x="4593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4333850" y="3173900"/>
              <a:ext cx="113550" cy="25"/>
            </a:xfrm>
            <a:custGeom>
              <a:avLst/>
              <a:gdLst/>
              <a:ahLst/>
              <a:cxnLst/>
              <a:rect l="l" t="t" r="r" b="b"/>
              <a:pathLst>
                <a:path w="4542" h="1" extrusionOk="0">
                  <a:moveTo>
                    <a:pt x="0" y="1"/>
                  </a:moveTo>
                  <a:lnTo>
                    <a:pt x="454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4333850" y="3173900"/>
              <a:ext cx="113550" cy="25"/>
            </a:xfrm>
            <a:custGeom>
              <a:avLst/>
              <a:gdLst/>
              <a:ahLst/>
              <a:cxnLst/>
              <a:rect l="l" t="t" r="r" b="b"/>
              <a:pathLst>
                <a:path w="4542" h="1" fill="none" extrusionOk="0">
                  <a:moveTo>
                    <a:pt x="0" y="1"/>
                  </a:moveTo>
                  <a:lnTo>
                    <a:pt x="4541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3925450" y="2978175"/>
              <a:ext cx="391450" cy="391475"/>
            </a:xfrm>
            <a:custGeom>
              <a:avLst/>
              <a:gdLst/>
              <a:ahLst/>
              <a:cxnLst/>
              <a:rect l="l" t="t" r="r" b="b"/>
              <a:pathLst>
                <a:path w="15658" h="15659" extrusionOk="0">
                  <a:moveTo>
                    <a:pt x="7829" y="1"/>
                  </a:moveTo>
                  <a:cubicBezTo>
                    <a:pt x="3497" y="1"/>
                    <a:pt x="0" y="3498"/>
                    <a:pt x="0" y="7830"/>
                  </a:cubicBezTo>
                  <a:cubicBezTo>
                    <a:pt x="0" y="12161"/>
                    <a:pt x="3497" y="15658"/>
                    <a:pt x="7829" y="15658"/>
                  </a:cubicBezTo>
                  <a:cubicBezTo>
                    <a:pt x="12161" y="15658"/>
                    <a:pt x="15658" y="12161"/>
                    <a:pt x="15658" y="7830"/>
                  </a:cubicBezTo>
                  <a:cubicBezTo>
                    <a:pt x="15658" y="3498"/>
                    <a:pt x="12161" y="1"/>
                    <a:pt x="7829" y="1"/>
                  </a:cubicBezTo>
                  <a:close/>
                </a:path>
              </a:pathLst>
            </a:custGeom>
            <a:noFill/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4057225" y="3085175"/>
              <a:ext cx="127900" cy="139625"/>
            </a:xfrm>
            <a:custGeom>
              <a:avLst/>
              <a:gdLst/>
              <a:ahLst/>
              <a:cxnLst/>
              <a:rect l="l" t="t" r="r" b="b"/>
              <a:pathLst>
                <a:path w="5116" h="5585" extrusionOk="0">
                  <a:moveTo>
                    <a:pt x="1" y="0"/>
                  </a:moveTo>
                  <a:lnTo>
                    <a:pt x="2141" y="5585"/>
                  </a:lnTo>
                  <a:lnTo>
                    <a:pt x="2924" y="5585"/>
                  </a:lnTo>
                  <a:lnTo>
                    <a:pt x="5116" y="0"/>
                  </a:lnTo>
                  <a:lnTo>
                    <a:pt x="4333" y="0"/>
                  </a:lnTo>
                  <a:lnTo>
                    <a:pt x="2819" y="4071"/>
                  </a:lnTo>
                  <a:cubicBezTo>
                    <a:pt x="2715" y="4332"/>
                    <a:pt x="2610" y="4646"/>
                    <a:pt x="2558" y="4959"/>
                  </a:cubicBezTo>
                  <a:cubicBezTo>
                    <a:pt x="2454" y="4698"/>
                    <a:pt x="2349" y="4385"/>
                    <a:pt x="2245" y="4071"/>
                  </a:cubicBezTo>
                  <a:lnTo>
                    <a:pt x="7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4447375" y="2521500"/>
              <a:ext cx="652400" cy="25"/>
            </a:xfrm>
            <a:custGeom>
              <a:avLst/>
              <a:gdLst/>
              <a:ahLst/>
              <a:cxnLst/>
              <a:rect l="l" t="t" r="r" b="b"/>
              <a:pathLst>
                <a:path w="26096" h="1" extrusionOk="0">
                  <a:moveTo>
                    <a:pt x="0" y="1"/>
                  </a:moveTo>
                  <a:lnTo>
                    <a:pt x="2609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4447375" y="2521500"/>
              <a:ext cx="652400" cy="25"/>
            </a:xfrm>
            <a:custGeom>
              <a:avLst/>
              <a:gdLst/>
              <a:ahLst/>
              <a:cxnLst/>
              <a:rect l="l" t="t" r="r" b="b"/>
              <a:pathLst>
                <a:path w="26096" h="1" fill="none" extrusionOk="0">
                  <a:moveTo>
                    <a:pt x="0" y="1"/>
                  </a:moveTo>
                  <a:lnTo>
                    <a:pt x="26096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490175" y="2521500"/>
              <a:ext cx="1304825" cy="25"/>
            </a:xfrm>
            <a:custGeom>
              <a:avLst/>
              <a:gdLst/>
              <a:ahLst/>
              <a:cxnLst/>
              <a:rect l="l" t="t" r="r" b="b"/>
              <a:pathLst>
                <a:path w="52193" h="1" extrusionOk="0">
                  <a:moveTo>
                    <a:pt x="1" y="1"/>
                  </a:moveTo>
                  <a:lnTo>
                    <a:pt x="52192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490175" y="2521500"/>
              <a:ext cx="1304825" cy="25"/>
            </a:xfrm>
            <a:custGeom>
              <a:avLst/>
              <a:gdLst/>
              <a:ahLst/>
              <a:cxnLst/>
              <a:rect l="l" t="t" r="r" b="b"/>
              <a:pathLst>
                <a:path w="52193" h="1" fill="none" extrusionOk="0">
                  <a:moveTo>
                    <a:pt x="1" y="1"/>
                  </a:moveTo>
                  <a:lnTo>
                    <a:pt x="52192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2490175" y="2521500"/>
              <a:ext cx="25" cy="1631025"/>
            </a:xfrm>
            <a:custGeom>
              <a:avLst/>
              <a:gdLst/>
              <a:ahLst/>
              <a:cxnLst/>
              <a:rect l="l" t="t" r="r" b="b"/>
              <a:pathLst>
                <a:path w="1" h="65241" extrusionOk="0">
                  <a:moveTo>
                    <a:pt x="1" y="1"/>
                  </a:moveTo>
                  <a:lnTo>
                    <a:pt x="1" y="6524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490175" y="2521500"/>
              <a:ext cx="25" cy="1631025"/>
            </a:xfrm>
            <a:custGeom>
              <a:avLst/>
              <a:gdLst/>
              <a:ahLst/>
              <a:cxnLst/>
              <a:rect l="l" t="t" r="r" b="b"/>
              <a:pathLst>
                <a:path w="1" h="65241" fill="none" extrusionOk="0">
                  <a:moveTo>
                    <a:pt x="1" y="1"/>
                  </a:moveTo>
                  <a:lnTo>
                    <a:pt x="1" y="6524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490175" y="4152500"/>
              <a:ext cx="1304825" cy="25"/>
            </a:xfrm>
            <a:custGeom>
              <a:avLst/>
              <a:gdLst/>
              <a:ahLst/>
              <a:cxnLst/>
              <a:rect l="l" t="t" r="r" b="b"/>
              <a:pathLst>
                <a:path w="52193" h="1" extrusionOk="0">
                  <a:moveTo>
                    <a:pt x="1" y="0"/>
                  </a:moveTo>
                  <a:lnTo>
                    <a:pt x="5219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2490175" y="4152500"/>
              <a:ext cx="1304825" cy="25"/>
            </a:xfrm>
            <a:custGeom>
              <a:avLst/>
              <a:gdLst/>
              <a:ahLst/>
              <a:cxnLst/>
              <a:rect l="l" t="t" r="r" b="b"/>
              <a:pathLst>
                <a:path w="52193" h="1" fill="none" extrusionOk="0">
                  <a:moveTo>
                    <a:pt x="1" y="0"/>
                  </a:moveTo>
                  <a:lnTo>
                    <a:pt x="52192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4447375" y="4152500"/>
              <a:ext cx="652400" cy="25"/>
            </a:xfrm>
            <a:custGeom>
              <a:avLst/>
              <a:gdLst/>
              <a:ahLst/>
              <a:cxnLst/>
              <a:rect l="l" t="t" r="r" b="b"/>
              <a:pathLst>
                <a:path w="26096" h="1" extrusionOk="0">
                  <a:moveTo>
                    <a:pt x="0" y="0"/>
                  </a:moveTo>
                  <a:lnTo>
                    <a:pt x="2609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4447375" y="4152500"/>
              <a:ext cx="652400" cy="25"/>
            </a:xfrm>
            <a:custGeom>
              <a:avLst/>
              <a:gdLst/>
              <a:ahLst/>
              <a:cxnLst/>
              <a:rect l="l" t="t" r="r" b="b"/>
              <a:pathLst>
                <a:path w="26096" h="1" fill="none" extrusionOk="0">
                  <a:moveTo>
                    <a:pt x="0" y="0"/>
                  </a:moveTo>
                  <a:lnTo>
                    <a:pt x="26096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3794975" y="4152500"/>
              <a:ext cx="130500" cy="25"/>
            </a:xfrm>
            <a:custGeom>
              <a:avLst/>
              <a:gdLst/>
              <a:ahLst/>
              <a:cxnLst/>
              <a:rect l="l" t="t" r="r" b="b"/>
              <a:pathLst>
                <a:path w="5220" h="1" extrusionOk="0">
                  <a:moveTo>
                    <a:pt x="0" y="0"/>
                  </a:moveTo>
                  <a:lnTo>
                    <a:pt x="521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3794975" y="4152500"/>
              <a:ext cx="130500" cy="25"/>
            </a:xfrm>
            <a:custGeom>
              <a:avLst/>
              <a:gdLst/>
              <a:ahLst/>
              <a:cxnLst/>
              <a:rect l="l" t="t" r="r" b="b"/>
              <a:pathLst>
                <a:path w="5220" h="1" fill="none" extrusionOk="0">
                  <a:moveTo>
                    <a:pt x="0" y="0"/>
                  </a:moveTo>
                  <a:lnTo>
                    <a:pt x="5219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4316875" y="4152500"/>
              <a:ext cx="130525" cy="25"/>
            </a:xfrm>
            <a:custGeom>
              <a:avLst/>
              <a:gdLst/>
              <a:ahLst/>
              <a:cxnLst/>
              <a:rect l="l" t="t" r="r" b="b"/>
              <a:pathLst>
                <a:path w="5221" h="1" extrusionOk="0">
                  <a:moveTo>
                    <a:pt x="1" y="0"/>
                  </a:moveTo>
                  <a:lnTo>
                    <a:pt x="522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4316875" y="4152500"/>
              <a:ext cx="130525" cy="25"/>
            </a:xfrm>
            <a:custGeom>
              <a:avLst/>
              <a:gdLst/>
              <a:ahLst/>
              <a:cxnLst/>
              <a:rect l="l" t="t" r="r" b="b"/>
              <a:pathLst>
                <a:path w="5221" h="1" fill="none" extrusionOk="0">
                  <a:moveTo>
                    <a:pt x="1" y="0"/>
                  </a:moveTo>
                  <a:lnTo>
                    <a:pt x="5220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3925450" y="3956775"/>
              <a:ext cx="391450" cy="391475"/>
            </a:xfrm>
            <a:custGeom>
              <a:avLst/>
              <a:gdLst/>
              <a:ahLst/>
              <a:cxnLst/>
              <a:rect l="l" t="t" r="r" b="b"/>
              <a:pathLst>
                <a:path w="15658" h="15659" extrusionOk="0">
                  <a:moveTo>
                    <a:pt x="7829" y="1"/>
                  </a:moveTo>
                  <a:cubicBezTo>
                    <a:pt x="3497" y="1"/>
                    <a:pt x="0" y="3497"/>
                    <a:pt x="0" y="7829"/>
                  </a:cubicBezTo>
                  <a:cubicBezTo>
                    <a:pt x="0" y="12161"/>
                    <a:pt x="3497" y="15658"/>
                    <a:pt x="7829" y="15658"/>
                  </a:cubicBezTo>
                  <a:cubicBezTo>
                    <a:pt x="12161" y="15658"/>
                    <a:pt x="15658" y="12161"/>
                    <a:pt x="15658" y="7829"/>
                  </a:cubicBezTo>
                  <a:cubicBezTo>
                    <a:pt x="15658" y="3497"/>
                    <a:pt x="12161" y="1"/>
                    <a:pt x="7829" y="1"/>
                  </a:cubicBezTo>
                  <a:close/>
                </a:path>
              </a:pathLst>
            </a:custGeom>
            <a:noFill/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3990700" y="4022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extrusionOk="0">
                  <a:moveTo>
                    <a:pt x="0" y="0"/>
                  </a:moveTo>
                  <a:lnTo>
                    <a:pt x="10438" y="1043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3990700" y="4022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fill="none" extrusionOk="0">
                  <a:moveTo>
                    <a:pt x="0" y="0"/>
                  </a:moveTo>
                  <a:lnTo>
                    <a:pt x="10438" y="10439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9"/>
            <p:cNvSpPr/>
            <p:nvPr/>
          </p:nvSpPr>
          <p:spPr>
            <a:xfrm>
              <a:off x="3990700" y="4022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extrusionOk="0">
                  <a:moveTo>
                    <a:pt x="0" y="10439"/>
                  </a:moveTo>
                  <a:lnTo>
                    <a:pt x="1043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9"/>
            <p:cNvSpPr/>
            <p:nvPr/>
          </p:nvSpPr>
          <p:spPr>
            <a:xfrm>
              <a:off x="3990700" y="4022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fill="none" extrusionOk="0">
                  <a:moveTo>
                    <a:pt x="0" y="10439"/>
                  </a:moveTo>
                  <a:lnTo>
                    <a:pt x="10438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9"/>
            <p:cNvSpPr/>
            <p:nvPr/>
          </p:nvSpPr>
          <p:spPr>
            <a:xfrm>
              <a:off x="3794975" y="2521500"/>
              <a:ext cx="130500" cy="25"/>
            </a:xfrm>
            <a:custGeom>
              <a:avLst/>
              <a:gdLst/>
              <a:ahLst/>
              <a:cxnLst/>
              <a:rect l="l" t="t" r="r" b="b"/>
              <a:pathLst>
                <a:path w="5220" h="1" extrusionOk="0">
                  <a:moveTo>
                    <a:pt x="0" y="1"/>
                  </a:moveTo>
                  <a:lnTo>
                    <a:pt x="5219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9"/>
            <p:cNvSpPr/>
            <p:nvPr/>
          </p:nvSpPr>
          <p:spPr>
            <a:xfrm>
              <a:off x="3794975" y="2521500"/>
              <a:ext cx="130500" cy="25"/>
            </a:xfrm>
            <a:custGeom>
              <a:avLst/>
              <a:gdLst/>
              <a:ahLst/>
              <a:cxnLst/>
              <a:rect l="l" t="t" r="r" b="b"/>
              <a:pathLst>
                <a:path w="5220" h="1" fill="none" extrusionOk="0">
                  <a:moveTo>
                    <a:pt x="0" y="1"/>
                  </a:moveTo>
                  <a:lnTo>
                    <a:pt x="5219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4316875" y="2521500"/>
              <a:ext cx="130525" cy="25"/>
            </a:xfrm>
            <a:custGeom>
              <a:avLst/>
              <a:gdLst/>
              <a:ahLst/>
              <a:cxnLst/>
              <a:rect l="l" t="t" r="r" b="b"/>
              <a:pathLst>
                <a:path w="5221" h="1" extrusionOk="0">
                  <a:moveTo>
                    <a:pt x="1" y="1"/>
                  </a:moveTo>
                  <a:lnTo>
                    <a:pt x="522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4316875" y="2521500"/>
              <a:ext cx="130525" cy="25"/>
            </a:xfrm>
            <a:custGeom>
              <a:avLst/>
              <a:gdLst/>
              <a:ahLst/>
              <a:cxnLst/>
              <a:rect l="l" t="t" r="r" b="b"/>
              <a:pathLst>
                <a:path w="5221" h="1" fill="none" extrusionOk="0">
                  <a:moveTo>
                    <a:pt x="1" y="1"/>
                  </a:moveTo>
                  <a:lnTo>
                    <a:pt x="5220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9"/>
            <p:cNvSpPr/>
            <p:nvPr/>
          </p:nvSpPr>
          <p:spPr>
            <a:xfrm>
              <a:off x="3925450" y="2325775"/>
              <a:ext cx="391450" cy="391475"/>
            </a:xfrm>
            <a:custGeom>
              <a:avLst/>
              <a:gdLst/>
              <a:ahLst/>
              <a:cxnLst/>
              <a:rect l="l" t="t" r="r" b="b"/>
              <a:pathLst>
                <a:path w="15658" h="15659" extrusionOk="0">
                  <a:moveTo>
                    <a:pt x="7829" y="1"/>
                  </a:moveTo>
                  <a:cubicBezTo>
                    <a:pt x="3497" y="1"/>
                    <a:pt x="0" y="3498"/>
                    <a:pt x="0" y="7830"/>
                  </a:cubicBezTo>
                  <a:cubicBezTo>
                    <a:pt x="0" y="12162"/>
                    <a:pt x="3497" y="15658"/>
                    <a:pt x="7829" y="15658"/>
                  </a:cubicBezTo>
                  <a:cubicBezTo>
                    <a:pt x="12161" y="15658"/>
                    <a:pt x="15658" y="12162"/>
                    <a:pt x="15658" y="7830"/>
                  </a:cubicBezTo>
                  <a:cubicBezTo>
                    <a:pt x="15658" y="3498"/>
                    <a:pt x="12161" y="1"/>
                    <a:pt x="7829" y="1"/>
                  </a:cubicBezTo>
                  <a:close/>
                </a:path>
              </a:pathLst>
            </a:custGeom>
            <a:noFill/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9"/>
            <p:cNvSpPr/>
            <p:nvPr/>
          </p:nvSpPr>
          <p:spPr>
            <a:xfrm>
              <a:off x="3990700" y="2391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extrusionOk="0">
                  <a:moveTo>
                    <a:pt x="0" y="0"/>
                  </a:moveTo>
                  <a:lnTo>
                    <a:pt x="10438" y="1043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9"/>
            <p:cNvSpPr/>
            <p:nvPr/>
          </p:nvSpPr>
          <p:spPr>
            <a:xfrm>
              <a:off x="3990700" y="2391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fill="none" extrusionOk="0">
                  <a:moveTo>
                    <a:pt x="0" y="0"/>
                  </a:moveTo>
                  <a:lnTo>
                    <a:pt x="10438" y="10439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9"/>
            <p:cNvSpPr/>
            <p:nvPr/>
          </p:nvSpPr>
          <p:spPr>
            <a:xfrm>
              <a:off x="3990700" y="2391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extrusionOk="0">
                  <a:moveTo>
                    <a:pt x="0" y="10439"/>
                  </a:moveTo>
                  <a:lnTo>
                    <a:pt x="1043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9"/>
            <p:cNvSpPr/>
            <p:nvPr/>
          </p:nvSpPr>
          <p:spPr>
            <a:xfrm>
              <a:off x="3990700" y="2391025"/>
              <a:ext cx="260975" cy="260975"/>
            </a:xfrm>
            <a:custGeom>
              <a:avLst/>
              <a:gdLst/>
              <a:ahLst/>
              <a:cxnLst/>
              <a:rect l="l" t="t" r="r" b="b"/>
              <a:pathLst>
                <a:path w="10439" h="10439" fill="none" extrusionOk="0">
                  <a:moveTo>
                    <a:pt x="0" y="10439"/>
                  </a:moveTo>
                  <a:lnTo>
                    <a:pt x="10438" y="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2490175" y="2358400"/>
              <a:ext cx="25" cy="163125"/>
            </a:xfrm>
            <a:custGeom>
              <a:avLst/>
              <a:gdLst/>
              <a:ahLst/>
              <a:cxnLst/>
              <a:rect l="l" t="t" r="r" b="b"/>
              <a:pathLst>
                <a:path w="1" h="6525" extrusionOk="0">
                  <a:moveTo>
                    <a:pt x="1" y="1"/>
                  </a:moveTo>
                  <a:lnTo>
                    <a:pt x="1" y="652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2490175" y="2358400"/>
              <a:ext cx="25" cy="163125"/>
            </a:xfrm>
            <a:custGeom>
              <a:avLst/>
              <a:gdLst/>
              <a:ahLst/>
              <a:cxnLst/>
              <a:rect l="l" t="t" r="r" b="b"/>
              <a:pathLst>
                <a:path w="1" h="6525" fill="none" extrusionOk="0">
                  <a:moveTo>
                    <a:pt x="1" y="1"/>
                  </a:moveTo>
                  <a:lnTo>
                    <a:pt x="1" y="6525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2490175" y="890500"/>
              <a:ext cx="25" cy="1631025"/>
            </a:xfrm>
            <a:custGeom>
              <a:avLst/>
              <a:gdLst/>
              <a:ahLst/>
              <a:cxnLst/>
              <a:rect l="l" t="t" r="r" b="b"/>
              <a:pathLst>
                <a:path w="1" h="65241" extrusionOk="0">
                  <a:moveTo>
                    <a:pt x="1" y="1"/>
                  </a:moveTo>
                  <a:lnTo>
                    <a:pt x="1" y="6524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2490175" y="890500"/>
              <a:ext cx="25" cy="1631025"/>
            </a:xfrm>
            <a:custGeom>
              <a:avLst/>
              <a:gdLst/>
              <a:ahLst/>
              <a:cxnLst/>
              <a:rect l="l" t="t" r="r" b="b"/>
              <a:pathLst>
                <a:path w="1" h="65241" fill="none" extrusionOk="0">
                  <a:moveTo>
                    <a:pt x="1" y="1"/>
                  </a:moveTo>
                  <a:lnTo>
                    <a:pt x="1" y="6524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3468775" y="890500"/>
              <a:ext cx="652425" cy="25"/>
            </a:xfrm>
            <a:custGeom>
              <a:avLst/>
              <a:gdLst/>
              <a:ahLst/>
              <a:cxnLst/>
              <a:rect l="l" t="t" r="r" b="b"/>
              <a:pathLst>
                <a:path w="26097" h="1" extrusionOk="0">
                  <a:moveTo>
                    <a:pt x="0" y="1"/>
                  </a:moveTo>
                  <a:lnTo>
                    <a:pt x="2609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3468775" y="890500"/>
              <a:ext cx="652425" cy="25"/>
            </a:xfrm>
            <a:custGeom>
              <a:avLst/>
              <a:gdLst/>
              <a:ahLst/>
              <a:cxnLst/>
              <a:rect l="l" t="t" r="r" b="b"/>
              <a:pathLst>
                <a:path w="26097" h="1" fill="none" extrusionOk="0">
                  <a:moveTo>
                    <a:pt x="0" y="1"/>
                  </a:moveTo>
                  <a:lnTo>
                    <a:pt x="26096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4284275" y="890500"/>
              <a:ext cx="815500" cy="25"/>
            </a:xfrm>
            <a:custGeom>
              <a:avLst/>
              <a:gdLst/>
              <a:ahLst/>
              <a:cxnLst/>
              <a:rect l="l" t="t" r="r" b="b"/>
              <a:pathLst>
                <a:path w="32620" h="1" extrusionOk="0">
                  <a:moveTo>
                    <a:pt x="0" y="1"/>
                  </a:moveTo>
                  <a:lnTo>
                    <a:pt x="3262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4284275" y="890500"/>
              <a:ext cx="815500" cy="25"/>
            </a:xfrm>
            <a:custGeom>
              <a:avLst/>
              <a:gdLst/>
              <a:ahLst/>
              <a:cxnLst/>
              <a:rect l="l" t="t" r="r" b="b"/>
              <a:pathLst>
                <a:path w="32620" h="1" fill="none" extrusionOk="0">
                  <a:moveTo>
                    <a:pt x="0" y="1"/>
                  </a:moveTo>
                  <a:lnTo>
                    <a:pt x="32620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5099750" y="890500"/>
              <a:ext cx="25" cy="3262025"/>
            </a:xfrm>
            <a:custGeom>
              <a:avLst/>
              <a:gdLst/>
              <a:ahLst/>
              <a:cxnLst/>
              <a:rect l="l" t="t" r="r" b="b"/>
              <a:pathLst>
                <a:path w="1" h="130481" extrusionOk="0">
                  <a:moveTo>
                    <a:pt x="1" y="1"/>
                  </a:moveTo>
                  <a:lnTo>
                    <a:pt x="1" y="130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5099750" y="890500"/>
              <a:ext cx="25" cy="3262025"/>
            </a:xfrm>
            <a:custGeom>
              <a:avLst/>
              <a:gdLst/>
              <a:ahLst/>
              <a:cxnLst/>
              <a:rect l="l" t="t" r="r" b="b"/>
              <a:pathLst>
                <a:path w="1" h="130481" fill="none" extrusionOk="0">
                  <a:moveTo>
                    <a:pt x="1" y="1"/>
                  </a:moveTo>
                  <a:lnTo>
                    <a:pt x="1" y="130480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4055925" y="890500"/>
              <a:ext cx="65275" cy="25"/>
            </a:xfrm>
            <a:custGeom>
              <a:avLst/>
              <a:gdLst/>
              <a:ahLst/>
              <a:cxnLst/>
              <a:rect l="l" t="t" r="r" b="b"/>
              <a:pathLst>
                <a:path w="2611" h="1" extrusionOk="0">
                  <a:moveTo>
                    <a:pt x="2610" y="1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4055925" y="890500"/>
              <a:ext cx="65275" cy="25"/>
            </a:xfrm>
            <a:custGeom>
              <a:avLst/>
              <a:gdLst/>
              <a:ahLst/>
              <a:cxnLst/>
              <a:rect l="l" t="t" r="r" b="b"/>
              <a:pathLst>
                <a:path w="2611" h="1" fill="none" extrusionOk="0">
                  <a:moveTo>
                    <a:pt x="2610" y="1"/>
                  </a:moveTo>
                  <a:lnTo>
                    <a:pt x="1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4055925" y="727400"/>
              <a:ext cx="25" cy="326225"/>
            </a:xfrm>
            <a:custGeom>
              <a:avLst/>
              <a:gdLst/>
              <a:ahLst/>
              <a:cxnLst/>
              <a:rect l="l" t="t" r="r" b="b"/>
              <a:pathLst>
                <a:path w="1" h="13049" extrusionOk="0">
                  <a:moveTo>
                    <a:pt x="1" y="1"/>
                  </a:moveTo>
                  <a:lnTo>
                    <a:pt x="1" y="1304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4055925" y="727400"/>
              <a:ext cx="25" cy="326225"/>
            </a:xfrm>
            <a:custGeom>
              <a:avLst/>
              <a:gdLst/>
              <a:ahLst/>
              <a:cxnLst/>
              <a:rect l="l" t="t" r="r" b="b"/>
              <a:pathLst>
                <a:path w="1" h="13049" fill="none" extrusionOk="0">
                  <a:moveTo>
                    <a:pt x="1" y="1"/>
                  </a:moveTo>
                  <a:lnTo>
                    <a:pt x="1" y="13049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4153775" y="809625"/>
              <a:ext cx="25" cy="163100"/>
            </a:xfrm>
            <a:custGeom>
              <a:avLst/>
              <a:gdLst/>
              <a:ahLst/>
              <a:cxnLst/>
              <a:rect l="l" t="t" r="r" b="b"/>
              <a:pathLst>
                <a:path w="1" h="6524" extrusionOk="0">
                  <a:moveTo>
                    <a:pt x="1" y="0"/>
                  </a:moveTo>
                  <a:lnTo>
                    <a:pt x="1" y="652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4153775" y="809625"/>
              <a:ext cx="25" cy="163100"/>
            </a:xfrm>
            <a:custGeom>
              <a:avLst/>
              <a:gdLst/>
              <a:ahLst/>
              <a:cxnLst/>
              <a:rect l="l" t="t" r="r" b="b"/>
              <a:pathLst>
                <a:path w="1" h="6524" fill="none" extrusionOk="0">
                  <a:moveTo>
                    <a:pt x="1" y="0"/>
                  </a:moveTo>
                  <a:lnTo>
                    <a:pt x="1" y="6524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4251650" y="727400"/>
              <a:ext cx="25" cy="326225"/>
            </a:xfrm>
            <a:custGeom>
              <a:avLst/>
              <a:gdLst/>
              <a:ahLst/>
              <a:cxnLst/>
              <a:rect l="l" t="t" r="r" b="b"/>
              <a:pathLst>
                <a:path w="1" h="13049" extrusionOk="0">
                  <a:moveTo>
                    <a:pt x="0" y="1"/>
                  </a:moveTo>
                  <a:lnTo>
                    <a:pt x="0" y="1304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4251650" y="727400"/>
              <a:ext cx="25" cy="326225"/>
            </a:xfrm>
            <a:custGeom>
              <a:avLst/>
              <a:gdLst/>
              <a:ahLst/>
              <a:cxnLst/>
              <a:rect l="l" t="t" r="r" b="b"/>
              <a:pathLst>
                <a:path w="1" h="13049" fill="none" extrusionOk="0">
                  <a:moveTo>
                    <a:pt x="0" y="1"/>
                  </a:moveTo>
                  <a:lnTo>
                    <a:pt x="0" y="13049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4349500" y="809625"/>
              <a:ext cx="25" cy="163100"/>
            </a:xfrm>
            <a:custGeom>
              <a:avLst/>
              <a:gdLst/>
              <a:ahLst/>
              <a:cxnLst/>
              <a:rect l="l" t="t" r="r" b="b"/>
              <a:pathLst>
                <a:path w="1" h="6524" extrusionOk="0">
                  <a:moveTo>
                    <a:pt x="1" y="0"/>
                  </a:moveTo>
                  <a:lnTo>
                    <a:pt x="1" y="652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4349500" y="809625"/>
              <a:ext cx="25" cy="163100"/>
            </a:xfrm>
            <a:custGeom>
              <a:avLst/>
              <a:gdLst/>
              <a:ahLst/>
              <a:cxnLst/>
              <a:rect l="l" t="t" r="r" b="b"/>
              <a:pathLst>
                <a:path w="1" h="6524" fill="none" extrusionOk="0">
                  <a:moveTo>
                    <a:pt x="1" y="0"/>
                  </a:moveTo>
                  <a:lnTo>
                    <a:pt x="1" y="6524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4284275" y="890500"/>
              <a:ext cx="65250" cy="25"/>
            </a:xfrm>
            <a:custGeom>
              <a:avLst/>
              <a:gdLst/>
              <a:ahLst/>
              <a:cxnLst/>
              <a:rect l="l" t="t" r="r" b="b"/>
              <a:pathLst>
                <a:path w="2610" h="1" extrusionOk="0">
                  <a:moveTo>
                    <a:pt x="2610" y="1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4284275" y="890500"/>
              <a:ext cx="65250" cy="25"/>
            </a:xfrm>
            <a:custGeom>
              <a:avLst/>
              <a:gdLst/>
              <a:ahLst/>
              <a:cxnLst/>
              <a:rect l="l" t="t" r="r" b="b"/>
              <a:pathLst>
                <a:path w="2610" h="1" fill="none" extrusionOk="0">
                  <a:moveTo>
                    <a:pt x="2610" y="1"/>
                  </a:moveTo>
                  <a:lnTo>
                    <a:pt x="0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2490175" y="890500"/>
              <a:ext cx="978625" cy="25"/>
            </a:xfrm>
            <a:custGeom>
              <a:avLst/>
              <a:gdLst/>
              <a:ahLst/>
              <a:cxnLst/>
              <a:rect l="l" t="t" r="r" b="b"/>
              <a:pathLst>
                <a:path w="39145" h="1" extrusionOk="0">
                  <a:moveTo>
                    <a:pt x="1" y="1"/>
                  </a:moveTo>
                  <a:lnTo>
                    <a:pt x="39144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2490175" y="890500"/>
              <a:ext cx="978625" cy="25"/>
            </a:xfrm>
            <a:custGeom>
              <a:avLst/>
              <a:gdLst/>
              <a:ahLst/>
              <a:cxnLst/>
              <a:rect l="l" t="t" r="r" b="b"/>
              <a:pathLst>
                <a:path w="39145" h="1" fill="none" extrusionOk="0">
                  <a:moveTo>
                    <a:pt x="1" y="1"/>
                  </a:moveTo>
                  <a:lnTo>
                    <a:pt x="39144" y="1"/>
                  </a:lnTo>
                </a:path>
              </a:pathLst>
            </a:custGeom>
            <a:noFill/>
            <a:ln w="32625" cap="sq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4414750" y="4119875"/>
              <a:ext cx="65250" cy="65275"/>
            </a:xfrm>
            <a:custGeom>
              <a:avLst/>
              <a:gdLst/>
              <a:ahLst/>
              <a:cxnLst/>
              <a:rect l="l" t="t" r="r" b="b"/>
              <a:pathLst>
                <a:path w="2610" h="2611" extrusionOk="0">
                  <a:moveTo>
                    <a:pt x="1305" y="1"/>
                  </a:moveTo>
                  <a:cubicBezTo>
                    <a:pt x="574" y="1"/>
                    <a:pt x="0" y="575"/>
                    <a:pt x="0" y="1305"/>
                  </a:cubicBezTo>
                  <a:cubicBezTo>
                    <a:pt x="0" y="2036"/>
                    <a:pt x="574" y="2610"/>
                    <a:pt x="1305" y="2610"/>
                  </a:cubicBezTo>
                  <a:cubicBezTo>
                    <a:pt x="2036" y="2610"/>
                    <a:pt x="2610" y="2036"/>
                    <a:pt x="2610" y="1305"/>
                  </a:cubicBezTo>
                  <a:cubicBezTo>
                    <a:pt x="2610" y="575"/>
                    <a:pt x="2036" y="1"/>
                    <a:pt x="1305" y="1"/>
                  </a:cubicBezTo>
                  <a:close/>
                </a:path>
              </a:pathLst>
            </a:custGeom>
            <a:solidFill>
              <a:srgbClr val="000000"/>
            </a:solidFill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3762350" y="4119875"/>
              <a:ext cx="65275" cy="65275"/>
            </a:xfrm>
            <a:custGeom>
              <a:avLst/>
              <a:gdLst/>
              <a:ahLst/>
              <a:cxnLst/>
              <a:rect l="l" t="t" r="r" b="b"/>
              <a:pathLst>
                <a:path w="2611" h="2611" extrusionOk="0">
                  <a:moveTo>
                    <a:pt x="1305" y="1"/>
                  </a:moveTo>
                  <a:cubicBezTo>
                    <a:pt x="575" y="1"/>
                    <a:pt x="1" y="575"/>
                    <a:pt x="1" y="1305"/>
                  </a:cubicBezTo>
                  <a:cubicBezTo>
                    <a:pt x="1" y="2036"/>
                    <a:pt x="575" y="2610"/>
                    <a:pt x="1305" y="2610"/>
                  </a:cubicBezTo>
                  <a:cubicBezTo>
                    <a:pt x="2036" y="2610"/>
                    <a:pt x="2610" y="2036"/>
                    <a:pt x="2610" y="1305"/>
                  </a:cubicBezTo>
                  <a:cubicBezTo>
                    <a:pt x="2610" y="575"/>
                    <a:pt x="2036" y="1"/>
                    <a:pt x="1305" y="1"/>
                  </a:cubicBezTo>
                  <a:close/>
                </a:path>
              </a:pathLst>
            </a:custGeom>
            <a:solidFill>
              <a:srgbClr val="000000"/>
            </a:solidFill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4414750" y="2488875"/>
              <a:ext cx="65250" cy="65275"/>
            </a:xfrm>
            <a:custGeom>
              <a:avLst/>
              <a:gdLst/>
              <a:ahLst/>
              <a:cxnLst/>
              <a:rect l="l" t="t" r="r" b="b"/>
              <a:pathLst>
                <a:path w="2610" h="2611" extrusionOk="0">
                  <a:moveTo>
                    <a:pt x="1305" y="1"/>
                  </a:moveTo>
                  <a:cubicBezTo>
                    <a:pt x="574" y="1"/>
                    <a:pt x="0" y="575"/>
                    <a:pt x="0" y="1306"/>
                  </a:cubicBezTo>
                  <a:cubicBezTo>
                    <a:pt x="0" y="2036"/>
                    <a:pt x="574" y="2610"/>
                    <a:pt x="1305" y="2610"/>
                  </a:cubicBezTo>
                  <a:cubicBezTo>
                    <a:pt x="2036" y="2610"/>
                    <a:pt x="2610" y="2036"/>
                    <a:pt x="2610" y="1306"/>
                  </a:cubicBezTo>
                  <a:cubicBezTo>
                    <a:pt x="2610" y="575"/>
                    <a:pt x="2036" y="1"/>
                    <a:pt x="1305" y="1"/>
                  </a:cubicBezTo>
                  <a:close/>
                </a:path>
              </a:pathLst>
            </a:custGeom>
            <a:solidFill>
              <a:srgbClr val="000000"/>
            </a:solidFill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3762350" y="2488875"/>
              <a:ext cx="65275" cy="65275"/>
            </a:xfrm>
            <a:custGeom>
              <a:avLst/>
              <a:gdLst/>
              <a:ahLst/>
              <a:cxnLst/>
              <a:rect l="l" t="t" r="r" b="b"/>
              <a:pathLst>
                <a:path w="2611" h="2611" extrusionOk="0">
                  <a:moveTo>
                    <a:pt x="1305" y="1"/>
                  </a:moveTo>
                  <a:cubicBezTo>
                    <a:pt x="575" y="1"/>
                    <a:pt x="1" y="575"/>
                    <a:pt x="1" y="1306"/>
                  </a:cubicBezTo>
                  <a:cubicBezTo>
                    <a:pt x="1" y="2036"/>
                    <a:pt x="575" y="2610"/>
                    <a:pt x="1305" y="2610"/>
                  </a:cubicBezTo>
                  <a:cubicBezTo>
                    <a:pt x="2036" y="2610"/>
                    <a:pt x="2610" y="2036"/>
                    <a:pt x="2610" y="1306"/>
                  </a:cubicBezTo>
                  <a:cubicBezTo>
                    <a:pt x="2610" y="575"/>
                    <a:pt x="2036" y="1"/>
                    <a:pt x="1305" y="1"/>
                  </a:cubicBezTo>
                  <a:close/>
                </a:path>
              </a:pathLst>
            </a:custGeom>
            <a:solidFill>
              <a:srgbClr val="000000"/>
            </a:solidFill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5067150" y="2488875"/>
              <a:ext cx="65250" cy="65275"/>
            </a:xfrm>
            <a:custGeom>
              <a:avLst/>
              <a:gdLst/>
              <a:ahLst/>
              <a:cxnLst/>
              <a:rect l="l" t="t" r="r" b="b"/>
              <a:pathLst>
                <a:path w="2610" h="2611" extrusionOk="0">
                  <a:moveTo>
                    <a:pt x="1305" y="1"/>
                  </a:moveTo>
                  <a:cubicBezTo>
                    <a:pt x="574" y="1"/>
                    <a:pt x="0" y="575"/>
                    <a:pt x="0" y="1306"/>
                  </a:cubicBezTo>
                  <a:cubicBezTo>
                    <a:pt x="0" y="2036"/>
                    <a:pt x="574" y="2610"/>
                    <a:pt x="1305" y="2610"/>
                  </a:cubicBezTo>
                  <a:cubicBezTo>
                    <a:pt x="2036" y="2610"/>
                    <a:pt x="2610" y="2036"/>
                    <a:pt x="2610" y="1306"/>
                  </a:cubicBezTo>
                  <a:cubicBezTo>
                    <a:pt x="2610" y="575"/>
                    <a:pt x="2036" y="1"/>
                    <a:pt x="1305" y="1"/>
                  </a:cubicBezTo>
                  <a:close/>
                </a:path>
              </a:pathLst>
            </a:custGeom>
            <a:solidFill>
              <a:srgbClr val="000000"/>
            </a:solidFill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2457550" y="2488875"/>
              <a:ext cx="65275" cy="65275"/>
            </a:xfrm>
            <a:custGeom>
              <a:avLst/>
              <a:gdLst/>
              <a:ahLst/>
              <a:cxnLst/>
              <a:rect l="l" t="t" r="r" b="b"/>
              <a:pathLst>
                <a:path w="2611" h="2611" extrusionOk="0">
                  <a:moveTo>
                    <a:pt x="1306" y="1"/>
                  </a:moveTo>
                  <a:cubicBezTo>
                    <a:pt x="575" y="1"/>
                    <a:pt x="1" y="575"/>
                    <a:pt x="1" y="1306"/>
                  </a:cubicBezTo>
                  <a:cubicBezTo>
                    <a:pt x="1" y="2036"/>
                    <a:pt x="575" y="2610"/>
                    <a:pt x="1306" y="2610"/>
                  </a:cubicBezTo>
                  <a:cubicBezTo>
                    <a:pt x="2036" y="2610"/>
                    <a:pt x="2611" y="2036"/>
                    <a:pt x="2611" y="1306"/>
                  </a:cubicBezTo>
                  <a:cubicBezTo>
                    <a:pt x="2611" y="575"/>
                    <a:pt x="2036" y="1"/>
                    <a:pt x="1306" y="1"/>
                  </a:cubicBezTo>
                  <a:close/>
                </a:path>
              </a:pathLst>
            </a:custGeom>
            <a:solidFill>
              <a:srgbClr val="000000"/>
            </a:solidFill>
            <a:ln w="32625" cap="flat" cmpd="sng">
              <a:solidFill>
                <a:srgbClr val="000000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19"/>
          <p:cNvSpPr txBox="1"/>
          <p:nvPr/>
        </p:nvSpPr>
        <p:spPr>
          <a:xfrm>
            <a:off x="1879638" y="647513"/>
            <a:ext cx="13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latin typeface="Kalam"/>
                <a:ea typeface="Kalam"/>
                <a:cs typeface="Kalam"/>
                <a:sym typeface="Kalam"/>
              </a:rPr>
              <a:t>V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TOTAL</a:t>
            </a:r>
            <a:r>
              <a:rPr lang="en" sz="1200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0080FF"/>
                </a:solidFill>
                <a:latin typeface="Kalam"/>
                <a:ea typeface="Kalam"/>
                <a:cs typeface="Kalam"/>
                <a:sym typeface="Kalam"/>
              </a:rPr>
              <a:t>10 V</a:t>
            </a:r>
            <a:endParaRPr sz="1200">
              <a:solidFill>
                <a:srgbClr val="008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99" name="Google Shape;399;p19"/>
          <p:cNvSpPr txBox="1"/>
          <p:nvPr/>
        </p:nvSpPr>
        <p:spPr>
          <a:xfrm>
            <a:off x="1879638" y="2963513"/>
            <a:ext cx="13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latin typeface="Kalam"/>
                <a:ea typeface="Kalam"/>
                <a:cs typeface="Kalam"/>
                <a:sym typeface="Kalam"/>
              </a:rPr>
              <a:t>V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1</a:t>
            </a:r>
            <a:r>
              <a:rPr lang="en" sz="1200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0080FF"/>
                </a:solidFill>
                <a:latin typeface="Kalam"/>
                <a:ea typeface="Kalam"/>
                <a:cs typeface="Kalam"/>
                <a:sym typeface="Kalam"/>
              </a:rPr>
              <a:t>10 V</a:t>
            </a:r>
            <a:endParaRPr sz="1200">
              <a:solidFill>
                <a:srgbClr val="008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00" name="Google Shape;400;p19"/>
          <p:cNvSpPr txBox="1"/>
          <p:nvPr/>
        </p:nvSpPr>
        <p:spPr>
          <a:xfrm>
            <a:off x="1879638" y="4621613"/>
            <a:ext cx="13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latin typeface="Kalam"/>
                <a:ea typeface="Kalam"/>
                <a:cs typeface="Kalam"/>
                <a:sym typeface="Kalam"/>
              </a:rPr>
              <a:t>V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200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0080FF"/>
                </a:solidFill>
                <a:latin typeface="Kalam"/>
                <a:ea typeface="Kalam"/>
                <a:cs typeface="Kalam"/>
                <a:sym typeface="Kalam"/>
              </a:rPr>
              <a:t>10 V</a:t>
            </a:r>
            <a:endParaRPr sz="1200">
              <a:solidFill>
                <a:srgbClr val="008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57613A1-F79B-C3D1-07E8-13F1393457A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55E6048-52CB-EBDA-DEFE-6ADF229AF12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5F80A-3430-26AD-6AA3-AC2FF8EFB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D2ABA-8C16-3FFC-B995-EE58855D82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406" name="Google Shape;406;p20"/>
          <p:cNvGrpSpPr/>
          <p:nvPr/>
        </p:nvGrpSpPr>
        <p:grpSpPr>
          <a:xfrm>
            <a:off x="642750" y="932680"/>
            <a:ext cx="4644180" cy="3278144"/>
            <a:chOff x="799400" y="607875"/>
            <a:chExt cx="5805225" cy="4104350"/>
          </a:xfrm>
        </p:grpSpPr>
        <p:sp>
          <p:nvSpPr>
            <p:cNvPr id="407" name="Google Shape;407;p20"/>
            <p:cNvSpPr/>
            <p:nvPr/>
          </p:nvSpPr>
          <p:spPr>
            <a:xfrm>
              <a:off x="5643250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extrusionOk="0">
                  <a:moveTo>
                    <a:pt x="0" y="0"/>
                  </a:moveTo>
                  <a:lnTo>
                    <a:pt x="0" y="369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5643250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fill="none" extrusionOk="0">
                  <a:moveTo>
                    <a:pt x="0" y="0"/>
                  </a:moveTo>
                  <a:lnTo>
                    <a:pt x="0" y="3697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5458350" y="4490350"/>
              <a:ext cx="184925" cy="25"/>
            </a:xfrm>
            <a:custGeom>
              <a:avLst/>
              <a:gdLst/>
              <a:ahLst/>
              <a:cxnLst/>
              <a:rect l="l" t="t" r="r" b="b"/>
              <a:pathLst>
                <a:path w="7397" h="1" extrusionOk="0">
                  <a:moveTo>
                    <a:pt x="1" y="0"/>
                  </a:moveTo>
                  <a:lnTo>
                    <a:pt x="739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5458350" y="4490350"/>
              <a:ext cx="184925" cy="25"/>
            </a:xfrm>
            <a:custGeom>
              <a:avLst/>
              <a:gdLst/>
              <a:ahLst/>
              <a:cxnLst/>
              <a:rect l="l" t="t" r="r" b="b"/>
              <a:pathLst>
                <a:path w="7397" h="1" fill="none" extrusionOk="0">
                  <a:moveTo>
                    <a:pt x="1" y="0"/>
                  </a:moveTo>
                  <a:lnTo>
                    <a:pt x="7396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4349075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extrusionOk="0">
                  <a:moveTo>
                    <a:pt x="1" y="0"/>
                  </a:moveTo>
                  <a:lnTo>
                    <a:pt x="1" y="369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4349075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fill="none" extrusionOk="0">
                  <a:moveTo>
                    <a:pt x="1" y="0"/>
                  </a:moveTo>
                  <a:lnTo>
                    <a:pt x="1" y="3697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4349075" y="44903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1" y="0"/>
                  </a:moveTo>
                  <a:lnTo>
                    <a:pt x="739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4349075" y="44903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1" y="0"/>
                  </a:moveTo>
                  <a:lnTo>
                    <a:pt x="7396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870050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extrusionOk="0">
                  <a:moveTo>
                    <a:pt x="0" y="0"/>
                  </a:moveTo>
                  <a:lnTo>
                    <a:pt x="0" y="369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70050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fill="none" extrusionOk="0">
                  <a:moveTo>
                    <a:pt x="0" y="0"/>
                  </a:moveTo>
                  <a:lnTo>
                    <a:pt x="0" y="3697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685175" y="44903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0" y="0"/>
                  </a:moveTo>
                  <a:lnTo>
                    <a:pt x="739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685175" y="44903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0" y="0"/>
                  </a:moveTo>
                  <a:lnTo>
                    <a:pt x="7395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1575900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extrusionOk="0">
                  <a:moveTo>
                    <a:pt x="0" y="0"/>
                  </a:moveTo>
                  <a:lnTo>
                    <a:pt x="0" y="369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1575900" y="35659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fill="none" extrusionOk="0">
                  <a:moveTo>
                    <a:pt x="0" y="0"/>
                  </a:moveTo>
                  <a:lnTo>
                    <a:pt x="0" y="3697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1575900" y="44903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0" y="0"/>
                  </a:moveTo>
                  <a:lnTo>
                    <a:pt x="739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1575900" y="44903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0" y="0"/>
                  </a:moveTo>
                  <a:lnTo>
                    <a:pt x="7395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1021250" y="7927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extrusionOk="0">
                  <a:moveTo>
                    <a:pt x="1" y="1"/>
                  </a:moveTo>
                  <a:lnTo>
                    <a:pt x="1" y="369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1021250" y="7927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fill="none" extrusionOk="0">
                  <a:moveTo>
                    <a:pt x="1" y="1"/>
                  </a:moveTo>
                  <a:lnTo>
                    <a:pt x="1" y="3697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1021250" y="2271800"/>
              <a:ext cx="25" cy="1294175"/>
            </a:xfrm>
            <a:custGeom>
              <a:avLst/>
              <a:gdLst/>
              <a:ahLst/>
              <a:cxnLst/>
              <a:rect l="l" t="t" r="r" b="b"/>
              <a:pathLst>
                <a:path w="1" h="51767" extrusionOk="0">
                  <a:moveTo>
                    <a:pt x="1" y="0"/>
                  </a:moveTo>
                  <a:lnTo>
                    <a:pt x="1" y="5176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1021250" y="2271800"/>
              <a:ext cx="25" cy="1294175"/>
            </a:xfrm>
            <a:custGeom>
              <a:avLst/>
              <a:gdLst/>
              <a:ahLst/>
              <a:cxnLst/>
              <a:rect l="l" t="t" r="r" b="b"/>
              <a:pathLst>
                <a:path w="1" h="51767" fill="none" extrusionOk="0">
                  <a:moveTo>
                    <a:pt x="1" y="0"/>
                  </a:moveTo>
                  <a:lnTo>
                    <a:pt x="1" y="5176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1021250" y="3565950"/>
              <a:ext cx="739550" cy="25"/>
            </a:xfrm>
            <a:custGeom>
              <a:avLst/>
              <a:gdLst/>
              <a:ahLst/>
              <a:cxnLst/>
              <a:rect l="l" t="t" r="r" b="b"/>
              <a:pathLst>
                <a:path w="29582" h="1" extrusionOk="0">
                  <a:moveTo>
                    <a:pt x="1" y="0"/>
                  </a:moveTo>
                  <a:lnTo>
                    <a:pt x="2958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1021250" y="3565950"/>
              <a:ext cx="739550" cy="25"/>
            </a:xfrm>
            <a:custGeom>
              <a:avLst/>
              <a:gdLst/>
              <a:ahLst/>
              <a:cxnLst/>
              <a:rect l="l" t="t" r="r" b="b"/>
              <a:pathLst>
                <a:path w="29582" h="1" fill="none" extrusionOk="0">
                  <a:moveTo>
                    <a:pt x="1" y="0"/>
                  </a:moveTo>
                  <a:lnTo>
                    <a:pt x="29581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2685175" y="3565950"/>
              <a:ext cx="1848800" cy="25"/>
            </a:xfrm>
            <a:custGeom>
              <a:avLst/>
              <a:gdLst/>
              <a:ahLst/>
              <a:cxnLst/>
              <a:rect l="l" t="t" r="r" b="b"/>
              <a:pathLst>
                <a:path w="73952" h="1" extrusionOk="0">
                  <a:moveTo>
                    <a:pt x="0" y="0"/>
                  </a:moveTo>
                  <a:lnTo>
                    <a:pt x="7395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2685175" y="3565950"/>
              <a:ext cx="1848800" cy="25"/>
            </a:xfrm>
            <a:custGeom>
              <a:avLst/>
              <a:gdLst/>
              <a:ahLst/>
              <a:cxnLst/>
              <a:rect l="l" t="t" r="r" b="b"/>
              <a:pathLst>
                <a:path w="73952" h="1" fill="none" extrusionOk="0">
                  <a:moveTo>
                    <a:pt x="0" y="0"/>
                  </a:moveTo>
                  <a:lnTo>
                    <a:pt x="73952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5458350" y="3565950"/>
              <a:ext cx="924425" cy="25"/>
            </a:xfrm>
            <a:custGeom>
              <a:avLst/>
              <a:gdLst/>
              <a:ahLst/>
              <a:cxnLst/>
              <a:rect l="l" t="t" r="r" b="b"/>
              <a:pathLst>
                <a:path w="36977" h="1" extrusionOk="0">
                  <a:moveTo>
                    <a:pt x="1" y="0"/>
                  </a:moveTo>
                  <a:lnTo>
                    <a:pt x="3697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5458350" y="3565950"/>
              <a:ext cx="924425" cy="25"/>
            </a:xfrm>
            <a:custGeom>
              <a:avLst/>
              <a:gdLst/>
              <a:ahLst/>
              <a:cxnLst/>
              <a:rect l="l" t="t" r="r" b="b"/>
              <a:pathLst>
                <a:path w="36977" h="1" fill="none" extrusionOk="0">
                  <a:moveTo>
                    <a:pt x="1" y="0"/>
                  </a:moveTo>
                  <a:lnTo>
                    <a:pt x="36977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6382750" y="2271800"/>
              <a:ext cx="25" cy="1294175"/>
            </a:xfrm>
            <a:custGeom>
              <a:avLst/>
              <a:gdLst/>
              <a:ahLst/>
              <a:cxnLst/>
              <a:rect l="l" t="t" r="r" b="b"/>
              <a:pathLst>
                <a:path w="1" h="51767" extrusionOk="0">
                  <a:moveTo>
                    <a:pt x="1" y="0"/>
                  </a:moveTo>
                  <a:lnTo>
                    <a:pt x="1" y="5176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6382750" y="2271800"/>
              <a:ext cx="25" cy="1294175"/>
            </a:xfrm>
            <a:custGeom>
              <a:avLst/>
              <a:gdLst/>
              <a:ahLst/>
              <a:cxnLst/>
              <a:rect l="l" t="t" r="r" b="b"/>
              <a:pathLst>
                <a:path w="1" h="51767" fill="none" extrusionOk="0">
                  <a:moveTo>
                    <a:pt x="1" y="0"/>
                  </a:moveTo>
                  <a:lnTo>
                    <a:pt x="1" y="5176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6382750" y="7927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extrusionOk="0">
                  <a:moveTo>
                    <a:pt x="1" y="1"/>
                  </a:moveTo>
                  <a:lnTo>
                    <a:pt x="1" y="369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6382750" y="792750"/>
              <a:ext cx="25" cy="924425"/>
            </a:xfrm>
            <a:custGeom>
              <a:avLst/>
              <a:gdLst/>
              <a:ahLst/>
              <a:cxnLst/>
              <a:rect l="l" t="t" r="r" b="b"/>
              <a:pathLst>
                <a:path w="1" h="36977" fill="none" extrusionOk="0">
                  <a:moveTo>
                    <a:pt x="1" y="1"/>
                  </a:moveTo>
                  <a:lnTo>
                    <a:pt x="1" y="3697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6382750" y="792750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extrusionOk="0">
                  <a:moveTo>
                    <a:pt x="1" y="1"/>
                  </a:moveTo>
                  <a:lnTo>
                    <a:pt x="1" y="73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6382750" y="792750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fill="none" extrusionOk="0">
                  <a:moveTo>
                    <a:pt x="1" y="1"/>
                  </a:moveTo>
                  <a:lnTo>
                    <a:pt x="1" y="739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5273475" y="792750"/>
              <a:ext cx="1109300" cy="25"/>
            </a:xfrm>
            <a:custGeom>
              <a:avLst/>
              <a:gdLst/>
              <a:ahLst/>
              <a:cxnLst/>
              <a:rect l="l" t="t" r="r" b="b"/>
              <a:pathLst>
                <a:path w="44372" h="1" extrusionOk="0">
                  <a:moveTo>
                    <a:pt x="1" y="1"/>
                  </a:moveTo>
                  <a:lnTo>
                    <a:pt x="44372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5273475" y="792750"/>
              <a:ext cx="1109300" cy="25"/>
            </a:xfrm>
            <a:custGeom>
              <a:avLst/>
              <a:gdLst/>
              <a:ahLst/>
              <a:cxnLst/>
              <a:rect l="l" t="t" r="r" b="b"/>
              <a:pathLst>
                <a:path w="44372" h="1" fill="none" extrusionOk="0">
                  <a:moveTo>
                    <a:pt x="1" y="1"/>
                  </a:moveTo>
                  <a:lnTo>
                    <a:pt x="44372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3794450" y="7927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extrusionOk="0">
                  <a:moveTo>
                    <a:pt x="0" y="1"/>
                  </a:moveTo>
                  <a:lnTo>
                    <a:pt x="7395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3794450" y="792750"/>
              <a:ext cx="184900" cy="25"/>
            </a:xfrm>
            <a:custGeom>
              <a:avLst/>
              <a:gdLst/>
              <a:ahLst/>
              <a:cxnLst/>
              <a:rect l="l" t="t" r="r" b="b"/>
              <a:pathLst>
                <a:path w="7396" h="1" fill="none" extrusionOk="0">
                  <a:moveTo>
                    <a:pt x="0" y="1"/>
                  </a:moveTo>
                  <a:lnTo>
                    <a:pt x="7395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3979325" y="792750"/>
              <a:ext cx="1294175" cy="25"/>
            </a:xfrm>
            <a:custGeom>
              <a:avLst/>
              <a:gdLst/>
              <a:ahLst/>
              <a:cxnLst/>
              <a:rect l="l" t="t" r="r" b="b"/>
              <a:pathLst>
                <a:path w="51767" h="1" extrusionOk="0">
                  <a:moveTo>
                    <a:pt x="0" y="1"/>
                  </a:moveTo>
                  <a:lnTo>
                    <a:pt x="51767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3979325" y="792750"/>
              <a:ext cx="1294175" cy="25"/>
            </a:xfrm>
            <a:custGeom>
              <a:avLst/>
              <a:gdLst/>
              <a:ahLst/>
              <a:cxnLst/>
              <a:rect l="l" t="t" r="r" b="b"/>
              <a:pathLst>
                <a:path w="51767" h="1" fill="none" extrusionOk="0">
                  <a:moveTo>
                    <a:pt x="0" y="1"/>
                  </a:moveTo>
                  <a:lnTo>
                    <a:pt x="51767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3424675" y="792750"/>
              <a:ext cx="184925" cy="25"/>
            </a:xfrm>
            <a:custGeom>
              <a:avLst/>
              <a:gdLst/>
              <a:ahLst/>
              <a:cxnLst/>
              <a:rect l="l" t="t" r="r" b="b"/>
              <a:pathLst>
                <a:path w="7397" h="1" extrusionOk="0">
                  <a:moveTo>
                    <a:pt x="1" y="1"/>
                  </a:moveTo>
                  <a:lnTo>
                    <a:pt x="739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3424675" y="792750"/>
              <a:ext cx="184925" cy="25"/>
            </a:xfrm>
            <a:custGeom>
              <a:avLst/>
              <a:gdLst/>
              <a:ahLst/>
              <a:cxnLst/>
              <a:rect l="l" t="t" r="r" b="b"/>
              <a:pathLst>
                <a:path w="7397" h="1" fill="none" extrusionOk="0">
                  <a:moveTo>
                    <a:pt x="1" y="1"/>
                  </a:moveTo>
                  <a:lnTo>
                    <a:pt x="7396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1021250" y="792750"/>
              <a:ext cx="2403450" cy="25"/>
            </a:xfrm>
            <a:custGeom>
              <a:avLst/>
              <a:gdLst/>
              <a:ahLst/>
              <a:cxnLst/>
              <a:rect l="l" t="t" r="r" b="b"/>
              <a:pathLst>
                <a:path w="96138" h="1" extrusionOk="0">
                  <a:moveTo>
                    <a:pt x="1" y="1"/>
                  </a:moveTo>
                  <a:lnTo>
                    <a:pt x="96138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1021250" y="792750"/>
              <a:ext cx="2403450" cy="25"/>
            </a:xfrm>
            <a:custGeom>
              <a:avLst/>
              <a:gdLst/>
              <a:ahLst/>
              <a:cxnLst/>
              <a:rect l="l" t="t" r="r" b="b"/>
              <a:pathLst>
                <a:path w="96138" h="1" fill="none" extrusionOk="0">
                  <a:moveTo>
                    <a:pt x="1" y="1"/>
                  </a:moveTo>
                  <a:lnTo>
                    <a:pt x="96138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4533975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extrusionOk="0">
                  <a:moveTo>
                    <a:pt x="0" y="0"/>
                  </a:moveTo>
                  <a:lnTo>
                    <a:pt x="887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4533975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fill="none" extrusionOk="0">
                  <a:moveTo>
                    <a:pt x="0" y="0"/>
                  </a:moveTo>
                  <a:lnTo>
                    <a:pt x="8874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5236500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extrusionOk="0">
                  <a:moveTo>
                    <a:pt x="1" y="0"/>
                  </a:moveTo>
                  <a:lnTo>
                    <a:pt x="887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5236500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fill="none" extrusionOk="0">
                  <a:moveTo>
                    <a:pt x="1" y="0"/>
                  </a:moveTo>
                  <a:lnTo>
                    <a:pt x="8875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4775050" y="4268500"/>
              <a:ext cx="443725" cy="443725"/>
            </a:xfrm>
            <a:custGeom>
              <a:avLst/>
              <a:gdLst/>
              <a:ahLst/>
              <a:cxnLst/>
              <a:rect l="l" t="t" r="r" b="b"/>
              <a:pathLst>
                <a:path w="17749" h="17749" extrusionOk="0">
                  <a:moveTo>
                    <a:pt x="8875" y="0"/>
                  </a:moveTo>
                  <a:cubicBezTo>
                    <a:pt x="3964" y="0"/>
                    <a:pt x="0" y="3964"/>
                    <a:pt x="0" y="8874"/>
                  </a:cubicBezTo>
                  <a:cubicBezTo>
                    <a:pt x="0" y="13785"/>
                    <a:pt x="3964" y="17749"/>
                    <a:pt x="8875" y="17749"/>
                  </a:cubicBezTo>
                  <a:cubicBezTo>
                    <a:pt x="13726" y="17749"/>
                    <a:pt x="17749" y="13785"/>
                    <a:pt x="17749" y="8874"/>
                  </a:cubicBezTo>
                  <a:cubicBezTo>
                    <a:pt x="17749" y="3964"/>
                    <a:pt x="13726" y="0"/>
                    <a:pt x="8875" y="0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4922950" y="4389775"/>
              <a:ext cx="144975" cy="158275"/>
            </a:xfrm>
            <a:custGeom>
              <a:avLst/>
              <a:gdLst/>
              <a:ahLst/>
              <a:cxnLst/>
              <a:rect l="l" t="t" r="r" b="b"/>
              <a:pathLst>
                <a:path w="5799" h="6331" extrusionOk="0">
                  <a:moveTo>
                    <a:pt x="0" y="0"/>
                  </a:moveTo>
                  <a:lnTo>
                    <a:pt x="2485" y="6331"/>
                  </a:lnTo>
                  <a:lnTo>
                    <a:pt x="3313" y="6331"/>
                  </a:lnTo>
                  <a:lnTo>
                    <a:pt x="5798" y="0"/>
                  </a:lnTo>
                  <a:lnTo>
                    <a:pt x="4970" y="0"/>
                  </a:lnTo>
                  <a:lnTo>
                    <a:pt x="3254" y="4615"/>
                  </a:lnTo>
                  <a:cubicBezTo>
                    <a:pt x="3136" y="4911"/>
                    <a:pt x="3018" y="5266"/>
                    <a:pt x="2899" y="5621"/>
                  </a:cubicBezTo>
                  <a:cubicBezTo>
                    <a:pt x="2840" y="5325"/>
                    <a:pt x="2722" y="4970"/>
                    <a:pt x="2544" y="4615"/>
                  </a:cubicBezTo>
                  <a:lnTo>
                    <a:pt x="9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6382750" y="1717150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extrusionOk="0">
                  <a:moveTo>
                    <a:pt x="1" y="0"/>
                  </a:moveTo>
                  <a:lnTo>
                    <a:pt x="1" y="1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6382750" y="1717150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fill="none" extrusionOk="0">
                  <a:moveTo>
                    <a:pt x="1" y="0"/>
                  </a:moveTo>
                  <a:lnTo>
                    <a:pt x="1" y="148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6382750" y="2234825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extrusionOk="0">
                  <a:moveTo>
                    <a:pt x="1" y="0"/>
                  </a:moveTo>
                  <a:lnTo>
                    <a:pt x="1" y="147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6382750" y="2234825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fill="none" extrusionOk="0">
                  <a:moveTo>
                    <a:pt x="1" y="0"/>
                  </a:moveTo>
                  <a:lnTo>
                    <a:pt x="1" y="1479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6160900" y="1773350"/>
              <a:ext cx="443725" cy="443750"/>
            </a:xfrm>
            <a:custGeom>
              <a:avLst/>
              <a:gdLst/>
              <a:ahLst/>
              <a:cxnLst/>
              <a:rect l="l" t="t" r="r" b="b"/>
              <a:pathLst>
                <a:path w="17749" h="17750" extrusionOk="0">
                  <a:moveTo>
                    <a:pt x="8875" y="1"/>
                  </a:moveTo>
                  <a:cubicBezTo>
                    <a:pt x="3964" y="1"/>
                    <a:pt x="1" y="3964"/>
                    <a:pt x="1" y="8875"/>
                  </a:cubicBezTo>
                  <a:cubicBezTo>
                    <a:pt x="1" y="13726"/>
                    <a:pt x="3964" y="17749"/>
                    <a:pt x="8875" y="17749"/>
                  </a:cubicBezTo>
                  <a:cubicBezTo>
                    <a:pt x="13785" y="17749"/>
                    <a:pt x="17749" y="13726"/>
                    <a:pt x="17749" y="8875"/>
                  </a:cubicBezTo>
                  <a:cubicBezTo>
                    <a:pt x="17749" y="3964"/>
                    <a:pt x="13785" y="1"/>
                    <a:pt x="8875" y="1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6308800" y="1893150"/>
              <a:ext cx="147925" cy="158275"/>
            </a:xfrm>
            <a:custGeom>
              <a:avLst/>
              <a:gdLst/>
              <a:ahLst/>
              <a:cxnLst/>
              <a:rect l="l" t="t" r="r" b="b"/>
              <a:pathLst>
                <a:path w="5917" h="6331" extrusionOk="0">
                  <a:moveTo>
                    <a:pt x="2840" y="651"/>
                  </a:moveTo>
                  <a:cubicBezTo>
                    <a:pt x="2959" y="1006"/>
                    <a:pt x="3136" y="1480"/>
                    <a:pt x="3314" y="2012"/>
                  </a:cubicBezTo>
                  <a:lnTo>
                    <a:pt x="3964" y="3728"/>
                  </a:lnTo>
                  <a:lnTo>
                    <a:pt x="1835" y="3728"/>
                  </a:lnTo>
                  <a:lnTo>
                    <a:pt x="2545" y="1894"/>
                  </a:lnTo>
                  <a:cubicBezTo>
                    <a:pt x="2663" y="1480"/>
                    <a:pt x="2781" y="1066"/>
                    <a:pt x="2840" y="651"/>
                  </a:cubicBezTo>
                  <a:close/>
                  <a:moveTo>
                    <a:pt x="2426" y="1"/>
                  </a:moveTo>
                  <a:lnTo>
                    <a:pt x="1" y="6331"/>
                  </a:lnTo>
                  <a:lnTo>
                    <a:pt x="888" y="6331"/>
                  </a:lnTo>
                  <a:lnTo>
                    <a:pt x="1598" y="4438"/>
                  </a:lnTo>
                  <a:lnTo>
                    <a:pt x="4260" y="4438"/>
                  </a:lnTo>
                  <a:lnTo>
                    <a:pt x="4970" y="6331"/>
                  </a:lnTo>
                  <a:lnTo>
                    <a:pt x="5917" y="6331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4533975" y="3565950"/>
              <a:ext cx="93200" cy="25"/>
            </a:xfrm>
            <a:custGeom>
              <a:avLst/>
              <a:gdLst/>
              <a:ahLst/>
              <a:cxnLst/>
              <a:rect l="l" t="t" r="r" b="b"/>
              <a:pathLst>
                <a:path w="3728" h="1" extrusionOk="0">
                  <a:moveTo>
                    <a:pt x="0" y="0"/>
                  </a:moveTo>
                  <a:lnTo>
                    <a:pt x="372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4533975" y="3565950"/>
              <a:ext cx="93200" cy="25"/>
            </a:xfrm>
            <a:custGeom>
              <a:avLst/>
              <a:gdLst/>
              <a:ahLst/>
              <a:cxnLst/>
              <a:rect l="l" t="t" r="r" b="b"/>
              <a:pathLst>
                <a:path w="3728" h="1" fill="none" extrusionOk="0">
                  <a:moveTo>
                    <a:pt x="0" y="0"/>
                  </a:moveTo>
                  <a:lnTo>
                    <a:pt x="3727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5366650" y="3565950"/>
              <a:ext cx="91725" cy="25"/>
            </a:xfrm>
            <a:custGeom>
              <a:avLst/>
              <a:gdLst/>
              <a:ahLst/>
              <a:cxnLst/>
              <a:rect l="l" t="t" r="r" b="b"/>
              <a:pathLst>
                <a:path w="3669" h="1" extrusionOk="0">
                  <a:moveTo>
                    <a:pt x="1" y="0"/>
                  </a:moveTo>
                  <a:lnTo>
                    <a:pt x="366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5366650" y="3565950"/>
              <a:ext cx="91725" cy="25"/>
            </a:xfrm>
            <a:custGeom>
              <a:avLst/>
              <a:gdLst/>
              <a:ahLst/>
              <a:cxnLst/>
              <a:rect l="l" t="t" r="r" b="b"/>
              <a:pathLst>
                <a:path w="3669" h="1" fill="none" extrusionOk="0">
                  <a:moveTo>
                    <a:pt x="1" y="0"/>
                  </a:moveTo>
                  <a:lnTo>
                    <a:pt x="3669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4627150" y="3418050"/>
              <a:ext cx="739525" cy="295825"/>
            </a:xfrm>
            <a:custGeom>
              <a:avLst/>
              <a:gdLst/>
              <a:ahLst/>
              <a:cxnLst/>
              <a:rect l="l" t="t" r="r" b="b"/>
              <a:pathLst>
                <a:path w="29581" h="11833" extrusionOk="0">
                  <a:moveTo>
                    <a:pt x="0" y="0"/>
                  </a:moveTo>
                  <a:lnTo>
                    <a:pt x="0" y="11833"/>
                  </a:lnTo>
                  <a:lnTo>
                    <a:pt x="29581" y="11833"/>
                  </a:lnTo>
                  <a:lnTo>
                    <a:pt x="29581" y="0"/>
                  </a:ln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1760775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extrusionOk="0">
                  <a:moveTo>
                    <a:pt x="0" y="0"/>
                  </a:moveTo>
                  <a:lnTo>
                    <a:pt x="887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1760775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fill="none" extrusionOk="0">
                  <a:moveTo>
                    <a:pt x="0" y="0"/>
                  </a:moveTo>
                  <a:lnTo>
                    <a:pt x="8875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2463325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extrusionOk="0">
                  <a:moveTo>
                    <a:pt x="0" y="0"/>
                  </a:moveTo>
                  <a:lnTo>
                    <a:pt x="887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2463325" y="4490350"/>
              <a:ext cx="221875" cy="25"/>
            </a:xfrm>
            <a:custGeom>
              <a:avLst/>
              <a:gdLst/>
              <a:ahLst/>
              <a:cxnLst/>
              <a:rect l="l" t="t" r="r" b="b"/>
              <a:pathLst>
                <a:path w="8875" h="1" fill="none" extrusionOk="0">
                  <a:moveTo>
                    <a:pt x="0" y="0"/>
                  </a:moveTo>
                  <a:lnTo>
                    <a:pt x="8874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2001850" y="4268500"/>
              <a:ext cx="443750" cy="443725"/>
            </a:xfrm>
            <a:custGeom>
              <a:avLst/>
              <a:gdLst/>
              <a:ahLst/>
              <a:cxnLst/>
              <a:rect l="l" t="t" r="r" b="b"/>
              <a:pathLst>
                <a:path w="17750" h="17749" extrusionOk="0">
                  <a:moveTo>
                    <a:pt x="8875" y="0"/>
                  </a:moveTo>
                  <a:cubicBezTo>
                    <a:pt x="3965" y="0"/>
                    <a:pt x="1" y="3964"/>
                    <a:pt x="1" y="8874"/>
                  </a:cubicBezTo>
                  <a:cubicBezTo>
                    <a:pt x="1" y="13785"/>
                    <a:pt x="3965" y="17749"/>
                    <a:pt x="8875" y="17749"/>
                  </a:cubicBezTo>
                  <a:cubicBezTo>
                    <a:pt x="13726" y="17749"/>
                    <a:pt x="17749" y="13785"/>
                    <a:pt x="17749" y="8874"/>
                  </a:cubicBezTo>
                  <a:cubicBezTo>
                    <a:pt x="17749" y="3964"/>
                    <a:pt x="13726" y="0"/>
                    <a:pt x="8875" y="0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2149750" y="4389775"/>
              <a:ext cx="144975" cy="158275"/>
            </a:xfrm>
            <a:custGeom>
              <a:avLst/>
              <a:gdLst/>
              <a:ahLst/>
              <a:cxnLst/>
              <a:rect l="l" t="t" r="r" b="b"/>
              <a:pathLst>
                <a:path w="5799" h="6331" extrusionOk="0">
                  <a:moveTo>
                    <a:pt x="1" y="0"/>
                  </a:moveTo>
                  <a:lnTo>
                    <a:pt x="2486" y="6331"/>
                  </a:lnTo>
                  <a:lnTo>
                    <a:pt x="3314" y="6331"/>
                  </a:lnTo>
                  <a:lnTo>
                    <a:pt x="5799" y="0"/>
                  </a:lnTo>
                  <a:lnTo>
                    <a:pt x="4970" y="0"/>
                  </a:lnTo>
                  <a:lnTo>
                    <a:pt x="3255" y="4615"/>
                  </a:lnTo>
                  <a:cubicBezTo>
                    <a:pt x="3136" y="4911"/>
                    <a:pt x="3018" y="5266"/>
                    <a:pt x="2900" y="5621"/>
                  </a:cubicBezTo>
                  <a:cubicBezTo>
                    <a:pt x="2841" y="5325"/>
                    <a:pt x="2722" y="4970"/>
                    <a:pt x="2545" y="4615"/>
                  </a:cubicBezTo>
                  <a:lnTo>
                    <a:pt x="9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1021250" y="1717150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extrusionOk="0">
                  <a:moveTo>
                    <a:pt x="1" y="0"/>
                  </a:moveTo>
                  <a:lnTo>
                    <a:pt x="1" y="1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021250" y="1717150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fill="none" extrusionOk="0">
                  <a:moveTo>
                    <a:pt x="1" y="0"/>
                  </a:moveTo>
                  <a:lnTo>
                    <a:pt x="1" y="148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1021250" y="2234825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extrusionOk="0">
                  <a:moveTo>
                    <a:pt x="1" y="0"/>
                  </a:moveTo>
                  <a:lnTo>
                    <a:pt x="1" y="147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1021250" y="2234825"/>
              <a:ext cx="25" cy="37000"/>
            </a:xfrm>
            <a:custGeom>
              <a:avLst/>
              <a:gdLst/>
              <a:ahLst/>
              <a:cxnLst/>
              <a:rect l="l" t="t" r="r" b="b"/>
              <a:pathLst>
                <a:path w="1" h="1480" fill="none" extrusionOk="0">
                  <a:moveTo>
                    <a:pt x="1" y="0"/>
                  </a:moveTo>
                  <a:lnTo>
                    <a:pt x="1" y="1479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799400" y="1773350"/>
              <a:ext cx="443725" cy="443750"/>
            </a:xfrm>
            <a:custGeom>
              <a:avLst/>
              <a:gdLst/>
              <a:ahLst/>
              <a:cxnLst/>
              <a:rect l="l" t="t" r="r" b="b"/>
              <a:pathLst>
                <a:path w="17749" h="17750" extrusionOk="0">
                  <a:moveTo>
                    <a:pt x="8875" y="1"/>
                  </a:moveTo>
                  <a:cubicBezTo>
                    <a:pt x="3964" y="1"/>
                    <a:pt x="0" y="3964"/>
                    <a:pt x="0" y="8875"/>
                  </a:cubicBezTo>
                  <a:cubicBezTo>
                    <a:pt x="0" y="13726"/>
                    <a:pt x="3964" y="17749"/>
                    <a:pt x="8875" y="17749"/>
                  </a:cubicBezTo>
                  <a:cubicBezTo>
                    <a:pt x="13785" y="17749"/>
                    <a:pt x="17749" y="13726"/>
                    <a:pt x="17749" y="8875"/>
                  </a:cubicBezTo>
                  <a:cubicBezTo>
                    <a:pt x="17749" y="3964"/>
                    <a:pt x="13785" y="1"/>
                    <a:pt x="8875" y="1"/>
                  </a:cubicBez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947300" y="1893150"/>
              <a:ext cx="147925" cy="158275"/>
            </a:xfrm>
            <a:custGeom>
              <a:avLst/>
              <a:gdLst/>
              <a:ahLst/>
              <a:cxnLst/>
              <a:rect l="l" t="t" r="r" b="b"/>
              <a:pathLst>
                <a:path w="5917" h="6331" extrusionOk="0">
                  <a:moveTo>
                    <a:pt x="2840" y="651"/>
                  </a:moveTo>
                  <a:cubicBezTo>
                    <a:pt x="2959" y="1006"/>
                    <a:pt x="3136" y="1480"/>
                    <a:pt x="3314" y="2012"/>
                  </a:cubicBezTo>
                  <a:lnTo>
                    <a:pt x="3964" y="3728"/>
                  </a:lnTo>
                  <a:lnTo>
                    <a:pt x="1835" y="3728"/>
                  </a:lnTo>
                  <a:lnTo>
                    <a:pt x="2545" y="1894"/>
                  </a:lnTo>
                  <a:cubicBezTo>
                    <a:pt x="2663" y="1480"/>
                    <a:pt x="2781" y="1066"/>
                    <a:pt x="2840" y="651"/>
                  </a:cubicBezTo>
                  <a:close/>
                  <a:moveTo>
                    <a:pt x="2426" y="1"/>
                  </a:moveTo>
                  <a:lnTo>
                    <a:pt x="1" y="6331"/>
                  </a:lnTo>
                  <a:lnTo>
                    <a:pt x="888" y="6331"/>
                  </a:lnTo>
                  <a:lnTo>
                    <a:pt x="1598" y="4438"/>
                  </a:lnTo>
                  <a:lnTo>
                    <a:pt x="4260" y="4438"/>
                  </a:lnTo>
                  <a:lnTo>
                    <a:pt x="4970" y="6331"/>
                  </a:lnTo>
                  <a:lnTo>
                    <a:pt x="5917" y="6331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1760775" y="3565950"/>
              <a:ext cx="93200" cy="25"/>
            </a:xfrm>
            <a:custGeom>
              <a:avLst/>
              <a:gdLst/>
              <a:ahLst/>
              <a:cxnLst/>
              <a:rect l="l" t="t" r="r" b="b"/>
              <a:pathLst>
                <a:path w="3728" h="1" extrusionOk="0">
                  <a:moveTo>
                    <a:pt x="0" y="0"/>
                  </a:moveTo>
                  <a:lnTo>
                    <a:pt x="372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1760775" y="3565950"/>
              <a:ext cx="93200" cy="25"/>
            </a:xfrm>
            <a:custGeom>
              <a:avLst/>
              <a:gdLst/>
              <a:ahLst/>
              <a:cxnLst/>
              <a:rect l="l" t="t" r="r" b="b"/>
              <a:pathLst>
                <a:path w="3728" h="1" fill="none" extrusionOk="0">
                  <a:moveTo>
                    <a:pt x="0" y="0"/>
                  </a:moveTo>
                  <a:lnTo>
                    <a:pt x="3728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2593475" y="3565950"/>
              <a:ext cx="91725" cy="25"/>
            </a:xfrm>
            <a:custGeom>
              <a:avLst/>
              <a:gdLst/>
              <a:ahLst/>
              <a:cxnLst/>
              <a:rect l="l" t="t" r="r" b="b"/>
              <a:pathLst>
                <a:path w="3669" h="1" extrusionOk="0">
                  <a:moveTo>
                    <a:pt x="0" y="0"/>
                  </a:moveTo>
                  <a:lnTo>
                    <a:pt x="366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2593475" y="3565950"/>
              <a:ext cx="91725" cy="25"/>
            </a:xfrm>
            <a:custGeom>
              <a:avLst/>
              <a:gdLst/>
              <a:ahLst/>
              <a:cxnLst/>
              <a:rect l="l" t="t" r="r" b="b"/>
              <a:pathLst>
                <a:path w="3669" h="1" fill="none" extrusionOk="0">
                  <a:moveTo>
                    <a:pt x="0" y="0"/>
                  </a:moveTo>
                  <a:lnTo>
                    <a:pt x="3668" y="0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1853950" y="3418050"/>
              <a:ext cx="739550" cy="295825"/>
            </a:xfrm>
            <a:custGeom>
              <a:avLst/>
              <a:gdLst/>
              <a:ahLst/>
              <a:cxnLst/>
              <a:rect l="l" t="t" r="r" b="b"/>
              <a:pathLst>
                <a:path w="29582" h="11833" extrusionOk="0">
                  <a:moveTo>
                    <a:pt x="1" y="0"/>
                  </a:moveTo>
                  <a:lnTo>
                    <a:pt x="1" y="11833"/>
                  </a:lnTo>
                  <a:lnTo>
                    <a:pt x="29581" y="11833"/>
                  </a:lnTo>
                  <a:lnTo>
                    <a:pt x="29581" y="0"/>
                  </a:lnTo>
                  <a:close/>
                </a:path>
              </a:pathLst>
            </a:custGeom>
            <a:noFill/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3535625" y="792750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extrusionOk="0">
                  <a:moveTo>
                    <a:pt x="2958" y="1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3535625" y="792750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fill="none" extrusionOk="0">
                  <a:moveTo>
                    <a:pt x="2958" y="1"/>
                  </a:moveTo>
                  <a:lnTo>
                    <a:pt x="0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3535625" y="607875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extrusionOk="0">
                  <a:moveTo>
                    <a:pt x="0" y="0"/>
                  </a:moveTo>
                  <a:lnTo>
                    <a:pt x="0" y="1479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0"/>
            <p:cNvSpPr/>
            <p:nvPr/>
          </p:nvSpPr>
          <p:spPr>
            <a:xfrm>
              <a:off x="3535625" y="607875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fill="none" extrusionOk="0">
                  <a:moveTo>
                    <a:pt x="0" y="0"/>
                  </a:moveTo>
                  <a:lnTo>
                    <a:pt x="0" y="1479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3646550" y="701050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extrusionOk="0">
                  <a:moveTo>
                    <a:pt x="0" y="1"/>
                  </a:moveTo>
                  <a:lnTo>
                    <a:pt x="0" y="73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3646550" y="701050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fill="none" extrusionOk="0">
                  <a:moveTo>
                    <a:pt x="0" y="1"/>
                  </a:moveTo>
                  <a:lnTo>
                    <a:pt x="0" y="739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3757475" y="607875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extrusionOk="0">
                  <a:moveTo>
                    <a:pt x="0" y="0"/>
                  </a:moveTo>
                  <a:lnTo>
                    <a:pt x="0" y="1479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3757475" y="607875"/>
              <a:ext cx="25" cy="369775"/>
            </a:xfrm>
            <a:custGeom>
              <a:avLst/>
              <a:gdLst/>
              <a:ahLst/>
              <a:cxnLst/>
              <a:rect l="l" t="t" r="r" b="b"/>
              <a:pathLst>
                <a:path w="1" h="14791" fill="none" extrusionOk="0">
                  <a:moveTo>
                    <a:pt x="0" y="0"/>
                  </a:moveTo>
                  <a:lnTo>
                    <a:pt x="0" y="1479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3868400" y="701050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extrusionOk="0">
                  <a:moveTo>
                    <a:pt x="0" y="1"/>
                  </a:moveTo>
                  <a:lnTo>
                    <a:pt x="0" y="739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3868400" y="701050"/>
              <a:ext cx="25" cy="184900"/>
            </a:xfrm>
            <a:custGeom>
              <a:avLst/>
              <a:gdLst/>
              <a:ahLst/>
              <a:cxnLst/>
              <a:rect l="l" t="t" r="r" b="b"/>
              <a:pathLst>
                <a:path w="1" h="7396" fill="none" extrusionOk="0">
                  <a:moveTo>
                    <a:pt x="0" y="1"/>
                  </a:moveTo>
                  <a:lnTo>
                    <a:pt x="0" y="7396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3794450" y="792750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extrusionOk="0">
                  <a:moveTo>
                    <a:pt x="2958" y="1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3794450" y="792750"/>
              <a:ext cx="73975" cy="25"/>
            </a:xfrm>
            <a:custGeom>
              <a:avLst/>
              <a:gdLst/>
              <a:ahLst/>
              <a:cxnLst/>
              <a:rect l="l" t="t" r="r" b="b"/>
              <a:pathLst>
                <a:path w="2959" h="1" fill="none" extrusionOk="0">
                  <a:moveTo>
                    <a:pt x="2958" y="1"/>
                  </a:moveTo>
                  <a:lnTo>
                    <a:pt x="0" y="1"/>
                  </a:lnTo>
                </a:path>
              </a:pathLst>
            </a:custGeom>
            <a:noFill/>
            <a:ln w="36975" cap="sq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0"/>
            <p:cNvSpPr/>
            <p:nvPr/>
          </p:nvSpPr>
          <p:spPr>
            <a:xfrm>
              <a:off x="5606275" y="3528975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79" y="0"/>
                  </a:moveTo>
                  <a:cubicBezTo>
                    <a:pt x="651" y="0"/>
                    <a:pt x="0" y="651"/>
                    <a:pt x="0" y="1479"/>
                  </a:cubicBezTo>
                  <a:cubicBezTo>
                    <a:pt x="0" y="2308"/>
                    <a:pt x="651" y="2958"/>
                    <a:pt x="1479" y="2958"/>
                  </a:cubicBezTo>
                  <a:cubicBezTo>
                    <a:pt x="2307" y="2958"/>
                    <a:pt x="2958" y="2308"/>
                    <a:pt x="2958" y="1479"/>
                  </a:cubicBezTo>
                  <a:cubicBezTo>
                    <a:pt x="2958" y="651"/>
                    <a:pt x="2307" y="0"/>
                    <a:pt x="1479" y="0"/>
                  </a:cubicBezTo>
                  <a:close/>
                </a:path>
              </a:pathLst>
            </a:custGeom>
            <a:solidFill>
              <a:srgbClr val="000000"/>
            </a:solidFill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0"/>
            <p:cNvSpPr/>
            <p:nvPr/>
          </p:nvSpPr>
          <p:spPr>
            <a:xfrm>
              <a:off x="4312100" y="3528975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80" y="0"/>
                  </a:moveTo>
                  <a:cubicBezTo>
                    <a:pt x="652" y="0"/>
                    <a:pt x="1" y="651"/>
                    <a:pt x="1" y="1479"/>
                  </a:cubicBezTo>
                  <a:cubicBezTo>
                    <a:pt x="1" y="2308"/>
                    <a:pt x="652" y="2958"/>
                    <a:pt x="1480" y="2958"/>
                  </a:cubicBezTo>
                  <a:cubicBezTo>
                    <a:pt x="2308" y="2958"/>
                    <a:pt x="2959" y="2308"/>
                    <a:pt x="2959" y="1479"/>
                  </a:cubicBezTo>
                  <a:cubicBezTo>
                    <a:pt x="2959" y="651"/>
                    <a:pt x="2308" y="0"/>
                    <a:pt x="1480" y="0"/>
                  </a:cubicBezTo>
                  <a:close/>
                </a:path>
              </a:pathLst>
            </a:custGeom>
            <a:solidFill>
              <a:srgbClr val="000000"/>
            </a:solidFill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2833075" y="3528975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79" y="0"/>
                  </a:moveTo>
                  <a:cubicBezTo>
                    <a:pt x="651" y="0"/>
                    <a:pt x="0" y="651"/>
                    <a:pt x="0" y="1479"/>
                  </a:cubicBezTo>
                  <a:cubicBezTo>
                    <a:pt x="0" y="2308"/>
                    <a:pt x="651" y="2958"/>
                    <a:pt x="1479" y="2958"/>
                  </a:cubicBezTo>
                  <a:cubicBezTo>
                    <a:pt x="2308" y="2958"/>
                    <a:pt x="2958" y="2308"/>
                    <a:pt x="2958" y="1479"/>
                  </a:cubicBezTo>
                  <a:cubicBezTo>
                    <a:pt x="2958" y="651"/>
                    <a:pt x="2308" y="0"/>
                    <a:pt x="1479" y="0"/>
                  </a:cubicBezTo>
                  <a:close/>
                </a:path>
              </a:pathLst>
            </a:custGeom>
            <a:solidFill>
              <a:srgbClr val="000000"/>
            </a:solidFill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1538925" y="3528975"/>
              <a:ext cx="73975" cy="73975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479" y="0"/>
                  </a:moveTo>
                  <a:cubicBezTo>
                    <a:pt x="651" y="0"/>
                    <a:pt x="0" y="651"/>
                    <a:pt x="0" y="1479"/>
                  </a:cubicBezTo>
                  <a:cubicBezTo>
                    <a:pt x="0" y="2308"/>
                    <a:pt x="651" y="2958"/>
                    <a:pt x="1479" y="2958"/>
                  </a:cubicBezTo>
                  <a:cubicBezTo>
                    <a:pt x="2307" y="2958"/>
                    <a:pt x="2958" y="2308"/>
                    <a:pt x="2958" y="1479"/>
                  </a:cubicBezTo>
                  <a:cubicBezTo>
                    <a:pt x="2958" y="651"/>
                    <a:pt x="2307" y="0"/>
                    <a:pt x="1479" y="0"/>
                  </a:cubicBezTo>
                  <a:close/>
                </a:path>
              </a:pathLst>
            </a:custGeom>
            <a:solidFill>
              <a:srgbClr val="000000"/>
            </a:solidFill>
            <a:ln w="36975" cap="flat" cmpd="sng">
              <a:solidFill>
                <a:srgbClr val="000000"/>
              </a:solidFill>
              <a:prstDash val="solid"/>
              <a:miter lim="591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" name="Google Shape;499;p20"/>
          <p:cNvSpPr txBox="1"/>
          <p:nvPr/>
        </p:nvSpPr>
        <p:spPr>
          <a:xfrm>
            <a:off x="1096420" y="1855850"/>
            <a:ext cx="76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1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FF0044"/>
                </a:solidFill>
                <a:latin typeface="Kalam"/>
                <a:ea typeface="Kalam"/>
                <a:cs typeface="Kalam"/>
                <a:sym typeface="Kalam"/>
              </a:rPr>
              <a:t>6 A</a:t>
            </a:r>
            <a:endParaRPr sz="1200">
              <a:solidFill>
                <a:srgbClr val="FF0044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00" name="Google Shape;500;p20"/>
          <p:cNvSpPr txBox="1"/>
          <p:nvPr/>
        </p:nvSpPr>
        <p:spPr>
          <a:xfrm>
            <a:off x="4087970" y="1855850"/>
            <a:ext cx="76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2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FF0044"/>
                </a:solidFill>
                <a:latin typeface="Kalam"/>
                <a:ea typeface="Kalam"/>
                <a:cs typeface="Kalam"/>
                <a:sym typeface="Kalam"/>
              </a:rPr>
              <a:t>6 A</a:t>
            </a:r>
            <a:endParaRPr sz="1200">
              <a:solidFill>
                <a:srgbClr val="FF0044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01" name="Google Shape;501;p20"/>
          <p:cNvSpPr txBox="1"/>
          <p:nvPr/>
        </p:nvSpPr>
        <p:spPr>
          <a:xfrm>
            <a:off x="1321275" y="2742525"/>
            <a:ext cx="930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R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1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E69138"/>
                </a:solidFill>
                <a:latin typeface="Kalam"/>
                <a:ea typeface="Kalam"/>
                <a:cs typeface="Kalam"/>
                <a:sym typeface="Kalam"/>
              </a:rPr>
              <a:t>1 </a:t>
            </a:r>
            <a:r>
              <a:rPr lang="en" sz="1300">
                <a:solidFill>
                  <a:srgbClr val="E69138"/>
                </a:solidFill>
                <a:latin typeface="Kalam"/>
                <a:ea typeface="Kalam"/>
                <a:cs typeface="Kalam"/>
                <a:sym typeface="Kalam"/>
              </a:rPr>
              <a:t>Ω</a:t>
            </a:r>
            <a:endParaRPr sz="1300">
              <a:solidFill>
                <a:srgbClr val="E69138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02" name="Google Shape;502;p20"/>
          <p:cNvSpPr txBox="1"/>
          <p:nvPr/>
        </p:nvSpPr>
        <p:spPr>
          <a:xfrm>
            <a:off x="3529600" y="2742525"/>
            <a:ext cx="930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R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2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E69138"/>
                </a:solidFill>
                <a:latin typeface="Kalam"/>
                <a:ea typeface="Kalam"/>
                <a:cs typeface="Kalam"/>
                <a:sym typeface="Kalam"/>
              </a:rPr>
              <a:t>1 </a:t>
            </a:r>
            <a:r>
              <a:rPr lang="en" sz="1300">
                <a:solidFill>
                  <a:srgbClr val="E69138"/>
                </a:solidFill>
                <a:latin typeface="Kalam"/>
                <a:ea typeface="Kalam"/>
                <a:cs typeface="Kalam"/>
                <a:sym typeface="Kalam"/>
              </a:rPr>
              <a:t>Ω</a:t>
            </a:r>
            <a:endParaRPr sz="1300">
              <a:solidFill>
                <a:srgbClr val="E69138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03" name="Google Shape;503;p20"/>
          <p:cNvSpPr txBox="1"/>
          <p:nvPr/>
        </p:nvSpPr>
        <p:spPr>
          <a:xfrm>
            <a:off x="1321275" y="4278325"/>
            <a:ext cx="93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V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1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0080FF"/>
                </a:solidFill>
                <a:latin typeface="Kalam"/>
                <a:ea typeface="Kalam"/>
                <a:cs typeface="Kalam"/>
                <a:sym typeface="Kalam"/>
              </a:rPr>
              <a:t>6 V</a:t>
            </a:r>
            <a:endParaRPr sz="1300">
              <a:solidFill>
                <a:srgbClr val="008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04" name="Google Shape;504;p20"/>
          <p:cNvSpPr txBox="1"/>
          <p:nvPr/>
        </p:nvSpPr>
        <p:spPr>
          <a:xfrm>
            <a:off x="3529600" y="4278325"/>
            <a:ext cx="93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V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2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0080FF"/>
                </a:solidFill>
                <a:latin typeface="Kalam"/>
                <a:ea typeface="Kalam"/>
                <a:cs typeface="Kalam"/>
                <a:sym typeface="Kalam"/>
              </a:rPr>
              <a:t>6 V</a:t>
            </a:r>
            <a:endParaRPr sz="1300">
              <a:solidFill>
                <a:srgbClr val="008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05" name="Google Shape;505;p20"/>
          <p:cNvSpPr txBox="1"/>
          <p:nvPr/>
        </p:nvSpPr>
        <p:spPr>
          <a:xfrm>
            <a:off x="2398578" y="456700"/>
            <a:ext cx="11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Kalam"/>
                <a:ea typeface="Kalam"/>
                <a:cs typeface="Kalam"/>
                <a:sym typeface="Kalam"/>
              </a:rPr>
              <a:t>V</a:t>
            </a:r>
            <a:r>
              <a:rPr lang="en" sz="1200" b="1" baseline="-25000">
                <a:latin typeface="Kalam"/>
                <a:ea typeface="Kalam"/>
                <a:cs typeface="Kalam"/>
                <a:sym typeface="Kalam"/>
              </a:rPr>
              <a:t>TOTAL </a:t>
            </a:r>
            <a:r>
              <a:rPr lang="en" sz="1200">
                <a:latin typeface="Kalam"/>
                <a:ea typeface="Kalam"/>
                <a:cs typeface="Kalam"/>
                <a:sym typeface="Kalam"/>
              </a:rPr>
              <a:t>= </a:t>
            </a:r>
            <a:r>
              <a:rPr lang="en" sz="1200">
                <a:solidFill>
                  <a:srgbClr val="0080FF"/>
                </a:solidFill>
                <a:latin typeface="Kalam"/>
                <a:ea typeface="Kalam"/>
                <a:cs typeface="Kalam"/>
                <a:sym typeface="Kalam"/>
              </a:rPr>
              <a:t>12 V</a:t>
            </a:r>
            <a:endParaRPr sz="1300">
              <a:solidFill>
                <a:srgbClr val="008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506" name="Google Shape;506;p20"/>
          <p:cNvGrpSpPr/>
          <p:nvPr/>
        </p:nvGrpSpPr>
        <p:grpSpPr>
          <a:xfrm>
            <a:off x="5737925" y="947188"/>
            <a:ext cx="2822100" cy="3249113"/>
            <a:chOff x="5737925" y="1046025"/>
            <a:chExt cx="2822100" cy="3249113"/>
          </a:xfrm>
        </p:grpSpPr>
        <p:sp>
          <p:nvSpPr>
            <p:cNvPr id="507" name="Google Shape;507;p20"/>
            <p:cNvSpPr txBox="1"/>
            <p:nvPr/>
          </p:nvSpPr>
          <p:spPr>
            <a:xfrm>
              <a:off x="5737925" y="1524638"/>
              <a:ext cx="2822100" cy="277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In a series circuit the </a:t>
              </a:r>
              <a:r>
                <a:rPr lang="en" b="1">
                  <a:solidFill>
                    <a:srgbClr val="FF0044"/>
                  </a:solidFill>
                  <a:latin typeface="Cambria"/>
                  <a:ea typeface="Cambria"/>
                  <a:cs typeface="Cambria"/>
                  <a:sym typeface="Cambria"/>
                </a:rPr>
                <a:t>current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is the 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same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throughout.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b="1">
                  <a:solidFill>
                    <a:srgbClr val="0080FF"/>
                  </a:solidFill>
                  <a:latin typeface="Cambria"/>
                  <a:ea typeface="Cambria"/>
                  <a:cs typeface="Cambria"/>
                  <a:sym typeface="Cambria"/>
                </a:rPr>
                <a:t>voltage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is shared across components. 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b="1">
                  <a:solidFill>
                    <a:srgbClr val="E69138"/>
                  </a:solidFill>
                  <a:latin typeface="Cambria"/>
                  <a:ea typeface="Cambria"/>
                  <a:cs typeface="Cambria"/>
                  <a:sym typeface="Cambria"/>
                </a:rPr>
                <a:t>total resistance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(</a:t>
              </a:r>
              <a:r>
                <a:rPr lang="en" b="1" i="1"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b="1" i="1" baseline="-25000">
                  <a:latin typeface="Cambria"/>
                  <a:ea typeface="Cambria"/>
                  <a:cs typeface="Cambria"/>
                  <a:sym typeface="Cambria"/>
                </a:rPr>
                <a:t>total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)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in the circuit is calculated by adding the resistances (</a:t>
              </a:r>
              <a:r>
                <a:rPr lang="en" b="1" i="1"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b="1" i="1" baseline="-25000">
                  <a:latin typeface="Cambria"/>
                  <a:ea typeface="Cambria"/>
                  <a:cs typeface="Cambria"/>
                  <a:sym typeface="Cambria"/>
                </a:rPr>
                <a:t>1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" b="1" i="1"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b="1" i="1" baseline="-25000"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) of 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all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of the components together.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In this instance </a:t>
              </a:r>
              <a:r>
                <a:rPr lang="en" b="1">
                  <a:solidFill>
                    <a:srgbClr val="0080FF"/>
                  </a:solidFill>
                  <a:latin typeface="Cambria"/>
                  <a:ea typeface="Cambria"/>
                  <a:cs typeface="Cambria"/>
                  <a:sym typeface="Cambria"/>
                </a:rPr>
                <a:t>12 V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 = </a:t>
              </a:r>
              <a:r>
                <a:rPr lang="en" b="1">
                  <a:solidFill>
                    <a:srgbClr val="FF0044"/>
                  </a:solidFill>
                  <a:latin typeface="Cambria"/>
                  <a:ea typeface="Cambria"/>
                  <a:cs typeface="Cambria"/>
                  <a:sym typeface="Cambria"/>
                </a:rPr>
                <a:t>6 A 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× </a:t>
              </a:r>
              <a:r>
                <a:rPr lang="en" b="1">
                  <a:solidFill>
                    <a:srgbClr val="E69138"/>
                  </a:solidFill>
                  <a:latin typeface="Cambria"/>
                  <a:ea typeface="Cambria"/>
                  <a:cs typeface="Cambria"/>
                  <a:sym typeface="Cambria"/>
                </a:rPr>
                <a:t>2 Ω</a:t>
              </a:r>
              <a:endParaRPr b="1">
                <a:solidFill>
                  <a:srgbClr val="E69138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508" name="Google Shape;508;p20"/>
            <p:cNvGrpSpPr/>
            <p:nvPr/>
          </p:nvGrpSpPr>
          <p:grpSpPr>
            <a:xfrm>
              <a:off x="6463225" y="1046025"/>
              <a:ext cx="1371475" cy="297161"/>
              <a:chOff x="6463238" y="1104750"/>
              <a:chExt cx="1371475" cy="297161"/>
            </a:xfrm>
          </p:grpSpPr>
          <p:sp>
            <p:nvSpPr>
              <p:cNvPr id="509" name="Google Shape;509;p20"/>
              <p:cNvSpPr/>
              <p:nvPr/>
            </p:nvSpPr>
            <p:spPr>
              <a:xfrm>
                <a:off x="6463238" y="1104750"/>
                <a:ext cx="293965" cy="297161"/>
              </a:xfrm>
              <a:custGeom>
                <a:avLst/>
                <a:gdLst/>
                <a:ahLst/>
                <a:cxnLst/>
                <a:rect l="l" t="t" r="r" b="b"/>
                <a:pathLst>
                  <a:path w="58793" h="59225" extrusionOk="0">
                    <a:moveTo>
                      <a:pt x="1513" y="0"/>
                    </a:moveTo>
                    <a:cubicBezTo>
                      <a:pt x="1081" y="0"/>
                      <a:pt x="0" y="0"/>
                      <a:pt x="0" y="1513"/>
                    </a:cubicBezTo>
                    <a:cubicBezTo>
                      <a:pt x="0" y="2378"/>
                      <a:pt x="649" y="2378"/>
                      <a:pt x="1945" y="2378"/>
                    </a:cubicBezTo>
                    <a:cubicBezTo>
                      <a:pt x="6268" y="2378"/>
                      <a:pt x="6485" y="3242"/>
                      <a:pt x="6701" y="5404"/>
                    </a:cubicBezTo>
                    <a:lnTo>
                      <a:pt x="13401" y="57279"/>
                    </a:lnTo>
                    <a:cubicBezTo>
                      <a:pt x="13618" y="59009"/>
                      <a:pt x="13618" y="59225"/>
                      <a:pt x="14914" y="59225"/>
                    </a:cubicBezTo>
                    <a:cubicBezTo>
                      <a:pt x="15995" y="59225"/>
                      <a:pt x="16428" y="59009"/>
                      <a:pt x="17076" y="57712"/>
                    </a:cubicBezTo>
                    <a:lnTo>
                      <a:pt x="47553" y="9294"/>
                    </a:lnTo>
                    <a:cubicBezTo>
                      <a:pt x="50363" y="4755"/>
                      <a:pt x="52957" y="2810"/>
                      <a:pt x="57280" y="2378"/>
                    </a:cubicBezTo>
                    <a:cubicBezTo>
                      <a:pt x="58144" y="2378"/>
                      <a:pt x="58793" y="2378"/>
                      <a:pt x="58793" y="865"/>
                    </a:cubicBezTo>
                    <a:cubicBezTo>
                      <a:pt x="58793" y="432"/>
                      <a:pt x="58577" y="0"/>
                      <a:pt x="57928" y="0"/>
                    </a:cubicBezTo>
                    <a:cubicBezTo>
                      <a:pt x="56415" y="0"/>
                      <a:pt x="52741" y="216"/>
                      <a:pt x="51228" y="216"/>
                    </a:cubicBezTo>
                    <a:cubicBezTo>
                      <a:pt x="48850" y="216"/>
                      <a:pt x="46256" y="0"/>
                      <a:pt x="43879" y="0"/>
                    </a:cubicBezTo>
                    <a:cubicBezTo>
                      <a:pt x="43230" y="0"/>
                      <a:pt x="42366" y="0"/>
                      <a:pt x="42366" y="1513"/>
                    </a:cubicBezTo>
                    <a:cubicBezTo>
                      <a:pt x="42366" y="2378"/>
                      <a:pt x="43230" y="2378"/>
                      <a:pt x="43446" y="2378"/>
                    </a:cubicBezTo>
                    <a:cubicBezTo>
                      <a:pt x="46688" y="2594"/>
                      <a:pt x="46905" y="4107"/>
                      <a:pt x="46905" y="5188"/>
                    </a:cubicBezTo>
                    <a:cubicBezTo>
                      <a:pt x="46905" y="6484"/>
                      <a:pt x="45824" y="8430"/>
                      <a:pt x="45608" y="8430"/>
                    </a:cubicBezTo>
                    <a:lnTo>
                      <a:pt x="19237" y="50363"/>
                    </a:lnTo>
                    <a:lnTo>
                      <a:pt x="13401" y="4971"/>
                    </a:lnTo>
                    <a:cubicBezTo>
                      <a:pt x="13401" y="2594"/>
                      <a:pt x="17724" y="2378"/>
                      <a:pt x="18589" y="2378"/>
                    </a:cubicBezTo>
                    <a:cubicBezTo>
                      <a:pt x="19886" y="2378"/>
                      <a:pt x="20751" y="2378"/>
                      <a:pt x="20751" y="865"/>
                    </a:cubicBezTo>
                    <a:cubicBezTo>
                      <a:pt x="20751" y="0"/>
                      <a:pt x="19670" y="0"/>
                      <a:pt x="19454" y="0"/>
                    </a:cubicBezTo>
                    <a:cubicBezTo>
                      <a:pt x="18157" y="0"/>
                      <a:pt x="16428" y="216"/>
                      <a:pt x="14914" y="216"/>
                    </a:cubicBezTo>
                    <a:lnTo>
                      <a:pt x="10159" y="216"/>
                    </a:lnTo>
                    <a:cubicBezTo>
                      <a:pt x="4107" y="216"/>
                      <a:pt x="1513" y="0"/>
                      <a:pt x="15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0"/>
              <p:cNvSpPr/>
              <p:nvPr/>
            </p:nvSpPr>
            <p:spPr>
              <a:xfrm>
                <a:off x="6908502" y="1242460"/>
                <a:ext cx="263710" cy="90024"/>
              </a:xfrm>
              <a:custGeom>
                <a:avLst/>
                <a:gdLst/>
                <a:ahLst/>
                <a:cxnLst/>
                <a:rect l="l" t="t" r="r" b="b"/>
                <a:pathLst>
                  <a:path w="52742" h="17942" extrusionOk="0">
                    <a:moveTo>
                      <a:pt x="2811" y="1"/>
                    </a:moveTo>
                    <a:cubicBezTo>
                      <a:pt x="1298" y="1"/>
                      <a:pt x="1" y="1"/>
                      <a:pt x="1" y="1514"/>
                    </a:cubicBezTo>
                    <a:cubicBezTo>
                      <a:pt x="1" y="3027"/>
                      <a:pt x="1298" y="3027"/>
                      <a:pt x="2379" y="3027"/>
                    </a:cubicBezTo>
                    <a:lnTo>
                      <a:pt x="50148" y="3027"/>
                    </a:lnTo>
                    <a:cubicBezTo>
                      <a:pt x="51445" y="3027"/>
                      <a:pt x="52741" y="3027"/>
                      <a:pt x="52741" y="1514"/>
                    </a:cubicBezTo>
                    <a:cubicBezTo>
                      <a:pt x="52741" y="1"/>
                      <a:pt x="51228" y="1"/>
                      <a:pt x="49931" y="1"/>
                    </a:cubicBezTo>
                    <a:close/>
                    <a:moveTo>
                      <a:pt x="2379" y="15131"/>
                    </a:moveTo>
                    <a:cubicBezTo>
                      <a:pt x="1298" y="15131"/>
                      <a:pt x="1" y="15131"/>
                      <a:pt x="1" y="16428"/>
                    </a:cubicBezTo>
                    <a:cubicBezTo>
                      <a:pt x="1" y="17941"/>
                      <a:pt x="1298" y="17941"/>
                      <a:pt x="2811" y="17941"/>
                    </a:cubicBezTo>
                    <a:lnTo>
                      <a:pt x="49931" y="17941"/>
                    </a:lnTo>
                    <a:cubicBezTo>
                      <a:pt x="51228" y="17941"/>
                      <a:pt x="52741" y="17941"/>
                      <a:pt x="52741" y="16428"/>
                    </a:cubicBezTo>
                    <a:cubicBezTo>
                      <a:pt x="52741" y="15131"/>
                      <a:pt x="51445" y="15131"/>
                      <a:pt x="50148" y="151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0"/>
              <p:cNvSpPr/>
              <p:nvPr/>
            </p:nvSpPr>
            <p:spPr>
              <a:xfrm>
                <a:off x="7325673" y="1104750"/>
                <a:ext cx="185895" cy="288486"/>
              </a:xfrm>
              <a:custGeom>
                <a:avLst/>
                <a:gdLst/>
                <a:ahLst/>
                <a:cxnLst/>
                <a:rect l="l" t="t" r="r" b="b"/>
                <a:pathLst>
                  <a:path w="37179" h="57496" extrusionOk="0">
                    <a:moveTo>
                      <a:pt x="15347" y="0"/>
                    </a:moveTo>
                    <a:cubicBezTo>
                      <a:pt x="14699" y="0"/>
                      <a:pt x="13834" y="0"/>
                      <a:pt x="13834" y="1513"/>
                    </a:cubicBezTo>
                    <a:cubicBezTo>
                      <a:pt x="13834" y="2378"/>
                      <a:pt x="14483" y="2378"/>
                      <a:pt x="16212" y="2378"/>
                    </a:cubicBezTo>
                    <a:cubicBezTo>
                      <a:pt x="21399" y="2378"/>
                      <a:pt x="21399" y="3026"/>
                      <a:pt x="21399" y="4107"/>
                    </a:cubicBezTo>
                    <a:cubicBezTo>
                      <a:pt x="21399" y="4539"/>
                      <a:pt x="21183" y="5188"/>
                      <a:pt x="20967" y="5836"/>
                    </a:cubicBezTo>
                    <a:lnTo>
                      <a:pt x="9727" y="51227"/>
                    </a:lnTo>
                    <a:cubicBezTo>
                      <a:pt x="8863" y="54253"/>
                      <a:pt x="8863" y="55118"/>
                      <a:pt x="2594" y="55118"/>
                    </a:cubicBezTo>
                    <a:cubicBezTo>
                      <a:pt x="865" y="55118"/>
                      <a:pt x="1" y="55118"/>
                      <a:pt x="1" y="56631"/>
                    </a:cubicBezTo>
                    <a:cubicBezTo>
                      <a:pt x="1" y="57496"/>
                      <a:pt x="865" y="57496"/>
                      <a:pt x="1298" y="57496"/>
                    </a:cubicBezTo>
                    <a:cubicBezTo>
                      <a:pt x="2811" y="57496"/>
                      <a:pt x="4540" y="57279"/>
                      <a:pt x="6053" y="57279"/>
                    </a:cubicBezTo>
                    <a:lnTo>
                      <a:pt x="16428" y="57279"/>
                    </a:lnTo>
                    <a:cubicBezTo>
                      <a:pt x="18157" y="57279"/>
                      <a:pt x="20103" y="57496"/>
                      <a:pt x="21616" y="57496"/>
                    </a:cubicBezTo>
                    <a:cubicBezTo>
                      <a:pt x="22480" y="57496"/>
                      <a:pt x="23345" y="57496"/>
                      <a:pt x="23345" y="55983"/>
                    </a:cubicBezTo>
                    <a:cubicBezTo>
                      <a:pt x="23345" y="55118"/>
                      <a:pt x="22913" y="55118"/>
                      <a:pt x="20967" y="55118"/>
                    </a:cubicBezTo>
                    <a:cubicBezTo>
                      <a:pt x="15780" y="55118"/>
                      <a:pt x="15780" y="54253"/>
                      <a:pt x="15780" y="53389"/>
                    </a:cubicBezTo>
                    <a:cubicBezTo>
                      <a:pt x="15780" y="53173"/>
                      <a:pt x="15780" y="52740"/>
                      <a:pt x="16212" y="51443"/>
                    </a:cubicBezTo>
                    <a:lnTo>
                      <a:pt x="27452" y="6268"/>
                    </a:lnTo>
                    <a:cubicBezTo>
                      <a:pt x="28316" y="3242"/>
                      <a:pt x="28532" y="2378"/>
                      <a:pt x="34585" y="2378"/>
                    </a:cubicBezTo>
                    <a:cubicBezTo>
                      <a:pt x="36530" y="2378"/>
                      <a:pt x="37178" y="2378"/>
                      <a:pt x="37178" y="865"/>
                    </a:cubicBezTo>
                    <a:cubicBezTo>
                      <a:pt x="37178" y="0"/>
                      <a:pt x="36098" y="0"/>
                      <a:pt x="35882" y="0"/>
                    </a:cubicBezTo>
                    <a:cubicBezTo>
                      <a:pt x="34368" y="0"/>
                      <a:pt x="32639" y="216"/>
                      <a:pt x="31126" y="216"/>
                    </a:cubicBezTo>
                    <a:lnTo>
                      <a:pt x="20751" y="216"/>
                    </a:lnTo>
                    <a:cubicBezTo>
                      <a:pt x="19022" y="216"/>
                      <a:pt x="17077" y="0"/>
                      <a:pt x="153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0"/>
              <p:cNvSpPr/>
              <p:nvPr/>
            </p:nvSpPr>
            <p:spPr>
              <a:xfrm>
                <a:off x="7542903" y="1104750"/>
                <a:ext cx="291810" cy="297161"/>
              </a:xfrm>
              <a:custGeom>
                <a:avLst/>
                <a:gdLst/>
                <a:ahLst/>
                <a:cxnLst/>
                <a:rect l="l" t="t" r="r" b="b"/>
                <a:pathLst>
                  <a:path w="58362" h="59225" extrusionOk="0">
                    <a:moveTo>
                      <a:pt x="37395" y="2378"/>
                    </a:moveTo>
                    <a:cubicBezTo>
                      <a:pt x="44744" y="2378"/>
                      <a:pt x="50148" y="4539"/>
                      <a:pt x="50148" y="11240"/>
                    </a:cubicBezTo>
                    <a:cubicBezTo>
                      <a:pt x="50148" y="15563"/>
                      <a:pt x="47770" y="27883"/>
                      <a:pt x="30910" y="27883"/>
                    </a:cubicBezTo>
                    <a:lnTo>
                      <a:pt x="21400" y="27883"/>
                    </a:lnTo>
                    <a:lnTo>
                      <a:pt x="27019" y="5620"/>
                    </a:lnTo>
                    <a:cubicBezTo>
                      <a:pt x="27668" y="2594"/>
                      <a:pt x="28100" y="2378"/>
                      <a:pt x="31342" y="2378"/>
                    </a:cubicBezTo>
                    <a:close/>
                    <a:moveTo>
                      <a:pt x="16212" y="0"/>
                    </a:moveTo>
                    <a:cubicBezTo>
                      <a:pt x="14483" y="0"/>
                      <a:pt x="13618" y="0"/>
                      <a:pt x="13618" y="1513"/>
                    </a:cubicBezTo>
                    <a:cubicBezTo>
                      <a:pt x="13618" y="2378"/>
                      <a:pt x="14267" y="2378"/>
                      <a:pt x="15996" y="2378"/>
                    </a:cubicBezTo>
                    <a:cubicBezTo>
                      <a:pt x="20967" y="2378"/>
                      <a:pt x="20967" y="3026"/>
                      <a:pt x="20967" y="4107"/>
                    </a:cubicBezTo>
                    <a:cubicBezTo>
                      <a:pt x="20967" y="4107"/>
                      <a:pt x="20967" y="4755"/>
                      <a:pt x="20535" y="6052"/>
                    </a:cubicBezTo>
                    <a:lnTo>
                      <a:pt x="9295" y="51227"/>
                    </a:lnTo>
                    <a:cubicBezTo>
                      <a:pt x="8431" y="54253"/>
                      <a:pt x="8431" y="55118"/>
                      <a:pt x="2595" y="55118"/>
                    </a:cubicBezTo>
                    <a:cubicBezTo>
                      <a:pt x="649" y="55118"/>
                      <a:pt x="1" y="55118"/>
                      <a:pt x="1" y="56631"/>
                    </a:cubicBezTo>
                    <a:cubicBezTo>
                      <a:pt x="1" y="57496"/>
                      <a:pt x="865" y="57496"/>
                      <a:pt x="1298" y="57496"/>
                    </a:cubicBezTo>
                    <a:cubicBezTo>
                      <a:pt x="2811" y="57496"/>
                      <a:pt x="4540" y="57279"/>
                      <a:pt x="6053" y="57279"/>
                    </a:cubicBezTo>
                    <a:lnTo>
                      <a:pt x="15996" y="57279"/>
                    </a:lnTo>
                    <a:cubicBezTo>
                      <a:pt x="17509" y="57279"/>
                      <a:pt x="19238" y="57496"/>
                      <a:pt x="20751" y="57496"/>
                    </a:cubicBezTo>
                    <a:cubicBezTo>
                      <a:pt x="21400" y="57496"/>
                      <a:pt x="22480" y="57496"/>
                      <a:pt x="22480" y="55766"/>
                    </a:cubicBezTo>
                    <a:cubicBezTo>
                      <a:pt x="22480" y="55118"/>
                      <a:pt x="21616" y="55118"/>
                      <a:pt x="20319" y="55118"/>
                    </a:cubicBezTo>
                    <a:cubicBezTo>
                      <a:pt x="15131" y="55118"/>
                      <a:pt x="15131" y="54253"/>
                      <a:pt x="15131" y="53389"/>
                    </a:cubicBezTo>
                    <a:cubicBezTo>
                      <a:pt x="15131" y="53389"/>
                      <a:pt x="15131" y="52740"/>
                      <a:pt x="15347" y="52092"/>
                    </a:cubicBezTo>
                    <a:lnTo>
                      <a:pt x="20967" y="29612"/>
                    </a:lnTo>
                    <a:lnTo>
                      <a:pt x="31126" y="29612"/>
                    </a:lnTo>
                    <a:cubicBezTo>
                      <a:pt x="39124" y="29612"/>
                      <a:pt x="40637" y="34584"/>
                      <a:pt x="40637" y="37394"/>
                    </a:cubicBezTo>
                    <a:cubicBezTo>
                      <a:pt x="40637" y="38691"/>
                      <a:pt x="39772" y="41933"/>
                      <a:pt x="39124" y="44094"/>
                    </a:cubicBezTo>
                    <a:cubicBezTo>
                      <a:pt x="38259" y="47985"/>
                      <a:pt x="38043" y="48850"/>
                      <a:pt x="38043" y="50363"/>
                    </a:cubicBezTo>
                    <a:cubicBezTo>
                      <a:pt x="38043" y="56415"/>
                      <a:pt x="43015" y="59225"/>
                      <a:pt x="48634" y="59225"/>
                    </a:cubicBezTo>
                    <a:cubicBezTo>
                      <a:pt x="55335" y="59225"/>
                      <a:pt x="58361" y="50795"/>
                      <a:pt x="58361" y="49714"/>
                    </a:cubicBezTo>
                    <a:cubicBezTo>
                      <a:pt x="58361" y="49066"/>
                      <a:pt x="57929" y="48850"/>
                      <a:pt x="57280" y="48850"/>
                    </a:cubicBezTo>
                    <a:cubicBezTo>
                      <a:pt x="56632" y="48850"/>
                      <a:pt x="56632" y="49282"/>
                      <a:pt x="56416" y="50147"/>
                    </a:cubicBezTo>
                    <a:cubicBezTo>
                      <a:pt x="54254" y="55983"/>
                      <a:pt x="50796" y="57496"/>
                      <a:pt x="48851" y="57496"/>
                    </a:cubicBezTo>
                    <a:cubicBezTo>
                      <a:pt x="46689" y="57496"/>
                      <a:pt x="45392" y="56631"/>
                      <a:pt x="45392" y="52740"/>
                    </a:cubicBezTo>
                    <a:cubicBezTo>
                      <a:pt x="45392" y="50795"/>
                      <a:pt x="46257" y="43230"/>
                      <a:pt x="46473" y="42797"/>
                    </a:cubicBezTo>
                    <a:cubicBezTo>
                      <a:pt x="46905" y="39555"/>
                      <a:pt x="46905" y="39339"/>
                      <a:pt x="46905" y="38691"/>
                    </a:cubicBezTo>
                    <a:cubicBezTo>
                      <a:pt x="46905" y="32422"/>
                      <a:pt x="41934" y="29829"/>
                      <a:pt x="38692" y="28748"/>
                    </a:cubicBezTo>
                    <a:cubicBezTo>
                      <a:pt x="49067" y="26586"/>
                      <a:pt x="57280" y="19886"/>
                      <a:pt x="57280" y="12537"/>
                    </a:cubicBezTo>
                    <a:cubicBezTo>
                      <a:pt x="57280" y="6052"/>
                      <a:pt x="50580" y="0"/>
                      <a:pt x="389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79E06CA-1D44-A756-9488-1A4B352A23C2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B52F9CC-980C-0598-48DE-C7CC04986DF1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9A29D-4568-1A1A-8A4C-10C76C901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5893F-D426-C180-F75B-7128B1ACD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21"/>
          <p:cNvPicPr preferRelativeResize="0"/>
          <p:nvPr/>
        </p:nvPicPr>
        <p:blipFill rotWithShape="1">
          <a:blip r:embed="rId3">
            <a:alphaModFix/>
          </a:blip>
          <a:srcRect l="29048" r="10433"/>
          <a:stretch/>
        </p:blipFill>
        <p:spPr>
          <a:xfrm>
            <a:off x="3690900" y="0"/>
            <a:ext cx="55364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519" name="Google Shape;519;p21"/>
          <p:cNvGrpSpPr/>
          <p:nvPr/>
        </p:nvGrpSpPr>
        <p:grpSpPr>
          <a:xfrm>
            <a:off x="499275" y="949832"/>
            <a:ext cx="2828250" cy="3243837"/>
            <a:chOff x="910475" y="803663"/>
            <a:chExt cx="3142500" cy="3601062"/>
          </a:xfrm>
        </p:grpSpPr>
        <p:grpSp>
          <p:nvGrpSpPr>
            <p:cNvPr id="520" name="Google Shape;520;p21"/>
            <p:cNvGrpSpPr/>
            <p:nvPr/>
          </p:nvGrpSpPr>
          <p:grpSpPr>
            <a:xfrm>
              <a:off x="966750" y="803663"/>
              <a:ext cx="2894538" cy="2087213"/>
              <a:chOff x="986350" y="684425"/>
              <a:chExt cx="5789075" cy="4174425"/>
            </a:xfrm>
          </p:grpSpPr>
          <p:sp>
            <p:nvSpPr>
              <p:cNvPr id="521" name="Google Shape;521;p21"/>
              <p:cNvSpPr/>
              <p:nvPr/>
            </p:nvSpPr>
            <p:spPr>
              <a:xfrm>
                <a:off x="6736000" y="3047300"/>
                <a:ext cx="25" cy="1575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3010" extrusionOk="0">
                    <a:moveTo>
                      <a:pt x="1" y="0"/>
                    </a:moveTo>
                    <a:lnTo>
                      <a:pt x="1" y="6301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1"/>
              <p:cNvSpPr/>
              <p:nvPr/>
            </p:nvSpPr>
            <p:spPr>
              <a:xfrm>
                <a:off x="6736000" y="3047300"/>
                <a:ext cx="25" cy="1575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3010" fill="none" extrusionOk="0">
                    <a:moveTo>
                      <a:pt x="1" y="0"/>
                    </a:moveTo>
                    <a:lnTo>
                      <a:pt x="1" y="6301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1"/>
              <p:cNvSpPr/>
              <p:nvPr/>
            </p:nvSpPr>
            <p:spPr>
              <a:xfrm>
                <a:off x="5554575" y="4622550"/>
                <a:ext cx="11814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258" extrusionOk="0">
                    <a:moveTo>
                      <a:pt x="0" y="0"/>
                    </a:moveTo>
                    <a:lnTo>
                      <a:pt x="47258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1"/>
              <p:cNvSpPr/>
              <p:nvPr/>
            </p:nvSpPr>
            <p:spPr>
              <a:xfrm>
                <a:off x="5554575" y="4622550"/>
                <a:ext cx="11814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258" fill="none" extrusionOk="0">
                    <a:moveTo>
                      <a:pt x="0" y="0"/>
                    </a:moveTo>
                    <a:lnTo>
                      <a:pt x="47258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1"/>
              <p:cNvSpPr/>
              <p:nvPr/>
            </p:nvSpPr>
            <p:spPr>
              <a:xfrm>
                <a:off x="2994800" y="4622550"/>
                <a:ext cx="19690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8763" extrusionOk="0">
                    <a:moveTo>
                      <a:pt x="0" y="0"/>
                    </a:moveTo>
                    <a:lnTo>
                      <a:pt x="78763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1"/>
              <p:cNvSpPr/>
              <p:nvPr/>
            </p:nvSpPr>
            <p:spPr>
              <a:xfrm>
                <a:off x="2994800" y="4622550"/>
                <a:ext cx="19690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8763" fill="none" extrusionOk="0">
                    <a:moveTo>
                      <a:pt x="0" y="0"/>
                    </a:moveTo>
                    <a:lnTo>
                      <a:pt x="78763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1"/>
              <p:cNvSpPr/>
              <p:nvPr/>
            </p:nvSpPr>
            <p:spPr>
              <a:xfrm>
                <a:off x="1025725" y="4622550"/>
                <a:ext cx="11814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259" extrusionOk="0">
                    <a:moveTo>
                      <a:pt x="1" y="0"/>
                    </a:moveTo>
                    <a:lnTo>
                      <a:pt x="47258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1"/>
              <p:cNvSpPr/>
              <p:nvPr/>
            </p:nvSpPr>
            <p:spPr>
              <a:xfrm>
                <a:off x="1025725" y="4622550"/>
                <a:ext cx="11814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259" fill="none" extrusionOk="0">
                    <a:moveTo>
                      <a:pt x="1" y="0"/>
                    </a:moveTo>
                    <a:lnTo>
                      <a:pt x="47258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1"/>
              <p:cNvSpPr/>
              <p:nvPr/>
            </p:nvSpPr>
            <p:spPr>
              <a:xfrm>
                <a:off x="1025725" y="3047300"/>
                <a:ext cx="25" cy="1575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3010" extrusionOk="0">
                    <a:moveTo>
                      <a:pt x="1" y="0"/>
                    </a:moveTo>
                    <a:lnTo>
                      <a:pt x="1" y="6301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1"/>
              <p:cNvSpPr/>
              <p:nvPr/>
            </p:nvSpPr>
            <p:spPr>
              <a:xfrm>
                <a:off x="1025725" y="3047300"/>
                <a:ext cx="25" cy="1575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3010" fill="none" extrusionOk="0">
                    <a:moveTo>
                      <a:pt x="1" y="0"/>
                    </a:moveTo>
                    <a:lnTo>
                      <a:pt x="1" y="6301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1"/>
              <p:cNvSpPr/>
              <p:nvPr/>
            </p:nvSpPr>
            <p:spPr>
              <a:xfrm>
                <a:off x="6736000" y="1865850"/>
                <a:ext cx="25" cy="118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259" extrusionOk="0">
                    <a:moveTo>
                      <a:pt x="1" y="1"/>
                    </a:moveTo>
                    <a:lnTo>
                      <a:pt x="1" y="47258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1"/>
              <p:cNvSpPr/>
              <p:nvPr/>
            </p:nvSpPr>
            <p:spPr>
              <a:xfrm>
                <a:off x="6736000" y="1865850"/>
                <a:ext cx="25" cy="118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259" fill="none" extrusionOk="0">
                    <a:moveTo>
                      <a:pt x="1" y="1"/>
                    </a:moveTo>
                    <a:lnTo>
                      <a:pt x="1" y="47258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1"/>
              <p:cNvSpPr/>
              <p:nvPr/>
            </p:nvSpPr>
            <p:spPr>
              <a:xfrm>
                <a:off x="5554575" y="3047300"/>
                <a:ext cx="118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258" h="1" extrusionOk="0">
                    <a:moveTo>
                      <a:pt x="0" y="0"/>
                    </a:moveTo>
                    <a:lnTo>
                      <a:pt x="47258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1"/>
              <p:cNvSpPr/>
              <p:nvPr/>
            </p:nvSpPr>
            <p:spPr>
              <a:xfrm>
                <a:off x="5554575" y="3047300"/>
                <a:ext cx="118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258" h="1" fill="none" extrusionOk="0">
                    <a:moveTo>
                      <a:pt x="0" y="0"/>
                    </a:moveTo>
                    <a:lnTo>
                      <a:pt x="47258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1"/>
              <p:cNvSpPr/>
              <p:nvPr/>
            </p:nvSpPr>
            <p:spPr>
              <a:xfrm>
                <a:off x="2994800" y="3047300"/>
                <a:ext cx="1969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763" h="1" extrusionOk="0">
                    <a:moveTo>
                      <a:pt x="0" y="0"/>
                    </a:moveTo>
                    <a:lnTo>
                      <a:pt x="78763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1"/>
              <p:cNvSpPr/>
              <p:nvPr/>
            </p:nvSpPr>
            <p:spPr>
              <a:xfrm>
                <a:off x="2994800" y="3047300"/>
                <a:ext cx="1969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763" h="1" fill="none" extrusionOk="0">
                    <a:moveTo>
                      <a:pt x="0" y="0"/>
                    </a:moveTo>
                    <a:lnTo>
                      <a:pt x="78763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1"/>
              <p:cNvSpPr/>
              <p:nvPr/>
            </p:nvSpPr>
            <p:spPr>
              <a:xfrm>
                <a:off x="1025725" y="3047300"/>
                <a:ext cx="118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259" h="1" extrusionOk="0">
                    <a:moveTo>
                      <a:pt x="1" y="0"/>
                    </a:moveTo>
                    <a:lnTo>
                      <a:pt x="47258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1"/>
              <p:cNvSpPr/>
              <p:nvPr/>
            </p:nvSpPr>
            <p:spPr>
              <a:xfrm>
                <a:off x="1025725" y="3047300"/>
                <a:ext cx="118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259" h="1" fill="none" extrusionOk="0">
                    <a:moveTo>
                      <a:pt x="1" y="0"/>
                    </a:moveTo>
                    <a:lnTo>
                      <a:pt x="47258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1"/>
              <p:cNvSpPr/>
              <p:nvPr/>
            </p:nvSpPr>
            <p:spPr>
              <a:xfrm>
                <a:off x="1025725" y="1865850"/>
                <a:ext cx="25" cy="118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259" extrusionOk="0">
                    <a:moveTo>
                      <a:pt x="1" y="1"/>
                    </a:moveTo>
                    <a:lnTo>
                      <a:pt x="1" y="47258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1"/>
              <p:cNvSpPr/>
              <p:nvPr/>
            </p:nvSpPr>
            <p:spPr>
              <a:xfrm>
                <a:off x="1025725" y="1865850"/>
                <a:ext cx="25" cy="118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259" fill="none" extrusionOk="0">
                    <a:moveTo>
                      <a:pt x="1" y="1"/>
                    </a:moveTo>
                    <a:lnTo>
                      <a:pt x="1" y="47258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1"/>
              <p:cNvSpPr/>
              <p:nvPr/>
            </p:nvSpPr>
            <p:spPr>
              <a:xfrm>
                <a:off x="2207175" y="4622550"/>
                <a:ext cx="157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02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1"/>
              <p:cNvSpPr/>
              <p:nvPr/>
            </p:nvSpPr>
            <p:spPr>
              <a:xfrm>
                <a:off x="2207175" y="4622550"/>
                <a:ext cx="157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02" fill="none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1"/>
              <p:cNvSpPr/>
              <p:nvPr/>
            </p:nvSpPr>
            <p:spPr>
              <a:xfrm>
                <a:off x="2837275" y="4622550"/>
                <a:ext cx="157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02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1"/>
              <p:cNvSpPr/>
              <p:nvPr/>
            </p:nvSpPr>
            <p:spPr>
              <a:xfrm>
                <a:off x="2837275" y="4622550"/>
                <a:ext cx="157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02" fill="none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1"/>
              <p:cNvSpPr/>
              <p:nvPr/>
            </p:nvSpPr>
            <p:spPr>
              <a:xfrm>
                <a:off x="2364700" y="4386250"/>
                <a:ext cx="472600" cy="472600"/>
              </a:xfrm>
              <a:custGeom>
                <a:avLst/>
                <a:gdLst/>
                <a:ahLst/>
                <a:cxnLst/>
                <a:rect l="l" t="t" r="r" b="b"/>
                <a:pathLst>
                  <a:path w="18904" h="18904" extrusionOk="0">
                    <a:moveTo>
                      <a:pt x="9452" y="1"/>
                    </a:moveTo>
                    <a:cubicBezTo>
                      <a:pt x="4222" y="1"/>
                      <a:pt x="0" y="4222"/>
                      <a:pt x="0" y="9452"/>
                    </a:cubicBezTo>
                    <a:cubicBezTo>
                      <a:pt x="0" y="14682"/>
                      <a:pt x="4222" y="18903"/>
                      <a:pt x="9452" y="18903"/>
                    </a:cubicBezTo>
                    <a:cubicBezTo>
                      <a:pt x="14682" y="18903"/>
                      <a:pt x="18903" y="14682"/>
                      <a:pt x="18903" y="9452"/>
                    </a:cubicBezTo>
                    <a:cubicBezTo>
                      <a:pt x="18903" y="4222"/>
                      <a:pt x="14682" y="1"/>
                      <a:pt x="9452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1"/>
              <p:cNvSpPr/>
              <p:nvPr/>
            </p:nvSpPr>
            <p:spPr>
              <a:xfrm>
                <a:off x="2443450" y="4465025"/>
                <a:ext cx="315075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2" extrusionOk="0">
                    <a:moveTo>
                      <a:pt x="1" y="0"/>
                    </a:moveTo>
                    <a:lnTo>
                      <a:pt x="12603" y="12602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1"/>
              <p:cNvSpPr/>
              <p:nvPr/>
            </p:nvSpPr>
            <p:spPr>
              <a:xfrm>
                <a:off x="2443450" y="4465025"/>
                <a:ext cx="315075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2" fill="none" extrusionOk="0">
                    <a:moveTo>
                      <a:pt x="1" y="0"/>
                    </a:moveTo>
                    <a:lnTo>
                      <a:pt x="12603" y="12602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1"/>
              <p:cNvSpPr/>
              <p:nvPr/>
            </p:nvSpPr>
            <p:spPr>
              <a:xfrm>
                <a:off x="2443450" y="4465025"/>
                <a:ext cx="315075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2" extrusionOk="0">
                    <a:moveTo>
                      <a:pt x="1" y="12602"/>
                    </a:moveTo>
                    <a:lnTo>
                      <a:pt x="12603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1"/>
              <p:cNvSpPr/>
              <p:nvPr/>
            </p:nvSpPr>
            <p:spPr>
              <a:xfrm>
                <a:off x="2443450" y="4465025"/>
                <a:ext cx="315075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2" fill="none" extrusionOk="0">
                    <a:moveTo>
                      <a:pt x="1" y="12602"/>
                    </a:moveTo>
                    <a:lnTo>
                      <a:pt x="12603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1"/>
              <p:cNvSpPr/>
              <p:nvPr/>
            </p:nvSpPr>
            <p:spPr>
              <a:xfrm>
                <a:off x="4963850" y="4622550"/>
                <a:ext cx="205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20" extrusionOk="0">
                    <a:moveTo>
                      <a:pt x="1" y="0"/>
                    </a:moveTo>
                    <a:lnTo>
                      <a:pt x="820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1"/>
              <p:cNvSpPr/>
              <p:nvPr/>
            </p:nvSpPr>
            <p:spPr>
              <a:xfrm>
                <a:off x="4963850" y="4622550"/>
                <a:ext cx="205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20" fill="none" extrusionOk="0">
                    <a:moveTo>
                      <a:pt x="1" y="0"/>
                    </a:moveTo>
                    <a:lnTo>
                      <a:pt x="820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1"/>
              <p:cNvSpPr/>
              <p:nvPr/>
            </p:nvSpPr>
            <p:spPr>
              <a:xfrm>
                <a:off x="5535675" y="4622550"/>
                <a:ext cx="189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7" extrusionOk="0">
                    <a:moveTo>
                      <a:pt x="0" y="0"/>
                    </a:moveTo>
                    <a:lnTo>
                      <a:pt x="756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1"/>
              <p:cNvSpPr/>
              <p:nvPr/>
            </p:nvSpPr>
            <p:spPr>
              <a:xfrm>
                <a:off x="5535675" y="4622550"/>
                <a:ext cx="189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57" fill="none" extrusionOk="0">
                    <a:moveTo>
                      <a:pt x="0" y="0"/>
                    </a:moveTo>
                    <a:lnTo>
                      <a:pt x="756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1"/>
              <p:cNvSpPr/>
              <p:nvPr/>
            </p:nvSpPr>
            <p:spPr>
              <a:xfrm>
                <a:off x="4984325" y="4564250"/>
                <a:ext cx="11817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4727" extrusionOk="0">
                    <a:moveTo>
                      <a:pt x="2332" y="1"/>
                    </a:moveTo>
                    <a:cubicBezTo>
                      <a:pt x="1009" y="1"/>
                      <a:pt x="1" y="1009"/>
                      <a:pt x="1" y="2332"/>
                    </a:cubicBezTo>
                    <a:cubicBezTo>
                      <a:pt x="1" y="3655"/>
                      <a:pt x="1009" y="4726"/>
                      <a:pt x="2332" y="4726"/>
                    </a:cubicBezTo>
                    <a:cubicBezTo>
                      <a:pt x="3655" y="4726"/>
                      <a:pt x="4727" y="3655"/>
                      <a:pt x="4727" y="2332"/>
                    </a:cubicBezTo>
                    <a:cubicBezTo>
                      <a:pt x="4727" y="1009"/>
                      <a:pt x="3655" y="1"/>
                      <a:pt x="2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1"/>
              <p:cNvSpPr/>
              <p:nvPr/>
            </p:nvSpPr>
            <p:spPr>
              <a:xfrm>
                <a:off x="5417525" y="4564250"/>
                <a:ext cx="11817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4727" extrusionOk="0">
                    <a:moveTo>
                      <a:pt x="2332" y="1"/>
                    </a:moveTo>
                    <a:cubicBezTo>
                      <a:pt x="1009" y="1"/>
                      <a:pt x="1" y="1009"/>
                      <a:pt x="1" y="2332"/>
                    </a:cubicBezTo>
                    <a:cubicBezTo>
                      <a:pt x="1" y="3655"/>
                      <a:pt x="1009" y="4726"/>
                      <a:pt x="2332" y="4726"/>
                    </a:cubicBezTo>
                    <a:cubicBezTo>
                      <a:pt x="3655" y="4726"/>
                      <a:pt x="4726" y="3655"/>
                      <a:pt x="4726" y="2332"/>
                    </a:cubicBezTo>
                    <a:cubicBezTo>
                      <a:pt x="4726" y="1009"/>
                      <a:pt x="3655" y="1"/>
                      <a:pt x="2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1"/>
              <p:cNvSpPr/>
              <p:nvPr/>
            </p:nvSpPr>
            <p:spPr>
              <a:xfrm>
                <a:off x="5102475" y="4465025"/>
                <a:ext cx="333975" cy="118150"/>
              </a:xfrm>
              <a:custGeom>
                <a:avLst/>
                <a:gdLst/>
                <a:ahLst/>
                <a:cxnLst/>
                <a:rect l="l" t="t" r="r" b="b"/>
                <a:pathLst>
                  <a:path w="13359" h="4726" extrusionOk="0">
                    <a:moveTo>
                      <a:pt x="1" y="4726"/>
                    </a:moveTo>
                    <a:lnTo>
                      <a:pt x="13359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1"/>
              <p:cNvSpPr/>
              <p:nvPr/>
            </p:nvSpPr>
            <p:spPr>
              <a:xfrm>
                <a:off x="5102475" y="4465025"/>
                <a:ext cx="333975" cy="118150"/>
              </a:xfrm>
              <a:custGeom>
                <a:avLst/>
                <a:gdLst/>
                <a:ahLst/>
                <a:cxnLst/>
                <a:rect l="l" t="t" r="r" b="b"/>
                <a:pathLst>
                  <a:path w="13359" h="4726" fill="none" extrusionOk="0">
                    <a:moveTo>
                      <a:pt x="1" y="4726"/>
                    </a:moveTo>
                    <a:lnTo>
                      <a:pt x="13359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1"/>
              <p:cNvSpPr/>
              <p:nvPr/>
            </p:nvSpPr>
            <p:spPr>
              <a:xfrm>
                <a:off x="4963850" y="3047300"/>
                <a:ext cx="20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1" extrusionOk="0">
                    <a:moveTo>
                      <a:pt x="1" y="0"/>
                    </a:moveTo>
                    <a:lnTo>
                      <a:pt x="820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1"/>
              <p:cNvSpPr/>
              <p:nvPr/>
            </p:nvSpPr>
            <p:spPr>
              <a:xfrm>
                <a:off x="4963850" y="3047300"/>
                <a:ext cx="20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1" fill="none" extrusionOk="0">
                    <a:moveTo>
                      <a:pt x="1" y="0"/>
                    </a:moveTo>
                    <a:lnTo>
                      <a:pt x="820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1"/>
              <p:cNvSpPr/>
              <p:nvPr/>
            </p:nvSpPr>
            <p:spPr>
              <a:xfrm>
                <a:off x="5535675" y="3047300"/>
                <a:ext cx="18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" extrusionOk="0">
                    <a:moveTo>
                      <a:pt x="0" y="0"/>
                    </a:moveTo>
                    <a:lnTo>
                      <a:pt x="756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1"/>
              <p:cNvSpPr/>
              <p:nvPr/>
            </p:nvSpPr>
            <p:spPr>
              <a:xfrm>
                <a:off x="5535675" y="3047300"/>
                <a:ext cx="18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" fill="none" extrusionOk="0">
                    <a:moveTo>
                      <a:pt x="0" y="0"/>
                    </a:moveTo>
                    <a:lnTo>
                      <a:pt x="756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1"/>
              <p:cNvSpPr/>
              <p:nvPr/>
            </p:nvSpPr>
            <p:spPr>
              <a:xfrm>
                <a:off x="4984325" y="2989000"/>
                <a:ext cx="11817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4727" extrusionOk="0">
                    <a:moveTo>
                      <a:pt x="2332" y="1"/>
                    </a:moveTo>
                    <a:cubicBezTo>
                      <a:pt x="1009" y="1"/>
                      <a:pt x="1" y="1009"/>
                      <a:pt x="1" y="2332"/>
                    </a:cubicBezTo>
                    <a:cubicBezTo>
                      <a:pt x="1" y="3655"/>
                      <a:pt x="1009" y="4727"/>
                      <a:pt x="2332" y="4727"/>
                    </a:cubicBezTo>
                    <a:cubicBezTo>
                      <a:pt x="3655" y="4727"/>
                      <a:pt x="4727" y="3655"/>
                      <a:pt x="4727" y="2332"/>
                    </a:cubicBezTo>
                    <a:cubicBezTo>
                      <a:pt x="4727" y="1009"/>
                      <a:pt x="3655" y="1"/>
                      <a:pt x="2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1"/>
              <p:cNvSpPr/>
              <p:nvPr/>
            </p:nvSpPr>
            <p:spPr>
              <a:xfrm>
                <a:off x="5417525" y="2989000"/>
                <a:ext cx="11817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4727" extrusionOk="0">
                    <a:moveTo>
                      <a:pt x="2332" y="1"/>
                    </a:moveTo>
                    <a:cubicBezTo>
                      <a:pt x="1009" y="1"/>
                      <a:pt x="1" y="1009"/>
                      <a:pt x="1" y="2332"/>
                    </a:cubicBezTo>
                    <a:cubicBezTo>
                      <a:pt x="1" y="3655"/>
                      <a:pt x="1009" y="4727"/>
                      <a:pt x="2332" y="4727"/>
                    </a:cubicBezTo>
                    <a:cubicBezTo>
                      <a:pt x="3655" y="4727"/>
                      <a:pt x="4726" y="3655"/>
                      <a:pt x="4726" y="2332"/>
                    </a:cubicBezTo>
                    <a:cubicBezTo>
                      <a:pt x="4726" y="1009"/>
                      <a:pt x="3655" y="1"/>
                      <a:pt x="23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1"/>
              <p:cNvSpPr/>
              <p:nvPr/>
            </p:nvSpPr>
            <p:spPr>
              <a:xfrm>
                <a:off x="5102475" y="2889775"/>
                <a:ext cx="333975" cy="118150"/>
              </a:xfrm>
              <a:custGeom>
                <a:avLst/>
                <a:gdLst/>
                <a:ahLst/>
                <a:cxnLst/>
                <a:rect l="l" t="t" r="r" b="b"/>
                <a:pathLst>
                  <a:path w="13359" h="4726" extrusionOk="0">
                    <a:moveTo>
                      <a:pt x="1" y="4726"/>
                    </a:moveTo>
                    <a:lnTo>
                      <a:pt x="13359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1"/>
              <p:cNvSpPr/>
              <p:nvPr/>
            </p:nvSpPr>
            <p:spPr>
              <a:xfrm>
                <a:off x="5102475" y="2889775"/>
                <a:ext cx="333975" cy="118150"/>
              </a:xfrm>
              <a:custGeom>
                <a:avLst/>
                <a:gdLst/>
                <a:ahLst/>
                <a:cxnLst/>
                <a:rect l="l" t="t" r="r" b="b"/>
                <a:pathLst>
                  <a:path w="13359" h="4726" fill="none" extrusionOk="0">
                    <a:moveTo>
                      <a:pt x="1" y="4726"/>
                    </a:moveTo>
                    <a:lnTo>
                      <a:pt x="13359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1"/>
              <p:cNvSpPr/>
              <p:nvPr/>
            </p:nvSpPr>
            <p:spPr>
              <a:xfrm>
                <a:off x="2207175" y="3047300"/>
                <a:ext cx="157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02" h="1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1"/>
              <p:cNvSpPr/>
              <p:nvPr/>
            </p:nvSpPr>
            <p:spPr>
              <a:xfrm>
                <a:off x="2207175" y="3047300"/>
                <a:ext cx="157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02" h="1" fill="none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1"/>
              <p:cNvSpPr/>
              <p:nvPr/>
            </p:nvSpPr>
            <p:spPr>
              <a:xfrm>
                <a:off x="2837275" y="3047300"/>
                <a:ext cx="157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02" h="1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1"/>
              <p:cNvSpPr/>
              <p:nvPr/>
            </p:nvSpPr>
            <p:spPr>
              <a:xfrm>
                <a:off x="2837275" y="3047300"/>
                <a:ext cx="157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02" h="1" fill="none" extrusionOk="0">
                    <a:moveTo>
                      <a:pt x="0" y="0"/>
                    </a:moveTo>
                    <a:lnTo>
                      <a:pt x="6301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1"/>
              <p:cNvSpPr/>
              <p:nvPr/>
            </p:nvSpPr>
            <p:spPr>
              <a:xfrm>
                <a:off x="2364700" y="2811000"/>
                <a:ext cx="472600" cy="472600"/>
              </a:xfrm>
              <a:custGeom>
                <a:avLst/>
                <a:gdLst/>
                <a:ahLst/>
                <a:cxnLst/>
                <a:rect l="l" t="t" r="r" b="b"/>
                <a:pathLst>
                  <a:path w="18904" h="18904" extrusionOk="0">
                    <a:moveTo>
                      <a:pt x="9452" y="1"/>
                    </a:moveTo>
                    <a:cubicBezTo>
                      <a:pt x="4222" y="1"/>
                      <a:pt x="0" y="4222"/>
                      <a:pt x="0" y="9452"/>
                    </a:cubicBezTo>
                    <a:cubicBezTo>
                      <a:pt x="0" y="14682"/>
                      <a:pt x="4222" y="18904"/>
                      <a:pt x="9452" y="18904"/>
                    </a:cubicBezTo>
                    <a:cubicBezTo>
                      <a:pt x="14682" y="18904"/>
                      <a:pt x="18903" y="14682"/>
                      <a:pt x="18903" y="9452"/>
                    </a:cubicBezTo>
                    <a:cubicBezTo>
                      <a:pt x="18903" y="4222"/>
                      <a:pt x="14682" y="1"/>
                      <a:pt x="9452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1"/>
              <p:cNvSpPr/>
              <p:nvPr/>
            </p:nvSpPr>
            <p:spPr>
              <a:xfrm>
                <a:off x="2443450" y="2889775"/>
                <a:ext cx="315075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3" extrusionOk="0">
                    <a:moveTo>
                      <a:pt x="1" y="0"/>
                    </a:moveTo>
                    <a:lnTo>
                      <a:pt x="12603" y="12602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1"/>
              <p:cNvSpPr/>
              <p:nvPr/>
            </p:nvSpPr>
            <p:spPr>
              <a:xfrm>
                <a:off x="2443450" y="2889775"/>
                <a:ext cx="315075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3" fill="none" extrusionOk="0">
                    <a:moveTo>
                      <a:pt x="1" y="0"/>
                    </a:moveTo>
                    <a:lnTo>
                      <a:pt x="12603" y="12602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1"/>
              <p:cNvSpPr/>
              <p:nvPr/>
            </p:nvSpPr>
            <p:spPr>
              <a:xfrm>
                <a:off x="2443450" y="2889775"/>
                <a:ext cx="315075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3" extrusionOk="0">
                    <a:moveTo>
                      <a:pt x="1" y="12602"/>
                    </a:moveTo>
                    <a:lnTo>
                      <a:pt x="12603" y="0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1"/>
              <p:cNvSpPr/>
              <p:nvPr/>
            </p:nvSpPr>
            <p:spPr>
              <a:xfrm>
                <a:off x="2443450" y="2889775"/>
                <a:ext cx="315075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603" fill="none" extrusionOk="0">
                    <a:moveTo>
                      <a:pt x="1" y="12602"/>
                    </a:moveTo>
                    <a:lnTo>
                      <a:pt x="12603" y="0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1"/>
              <p:cNvSpPr/>
              <p:nvPr/>
            </p:nvSpPr>
            <p:spPr>
              <a:xfrm>
                <a:off x="1025725" y="881325"/>
                <a:ext cx="25" cy="984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9382" extrusionOk="0">
                    <a:moveTo>
                      <a:pt x="1" y="1"/>
                    </a:moveTo>
                    <a:lnTo>
                      <a:pt x="1" y="39382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1"/>
              <p:cNvSpPr/>
              <p:nvPr/>
            </p:nvSpPr>
            <p:spPr>
              <a:xfrm>
                <a:off x="1025725" y="881325"/>
                <a:ext cx="25" cy="984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9382" fill="none" extrusionOk="0">
                    <a:moveTo>
                      <a:pt x="1" y="1"/>
                    </a:moveTo>
                    <a:lnTo>
                      <a:pt x="1" y="39382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1"/>
              <p:cNvSpPr/>
              <p:nvPr/>
            </p:nvSpPr>
            <p:spPr>
              <a:xfrm>
                <a:off x="6736000" y="881325"/>
                <a:ext cx="25" cy="984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9382" extrusionOk="0">
                    <a:moveTo>
                      <a:pt x="1" y="1"/>
                    </a:moveTo>
                    <a:lnTo>
                      <a:pt x="1" y="39382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1"/>
              <p:cNvSpPr/>
              <p:nvPr/>
            </p:nvSpPr>
            <p:spPr>
              <a:xfrm>
                <a:off x="6736000" y="881325"/>
                <a:ext cx="25" cy="984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9382" fill="none" extrusionOk="0">
                    <a:moveTo>
                      <a:pt x="1" y="1"/>
                    </a:moveTo>
                    <a:lnTo>
                      <a:pt x="1" y="39382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1"/>
              <p:cNvSpPr/>
              <p:nvPr/>
            </p:nvSpPr>
            <p:spPr>
              <a:xfrm>
                <a:off x="6736000" y="881325"/>
                <a:ext cx="2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77" extrusionOk="0">
                    <a:moveTo>
                      <a:pt x="1" y="1"/>
                    </a:moveTo>
                    <a:lnTo>
                      <a:pt x="1" y="7877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1"/>
              <p:cNvSpPr/>
              <p:nvPr/>
            </p:nvSpPr>
            <p:spPr>
              <a:xfrm>
                <a:off x="6736000" y="881325"/>
                <a:ext cx="2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77" fill="none" extrusionOk="0">
                    <a:moveTo>
                      <a:pt x="1" y="1"/>
                    </a:moveTo>
                    <a:lnTo>
                      <a:pt x="1" y="7877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1"/>
              <p:cNvSpPr/>
              <p:nvPr/>
            </p:nvSpPr>
            <p:spPr>
              <a:xfrm>
                <a:off x="5554575" y="881325"/>
                <a:ext cx="118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258" h="1" extrusionOk="0">
                    <a:moveTo>
                      <a:pt x="0" y="1"/>
                    </a:moveTo>
                    <a:lnTo>
                      <a:pt x="47258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1"/>
              <p:cNvSpPr/>
              <p:nvPr/>
            </p:nvSpPr>
            <p:spPr>
              <a:xfrm>
                <a:off x="5554575" y="881325"/>
                <a:ext cx="118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258" h="1" fill="none" extrusionOk="0">
                    <a:moveTo>
                      <a:pt x="0" y="1"/>
                    </a:moveTo>
                    <a:lnTo>
                      <a:pt x="47258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1"/>
              <p:cNvSpPr/>
              <p:nvPr/>
            </p:nvSpPr>
            <p:spPr>
              <a:xfrm>
                <a:off x="3979325" y="881325"/>
                <a:ext cx="196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77" h="1" extrusionOk="0">
                    <a:moveTo>
                      <a:pt x="1" y="1"/>
                    </a:moveTo>
                    <a:lnTo>
                      <a:pt x="7877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1"/>
              <p:cNvSpPr/>
              <p:nvPr/>
            </p:nvSpPr>
            <p:spPr>
              <a:xfrm>
                <a:off x="3979325" y="881325"/>
                <a:ext cx="196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77" h="1" fill="none" extrusionOk="0">
                    <a:moveTo>
                      <a:pt x="1" y="1"/>
                    </a:moveTo>
                    <a:lnTo>
                      <a:pt x="7877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1"/>
              <p:cNvSpPr/>
              <p:nvPr/>
            </p:nvSpPr>
            <p:spPr>
              <a:xfrm>
                <a:off x="4176225" y="881325"/>
                <a:ext cx="1378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5135" h="1" extrusionOk="0">
                    <a:moveTo>
                      <a:pt x="1" y="1"/>
                    </a:moveTo>
                    <a:lnTo>
                      <a:pt x="55134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1"/>
              <p:cNvSpPr/>
              <p:nvPr/>
            </p:nvSpPr>
            <p:spPr>
              <a:xfrm>
                <a:off x="4176225" y="881325"/>
                <a:ext cx="1378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5135" h="1" fill="none" extrusionOk="0">
                    <a:moveTo>
                      <a:pt x="1" y="1"/>
                    </a:moveTo>
                    <a:lnTo>
                      <a:pt x="55134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1"/>
              <p:cNvSpPr/>
              <p:nvPr/>
            </p:nvSpPr>
            <p:spPr>
              <a:xfrm>
                <a:off x="3585525" y="881325"/>
                <a:ext cx="196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77" h="1" extrusionOk="0">
                    <a:moveTo>
                      <a:pt x="0" y="1"/>
                    </a:moveTo>
                    <a:lnTo>
                      <a:pt x="7876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1"/>
              <p:cNvSpPr/>
              <p:nvPr/>
            </p:nvSpPr>
            <p:spPr>
              <a:xfrm>
                <a:off x="3585525" y="881325"/>
                <a:ext cx="196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77" h="1" fill="none" extrusionOk="0">
                    <a:moveTo>
                      <a:pt x="0" y="1"/>
                    </a:moveTo>
                    <a:lnTo>
                      <a:pt x="7876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1"/>
              <p:cNvSpPr/>
              <p:nvPr/>
            </p:nvSpPr>
            <p:spPr>
              <a:xfrm>
                <a:off x="1025725" y="881325"/>
                <a:ext cx="2559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93" h="1" extrusionOk="0">
                    <a:moveTo>
                      <a:pt x="1" y="1"/>
                    </a:moveTo>
                    <a:lnTo>
                      <a:pt x="102392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1"/>
              <p:cNvSpPr/>
              <p:nvPr/>
            </p:nvSpPr>
            <p:spPr>
              <a:xfrm>
                <a:off x="1025725" y="881325"/>
                <a:ext cx="2559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93" h="1" fill="none" extrusionOk="0">
                    <a:moveTo>
                      <a:pt x="1" y="1"/>
                    </a:moveTo>
                    <a:lnTo>
                      <a:pt x="102392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1"/>
              <p:cNvSpPr/>
              <p:nvPr/>
            </p:nvSpPr>
            <p:spPr>
              <a:xfrm>
                <a:off x="3703650" y="881325"/>
                <a:ext cx="7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1" extrusionOk="0">
                    <a:moveTo>
                      <a:pt x="3151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1"/>
              <p:cNvSpPr/>
              <p:nvPr/>
            </p:nvSpPr>
            <p:spPr>
              <a:xfrm>
                <a:off x="3703650" y="881325"/>
                <a:ext cx="7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1" fill="none" extrusionOk="0">
                    <a:moveTo>
                      <a:pt x="3151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1"/>
              <p:cNvSpPr/>
              <p:nvPr/>
            </p:nvSpPr>
            <p:spPr>
              <a:xfrm>
                <a:off x="3703650" y="684425"/>
                <a:ext cx="25" cy="393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53" extrusionOk="0">
                    <a:moveTo>
                      <a:pt x="1" y="0"/>
                    </a:moveTo>
                    <a:lnTo>
                      <a:pt x="1" y="15753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1"/>
              <p:cNvSpPr/>
              <p:nvPr/>
            </p:nvSpPr>
            <p:spPr>
              <a:xfrm>
                <a:off x="3703650" y="684425"/>
                <a:ext cx="25" cy="393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53" fill="none" extrusionOk="0">
                    <a:moveTo>
                      <a:pt x="1" y="0"/>
                    </a:moveTo>
                    <a:lnTo>
                      <a:pt x="1" y="15753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1"/>
              <p:cNvSpPr/>
              <p:nvPr/>
            </p:nvSpPr>
            <p:spPr>
              <a:xfrm>
                <a:off x="3821800" y="783675"/>
                <a:ext cx="2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77" extrusionOk="0">
                    <a:moveTo>
                      <a:pt x="1" y="0"/>
                    </a:moveTo>
                    <a:lnTo>
                      <a:pt x="1" y="7876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1"/>
              <p:cNvSpPr/>
              <p:nvPr/>
            </p:nvSpPr>
            <p:spPr>
              <a:xfrm>
                <a:off x="3821800" y="783675"/>
                <a:ext cx="2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77" fill="none" extrusionOk="0">
                    <a:moveTo>
                      <a:pt x="1" y="0"/>
                    </a:moveTo>
                    <a:lnTo>
                      <a:pt x="1" y="7876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1"/>
              <p:cNvSpPr/>
              <p:nvPr/>
            </p:nvSpPr>
            <p:spPr>
              <a:xfrm>
                <a:off x="3939950" y="684425"/>
                <a:ext cx="25" cy="393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53" extrusionOk="0">
                    <a:moveTo>
                      <a:pt x="0" y="0"/>
                    </a:moveTo>
                    <a:lnTo>
                      <a:pt x="0" y="15753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1"/>
              <p:cNvSpPr/>
              <p:nvPr/>
            </p:nvSpPr>
            <p:spPr>
              <a:xfrm>
                <a:off x="3939950" y="684425"/>
                <a:ext cx="25" cy="393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53" fill="none" extrusionOk="0">
                    <a:moveTo>
                      <a:pt x="0" y="0"/>
                    </a:moveTo>
                    <a:lnTo>
                      <a:pt x="0" y="15753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1"/>
              <p:cNvSpPr/>
              <p:nvPr/>
            </p:nvSpPr>
            <p:spPr>
              <a:xfrm>
                <a:off x="4058100" y="783675"/>
                <a:ext cx="2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77" extrusionOk="0">
                    <a:moveTo>
                      <a:pt x="0" y="0"/>
                    </a:moveTo>
                    <a:lnTo>
                      <a:pt x="0" y="7876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1"/>
              <p:cNvSpPr/>
              <p:nvPr/>
            </p:nvSpPr>
            <p:spPr>
              <a:xfrm>
                <a:off x="4058100" y="783675"/>
                <a:ext cx="2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77" fill="none" extrusionOk="0">
                    <a:moveTo>
                      <a:pt x="0" y="0"/>
                    </a:moveTo>
                    <a:lnTo>
                      <a:pt x="0" y="7876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1"/>
              <p:cNvSpPr/>
              <p:nvPr/>
            </p:nvSpPr>
            <p:spPr>
              <a:xfrm>
                <a:off x="3979325" y="881325"/>
                <a:ext cx="7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1" extrusionOk="0">
                    <a:moveTo>
                      <a:pt x="3151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1"/>
              <p:cNvSpPr/>
              <p:nvPr/>
            </p:nvSpPr>
            <p:spPr>
              <a:xfrm>
                <a:off x="3979325" y="881325"/>
                <a:ext cx="7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1" fill="none" extrusionOk="0">
                    <a:moveTo>
                      <a:pt x="3151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sq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1"/>
              <p:cNvSpPr/>
              <p:nvPr/>
            </p:nvSpPr>
            <p:spPr>
              <a:xfrm>
                <a:off x="6696625" y="3007900"/>
                <a:ext cx="788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3152" extrusionOk="0">
                    <a:moveTo>
                      <a:pt x="1576" y="1"/>
                    </a:moveTo>
                    <a:cubicBezTo>
                      <a:pt x="694" y="1"/>
                      <a:pt x="1" y="694"/>
                      <a:pt x="1" y="1576"/>
                    </a:cubicBezTo>
                    <a:cubicBezTo>
                      <a:pt x="1" y="2458"/>
                      <a:pt x="694" y="3151"/>
                      <a:pt x="1576" y="3151"/>
                    </a:cubicBezTo>
                    <a:cubicBezTo>
                      <a:pt x="2458" y="3151"/>
                      <a:pt x="3151" y="2458"/>
                      <a:pt x="3151" y="1576"/>
                    </a:cubicBezTo>
                    <a:cubicBezTo>
                      <a:pt x="3151" y="694"/>
                      <a:pt x="2458" y="1"/>
                      <a:pt x="1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1"/>
              <p:cNvSpPr/>
              <p:nvPr/>
            </p:nvSpPr>
            <p:spPr>
              <a:xfrm>
                <a:off x="986350" y="3007900"/>
                <a:ext cx="788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3152" extrusionOk="0">
                    <a:moveTo>
                      <a:pt x="1576" y="1"/>
                    </a:moveTo>
                    <a:cubicBezTo>
                      <a:pt x="694" y="1"/>
                      <a:pt x="1" y="694"/>
                      <a:pt x="1" y="1576"/>
                    </a:cubicBezTo>
                    <a:cubicBezTo>
                      <a:pt x="1" y="2458"/>
                      <a:pt x="694" y="3151"/>
                      <a:pt x="1576" y="3151"/>
                    </a:cubicBezTo>
                    <a:cubicBezTo>
                      <a:pt x="2458" y="3151"/>
                      <a:pt x="3151" y="2458"/>
                      <a:pt x="3151" y="1576"/>
                    </a:cubicBezTo>
                    <a:cubicBezTo>
                      <a:pt x="3151" y="694"/>
                      <a:pt x="2458" y="1"/>
                      <a:pt x="1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1"/>
              <p:cNvSpPr/>
              <p:nvPr/>
            </p:nvSpPr>
            <p:spPr>
              <a:xfrm>
                <a:off x="6696625" y="841950"/>
                <a:ext cx="7880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3151" extrusionOk="0">
                    <a:moveTo>
                      <a:pt x="1576" y="0"/>
                    </a:moveTo>
                    <a:cubicBezTo>
                      <a:pt x="694" y="0"/>
                      <a:pt x="1" y="694"/>
                      <a:pt x="1" y="1576"/>
                    </a:cubicBezTo>
                    <a:cubicBezTo>
                      <a:pt x="1" y="2458"/>
                      <a:pt x="694" y="3151"/>
                      <a:pt x="1576" y="3151"/>
                    </a:cubicBezTo>
                    <a:cubicBezTo>
                      <a:pt x="2458" y="3151"/>
                      <a:pt x="3151" y="2458"/>
                      <a:pt x="3151" y="1576"/>
                    </a:cubicBezTo>
                    <a:cubicBezTo>
                      <a:pt x="3151" y="694"/>
                      <a:pt x="2458" y="0"/>
                      <a:pt x="15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miter lim="630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6" name="Google Shape;606;p21"/>
            <p:cNvSpPr txBox="1"/>
            <p:nvPr/>
          </p:nvSpPr>
          <p:spPr>
            <a:xfrm>
              <a:off x="910475" y="3142625"/>
              <a:ext cx="31425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Parallel circuits are often more useful than series circuits in domestic settings. Each bulb in this example can be turned on and off </a:t>
              </a:r>
              <a:r>
                <a:rPr lang="en" sz="1300" b="1">
                  <a:latin typeface="Cambria"/>
                  <a:ea typeface="Cambria"/>
                  <a:cs typeface="Cambria"/>
                  <a:sym typeface="Cambria"/>
                </a:rPr>
                <a:t>independently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, using its own </a:t>
              </a:r>
              <a:r>
                <a:rPr lang="en" sz="1300" b="1">
                  <a:latin typeface="Cambria"/>
                  <a:ea typeface="Cambria"/>
                  <a:cs typeface="Cambria"/>
                  <a:sym typeface="Cambria"/>
                </a:rPr>
                <a:t>switch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cxnSp>
        <p:nvCxnSpPr>
          <p:cNvPr id="607" name="Google Shape;607;p21"/>
          <p:cNvCxnSpPr/>
          <p:nvPr/>
        </p:nvCxnSpPr>
        <p:spPr>
          <a:xfrm>
            <a:off x="3690900" y="-3150"/>
            <a:ext cx="300" cy="5149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95DA1EF-1DC0-C825-3A55-E9EF60A5BB17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9277FFB-8F79-71ED-059A-6BECD5FC0C0D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C0A2B-F1B8-5AE6-D29A-6DD42B8B46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2A04D-E997-E189-1A2E-D95BB4D5A4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1098</Words>
  <Application>Microsoft Office PowerPoint</Application>
  <PresentationFormat>On-screen Show (16:9)</PresentationFormat>
  <Paragraphs>127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gg sans</vt:lpstr>
      <vt:lpstr>Arial</vt:lpstr>
      <vt:lpstr>Kalam</vt:lpstr>
      <vt:lpstr>Times New Roman</vt:lpstr>
      <vt:lpstr>Cambria</vt:lpstr>
      <vt:lpstr>Simple Dark</vt:lpstr>
      <vt:lpstr>Edexcel IGCSE Physics 12 - Circuits Part 2</vt:lpstr>
      <vt:lpstr>Charge, Current and Time</vt:lpstr>
      <vt:lpstr>PowerPoint Presentation</vt:lpstr>
      <vt:lpstr>Current at Junctions</vt:lpstr>
      <vt:lpstr>PowerPoint Presentation</vt:lpstr>
      <vt:lpstr>Voltage in Series and Parallel Circuits</vt:lpstr>
      <vt:lpstr>PowerPoint Presentation</vt:lpstr>
      <vt:lpstr>PowerPoint Presentation</vt:lpstr>
      <vt:lpstr>PowerPoint Presentation</vt:lpstr>
      <vt:lpstr>Energy Transfer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2025-04-26T08:53:58Z</dcterms:modified>
</cp:coreProperties>
</file>