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5b967579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f5b967579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5b967579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f5b967579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5b967579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5b967579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5b9675794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f5b9675794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b3a8a7bf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b3a8a7bf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b3a8a7bf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b3a8a7bf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b3a8a7b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b3a8a7b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80eb8e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80eb8e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5b9675794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5b9675794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80eb8e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580eb8e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5b967579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5b967579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5b9675794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5b9675794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5b967579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5b967579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5b967579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f5b967579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5b9675794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5b9675794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11 - Circuits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Symbols, Circuitry and </a:t>
            </a:r>
            <a:r>
              <a:rPr lang="en" sz="2500" i="1"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2500" i="1">
                <a:latin typeface="Cambria"/>
                <a:ea typeface="Cambria"/>
                <a:cs typeface="Cambria"/>
                <a:sym typeface="Cambria"/>
              </a:rPr>
              <a:t>IR</a:t>
            </a:r>
            <a:endParaRPr sz="2500" i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77900" y="772975"/>
            <a:ext cx="4709250" cy="3890250"/>
            <a:chOff x="558800" y="739775"/>
            <a:chExt cx="4709250" cy="3890250"/>
          </a:xfrm>
        </p:grpSpPr>
        <p:grpSp>
          <p:nvGrpSpPr>
            <p:cNvPr id="409" name="Google Shape;409;p22"/>
            <p:cNvGrpSpPr/>
            <p:nvPr/>
          </p:nvGrpSpPr>
          <p:grpSpPr>
            <a:xfrm>
              <a:off x="558800" y="739775"/>
              <a:ext cx="4709250" cy="3249382"/>
              <a:chOff x="1169675" y="1284600"/>
              <a:chExt cx="5232500" cy="3610425"/>
            </a:xfrm>
          </p:grpSpPr>
          <p:sp>
            <p:nvSpPr>
              <p:cNvPr id="410" name="Google Shape;410;p22"/>
              <p:cNvSpPr/>
              <p:nvPr/>
            </p:nvSpPr>
            <p:spPr>
              <a:xfrm>
                <a:off x="1169675" y="4685725"/>
                <a:ext cx="2093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1" h="1" extrusionOk="0">
                    <a:moveTo>
                      <a:pt x="1" y="0"/>
                    </a:moveTo>
                    <a:lnTo>
                      <a:pt x="83720" y="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1169675" y="4685725"/>
                <a:ext cx="2093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1" h="1" fill="none" extrusionOk="0">
                    <a:moveTo>
                      <a:pt x="1" y="0"/>
                    </a:moveTo>
                    <a:lnTo>
                      <a:pt x="83720" y="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4309175" y="4685725"/>
                <a:ext cx="2093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0" h="1" extrusionOk="0">
                    <a:moveTo>
                      <a:pt x="0" y="0"/>
                    </a:moveTo>
                    <a:lnTo>
                      <a:pt x="83720" y="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4309175" y="4685725"/>
                <a:ext cx="2093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0" h="1" fill="none" extrusionOk="0">
                    <a:moveTo>
                      <a:pt x="0" y="0"/>
                    </a:moveTo>
                    <a:lnTo>
                      <a:pt x="83720" y="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3262675" y="4476425"/>
                <a:ext cx="1046525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41861" h="16744" extrusionOk="0">
                    <a:moveTo>
                      <a:pt x="0" y="0"/>
                    </a:moveTo>
                    <a:lnTo>
                      <a:pt x="0" y="16744"/>
                    </a:lnTo>
                    <a:lnTo>
                      <a:pt x="41860" y="16744"/>
                    </a:lnTo>
                    <a:lnTo>
                      <a:pt x="4186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44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6402150" y="1546225"/>
                <a:ext cx="25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1861" extrusionOk="0">
                    <a:moveTo>
                      <a:pt x="1" y="1"/>
                    </a:moveTo>
                    <a:lnTo>
                      <a:pt x="1" y="4186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6402150" y="1546225"/>
                <a:ext cx="25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1861" fill="none" extrusionOk="0">
                    <a:moveTo>
                      <a:pt x="1" y="1"/>
                    </a:moveTo>
                    <a:lnTo>
                      <a:pt x="1" y="4186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6402150" y="2592725"/>
                <a:ext cx="25" cy="2093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721" extrusionOk="0">
                    <a:moveTo>
                      <a:pt x="1" y="0"/>
                    </a:moveTo>
                    <a:lnTo>
                      <a:pt x="1" y="8372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6402150" y="2592725"/>
                <a:ext cx="25" cy="2093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721" fill="none" extrusionOk="0">
                    <a:moveTo>
                      <a:pt x="1" y="0"/>
                    </a:moveTo>
                    <a:lnTo>
                      <a:pt x="1" y="8372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1169675" y="1546225"/>
                <a:ext cx="25" cy="3139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581" extrusionOk="0">
                    <a:moveTo>
                      <a:pt x="1" y="1"/>
                    </a:moveTo>
                    <a:lnTo>
                      <a:pt x="1" y="12558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1169675" y="1546225"/>
                <a:ext cx="25" cy="3139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581" fill="none" extrusionOk="0">
                    <a:moveTo>
                      <a:pt x="1" y="1"/>
                    </a:moveTo>
                    <a:lnTo>
                      <a:pt x="1" y="12558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022425" y="1546225"/>
                <a:ext cx="2379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190" h="1" extrusionOk="0">
                    <a:moveTo>
                      <a:pt x="95190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4022425" y="1546225"/>
                <a:ext cx="2379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190" h="1" fill="none" extrusionOk="0">
                    <a:moveTo>
                      <a:pt x="95190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402242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402242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fill="none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386545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386545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fill="none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370847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370847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fill="none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355150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355150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fill="none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80FF"/>
              </a:solidFill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1169675" y="1546225"/>
                <a:ext cx="2381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274" h="1" extrusionOk="0">
                    <a:moveTo>
                      <a:pt x="95274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169675" y="1546225"/>
                <a:ext cx="2381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274" h="1" fill="none" extrusionOk="0">
                    <a:moveTo>
                      <a:pt x="95274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22"/>
            <p:cNvSpPr txBox="1"/>
            <p:nvPr/>
          </p:nvSpPr>
          <p:spPr>
            <a:xfrm>
              <a:off x="2273975" y="1289150"/>
              <a:ext cx="1278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BATTERY PROVIDING </a:t>
              </a:r>
              <a:r>
                <a:rPr lang="en" sz="1100" b="1">
                  <a:solidFill>
                    <a:srgbClr val="0080FF"/>
                  </a:solidFill>
                  <a:latin typeface="Kalam"/>
                  <a:ea typeface="Kalam"/>
                  <a:cs typeface="Kalam"/>
                  <a:sym typeface="Kalam"/>
                </a:rPr>
                <a:t>12 V</a:t>
              </a:r>
              <a:endParaRPr sz="1100" b="1">
                <a:solidFill>
                  <a:srgbClr val="0080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4" name="Google Shape;434;p22"/>
            <p:cNvSpPr txBox="1"/>
            <p:nvPr/>
          </p:nvSpPr>
          <p:spPr>
            <a:xfrm>
              <a:off x="2273975" y="4075925"/>
              <a:ext cx="127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RESISTOR PROVIDING </a:t>
              </a:r>
              <a:r>
                <a:rPr lang="en" sz="1100" b="1">
                  <a:solidFill>
                    <a:srgbClr val="FF0044"/>
                  </a:solidFill>
                  <a:latin typeface="Kalam"/>
                  <a:ea typeface="Kalam"/>
                  <a:cs typeface="Kalam"/>
                  <a:sym typeface="Kalam"/>
                </a:rPr>
                <a:t>8 </a:t>
              </a:r>
              <a:r>
                <a:rPr lang="en" sz="1300" b="1">
                  <a:solidFill>
                    <a:srgbClr val="FF0044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endParaRPr sz="1300" b="1">
                <a:solidFill>
                  <a:srgbClr val="FF0044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435" name="Google Shape;435;p22"/>
          <p:cNvGrpSpPr/>
          <p:nvPr/>
        </p:nvGrpSpPr>
        <p:grpSpPr>
          <a:xfrm>
            <a:off x="5624175" y="1433172"/>
            <a:ext cx="2934300" cy="2277140"/>
            <a:chOff x="5614625" y="1371697"/>
            <a:chExt cx="2934300" cy="2277140"/>
          </a:xfrm>
        </p:grpSpPr>
        <p:sp>
          <p:nvSpPr>
            <p:cNvPr id="436" name="Google Shape;436;p22"/>
            <p:cNvSpPr txBox="1"/>
            <p:nvPr/>
          </p:nvSpPr>
          <p:spPr>
            <a:xfrm>
              <a:off x="5614625" y="1955638"/>
              <a:ext cx="29343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can rearrange the values given to 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flowing through this circuit.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Current = voltage ÷ resistance.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÷ 8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1.5 A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37" name="Google Shape;437;p22"/>
            <p:cNvGrpSpPr/>
            <p:nvPr/>
          </p:nvGrpSpPr>
          <p:grpSpPr>
            <a:xfrm>
              <a:off x="6258888" y="1371697"/>
              <a:ext cx="1645770" cy="356534"/>
              <a:chOff x="351600" y="2095575"/>
              <a:chExt cx="6857375" cy="1480625"/>
            </a:xfrm>
          </p:grpSpPr>
          <p:sp>
            <p:nvSpPr>
              <p:cNvPr id="438" name="Google Shape;438;p22"/>
              <p:cNvSpPr/>
              <p:nvPr/>
            </p:nvSpPr>
            <p:spPr>
              <a:xfrm>
                <a:off x="351600" y="2095575"/>
                <a:ext cx="14698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793" h="59225" extrusionOk="0">
                    <a:moveTo>
                      <a:pt x="1513" y="0"/>
                    </a:moveTo>
                    <a:cubicBezTo>
                      <a:pt x="1081" y="0"/>
                      <a:pt x="0" y="0"/>
                      <a:pt x="0" y="1513"/>
                    </a:cubicBezTo>
                    <a:cubicBezTo>
                      <a:pt x="0" y="2378"/>
                      <a:pt x="649" y="2378"/>
                      <a:pt x="1945" y="2378"/>
                    </a:cubicBezTo>
                    <a:cubicBezTo>
                      <a:pt x="6268" y="2378"/>
                      <a:pt x="6485" y="3242"/>
                      <a:pt x="6701" y="5404"/>
                    </a:cubicBezTo>
                    <a:lnTo>
                      <a:pt x="13401" y="57279"/>
                    </a:lnTo>
                    <a:cubicBezTo>
                      <a:pt x="13618" y="59009"/>
                      <a:pt x="13618" y="59225"/>
                      <a:pt x="14914" y="59225"/>
                    </a:cubicBezTo>
                    <a:cubicBezTo>
                      <a:pt x="15995" y="59225"/>
                      <a:pt x="16428" y="59009"/>
                      <a:pt x="17076" y="57712"/>
                    </a:cubicBezTo>
                    <a:lnTo>
                      <a:pt x="47553" y="9294"/>
                    </a:lnTo>
                    <a:cubicBezTo>
                      <a:pt x="50363" y="4755"/>
                      <a:pt x="52957" y="2810"/>
                      <a:pt x="57280" y="2378"/>
                    </a:cubicBezTo>
                    <a:cubicBezTo>
                      <a:pt x="58144" y="2378"/>
                      <a:pt x="58793" y="2378"/>
                      <a:pt x="58793" y="865"/>
                    </a:cubicBezTo>
                    <a:cubicBezTo>
                      <a:pt x="58793" y="432"/>
                      <a:pt x="58577" y="0"/>
                      <a:pt x="57928" y="0"/>
                    </a:cubicBezTo>
                    <a:cubicBezTo>
                      <a:pt x="56415" y="0"/>
                      <a:pt x="52741" y="216"/>
                      <a:pt x="51228" y="216"/>
                    </a:cubicBezTo>
                    <a:cubicBezTo>
                      <a:pt x="48850" y="216"/>
                      <a:pt x="46256" y="0"/>
                      <a:pt x="43879" y="0"/>
                    </a:cubicBezTo>
                    <a:cubicBezTo>
                      <a:pt x="43230" y="0"/>
                      <a:pt x="42366" y="0"/>
                      <a:pt x="42366" y="1513"/>
                    </a:cubicBezTo>
                    <a:cubicBezTo>
                      <a:pt x="42366" y="2378"/>
                      <a:pt x="43230" y="2378"/>
                      <a:pt x="43446" y="2378"/>
                    </a:cubicBezTo>
                    <a:cubicBezTo>
                      <a:pt x="46688" y="2594"/>
                      <a:pt x="46905" y="4107"/>
                      <a:pt x="46905" y="5188"/>
                    </a:cubicBezTo>
                    <a:cubicBezTo>
                      <a:pt x="46905" y="6484"/>
                      <a:pt x="45824" y="8430"/>
                      <a:pt x="45608" y="8430"/>
                    </a:cubicBezTo>
                    <a:lnTo>
                      <a:pt x="19237" y="50363"/>
                    </a:lnTo>
                    <a:lnTo>
                      <a:pt x="13401" y="4971"/>
                    </a:lnTo>
                    <a:cubicBezTo>
                      <a:pt x="13401" y="2594"/>
                      <a:pt x="17724" y="2378"/>
                      <a:pt x="18589" y="2378"/>
                    </a:cubicBezTo>
                    <a:cubicBezTo>
                      <a:pt x="19886" y="2378"/>
                      <a:pt x="20751" y="2378"/>
                      <a:pt x="20751" y="865"/>
                    </a:cubicBezTo>
                    <a:cubicBezTo>
                      <a:pt x="20751" y="0"/>
                      <a:pt x="19670" y="0"/>
                      <a:pt x="19454" y="0"/>
                    </a:cubicBezTo>
                    <a:cubicBezTo>
                      <a:pt x="18157" y="0"/>
                      <a:pt x="16428" y="216"/>
                      <a:pt x="14914" y="216"/>
                    </a:cubicBezTo>
                    <a:lnTo>
                      <a:pt x="10159" y="216"/>
                    </a:lnTo>
                    <a:cubicBezTo>
                      <a:pt x="4107" y="216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2577925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298" y="3027"/>
                      <a:pt x="2379" y="3027"/>
                    </a:cubicBezTo>
                    <a:lnTo>
                      <a:pt x="50148" y="3027"/>
                    </a:lnTo>
                    <a:cubicBezTo>
                      <a:pt x="51445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931" y="1"/>
                    </a:cubicBezTo>
                    <a:close/>
                    <a:moveTo>
                      <a:pt x="2379" y="15131"/>
                    </a:moveTo>
                    <a:cubicBezTo>
                      <a:pt x="1298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931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5" y="15131"/>
                      <a:pt x="50148" y="151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4663775" y="2095575"/>
                <a:ext cx="9294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7179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863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20103" y="57496"/>
                      <a:pt x="21616" y="57496"/>
                    </a:cubicBezTo>
                    <a:cubicBezTo>
                      <a:pt x="22480" y="57496"/>
                      <a:pt x="23345" y="57496"/>
                      <a:pt x="23345" y="55983"/>
                    </a:cubicBezTo>
                    <a:cubicBezTo>
                      <a:pt x="23345" y="55118"/>
                      <a:pt x="22913" y="55118"/>
                      <a:pt x="20967" y="55118"/>
                    </a:cubicBezTo>
                    <a:cubicBezTo>
                      <a:pt x="15780" y="55118"/>
                      <a:pt x="15780" y="54253"/>
                      <a:pt x="15780" y="53389"/>
                    </a:cubicBezTo>
                    <a:cubicBezTo>
                      <a:pt x="15780" y="53173"/>
                      <a:pt x="15780" y="52740"/>
                      <a:pt x="16212" y="51443"/>
                    </a:cubicBezTo>
                    <a:lnTo>
                      <a:pt x="27452" y="6268"/>
                    </a:lnTo>
                    <a:cubicBezTo>
                      <a:pt x="28316" y="3242"/>
                      <a:pt x="28532" y="2378"/>
                      <a:pt x="34585" y="2378"/>
                    </a:cubicBezTo>
                    <a:cubicBezTo>
                      <a:pt x="36530" y="2378"/>
                      <a:pt x="37178" y="2378"/>
                      <a:pt x="37178" y="865"/>
                    </a:cubicBezTo>
                    <a:cubicBezTo>
                      <a:pt x="37178" y="0"/>
                      <a:pt x="36098" y="0"/>
                      <a:pt x="35882" y="0"/>
                    </a:cubicBezTo>
                    <a:cubicBezTo>
                      <a:pt x="34368" y="0"/>
                      <a:pt x="32639" y="216"/>
                      <a:pt x="31126" y="216"/>
                    </a:cubicBezTo>
                    <a:lnTo>
                      <a:pt x="20751" y="216"/>
                    </a:lnTo>
                    <a:cubicBezTo>
                      <a:pt x="19022" y="216"/>
                      <a:pt x="17077" y="0"/>
                      <a:pt x="15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749925" y="2095575"/>
                <a:ext cx="14590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9225" extrusionOk="0">
                    <a:moveTo>
                      <a:pt x="37395" y="2378"/>
                    </a:moveTo>
                    <a:cubicBezTo>
                      <a:pt x="44744" y="2378"/>
                      <a:pt x="50148" y="4539"/>
                      <a:pt x="50148" y="11240"/>
                    </a:cubicBezTo>
                    <a:cubicBezTo>
                      <a:pt x="50148" y="15563"/>
                      <a:pt x="47770" y="27883"/>
                      <a:pt x="30910" y="27883"/>
                    </a:cubicBezTo>
                    <a:lnTo>
                      <a:pt x="21400" y="27883"/>
                    </a:lnTo>
                    <a:lnTo>
                      <a:pt x="27019" y="5620"/>
                    </a:lnTo>
                    <a:cubicBezTo>
                      <a:pt x="27668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996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535" y="6052"/>
                    </a:cubicBezTo>
                    <a:lnTo>
                      <a:pt x="9295" y="51227"/>
                    </a:lnTo>
                    <a:cubicBezTo>
                      <a:pt x="8431" y="54253"/>
                      <a:pt x="8431" y="55118"/>
                      <a:pt x="2595" y="55118"/>
                    </a:cubicBezTo>
                    <a:cubicBezTo>
                      <a:pt x="649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5996" y="57279"/>
                    </a:lnTo>
                    <a:cubicBezTo>
                      <a:pt x="17509" y="57279"/>
                      <a:pt x="19238" y="57496"/>
                      <a:pt x="20751" y="57496"/>
                    </a:cubicBezTo>
                    <a:cubicBezTo>
                      <a:pt x="21400" y="57496"/>
                      <a:pt x="22480" y="57496"/>
                      <a:pt x="22480" y="55766"/>
                    </a:cubicBezTo>
                    <a:cubicBezTo>
                      <a:pt x="22480" y="55118"/>
                      <a:pt x="21616" y="55118"/>
                      <a:pt x="20319" y="55118"/>
                    </a:cubicBezTo>
                    <a:cubicBezTo>
                      <a:pt x="15131" y="55118"/>
                      <a:pt x="15131" y="54253"/>
                      <a:pt x="15131" y="53389"/>
                    </a:cubicBezTo>
                    <a:cubicBezTo>
                      <a:pt x="15131" y="53389"/>
                      <a:pt x="15131" y="52740"/>
                      <a:pt x="15347" y="52092"/>
                    </a:cubicBezTo>
                    <a:lnTo>
                      <a:pt x="20967" y="29612"/>
                    </a:lnTo>
                    <a:lnTo>
                      <a:pt x="31126" y="29612"/>
                    </a:lnTo>
                    <a:cubicBezTo>
                      <a:pt x="39124" y="29612"/>
                      <a:pt x="40637" y="34584"/>
                      <a:pt x="40637" y="37394"/>
                    </a:cubicBezTo>
                    <a:cubicBezTo>
                      <a:pt x="40637" y="38691"/>
                      <a:pt x="39772" y="41933"/>
                      <a:pt x="39124" y="44094"/>
                    </a:cubicBezTo>
                    <a:cubicBezTo>
                      <a:pt x="38259" y="47985"/>
                      <a:pt x="38043" y="48850"/>
                      <a:pt x="38043" y="50363"/>
                    </a:cubicBezTo>
                    <a:cubicBezTo>
                      <a:pt x="38043" y="56415"/>
                      <a:pt x="43015" y="59225"/>
                      <a:pt x="48634" y="59225"/>
                    </a:cubicBezTo>
                    <a:cubicBezTo>
                      <a:pt x="55335" y="59225"/>
                      <a:pt x="58361" y="50795"/>
                      <a:pt x="58361" y="49714"/>
                    </a:cubicBezTo>
                    <a:cubicBezTo>
                      <a:pt x="58361" y="49066"/>
                      <a:pt x="57929" y="48850"/>
                      <a:pt x="57280" y="48850"/>
                    </a:cubicBezTo>
                    <a:cubicBezTo>
                      <a:pt x="56632" y="48850"/>
                      <a:pt x="56632" y="49282"/>
                      <a:pt x="56416" y="50147"/>
                    </a:cubicBezTo>
                    <a:cubicBezTo>
                      <a:pt x="54254" y="55983"/>
                      <a:pt x="50796" y="57496"/>
                      <a:pt x="48851" y="57496"/>
                    </a:cubicBezTo>
                    <a:cubicBezTo>
                      <a:pt x="46689" y="57496"/>
                      <a:pt x="45392" y="56631"/>
                      <a:pt x="45392" y="52740"/>
                    </a:cubicBezTo>
                    <a:cubicBezTo>
                      <a:pt x="45392" y="50795"/>
                      <a:pt x="46257" y="43230"/>
                      <a:pt x="46473" y="42797"/>
                    </a:cubicBezTo>
                    <a:cubicBezTo>
                      <a:pt x="46905" y="39555"/>
                      <a:pt x="46905" y="39339"/>
                      <a:pt x="46905" y="38691"/>
                    </a:cubicBezTo>
                    <a:cubicBezTo>
                      <a:pt x="46905" y="32422"/>
                      <a:pt x="41934" y="29829"/>
                      <a:pt x="38692" y="28748"/>
                    </a:cubicBezTo>
                    <a:cubicBezTo>
                      <a:pt x="49067" y="26586"/>
                      <a:pt x="57280" y="19886"/>
                      <a:pt x="57280" y="12537"/>
                    </a:cubicBezTo>
                    <a:cubicBezTo>
                      <a:pt x="57280" y="6052"/>
                      <a:pt x="50580" y="0"/>
                      <a:pt x="38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Current-Voltage Graphs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2.9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current varies with voltage in wires, resistors, metal filament lamps and diodes, and how to investigate this experimentally.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Depending on the component, the relationship between current and voltage will vary significantly.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can be illustrated graphically using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current-voltage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I-V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graphs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wire, the current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directly proportional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voltage.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if the current increases, the voltage increases by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amount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in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resistors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also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voltage.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resistors have different resistances.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alter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gradient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looking at the relationship.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temperature of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filament lamp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increases, the resistance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increases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current and temperature are directly related, this leads to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sigmoid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s-shaped curve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diode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current will only flow in a single direction.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leads to a curve that is flat at first and then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rises sharply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D61C97E-9EE5-5D6C-B613-09BDC1E2AC2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AB13B96-8E3E-4D12-C509-297ACBB2979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24591-CAB4-797C-F491-0EEA933E3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55DE4-D23C-7792-09CB-42071A513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574650" y="1079175"/>
            <a:ext cx="1878785" cy="3455175"/>
          </a:xfrm>
          <a:custGeom>
            <a:avLst/>
            <a:gdLst/>
            <a:ahLst/>
            <a:cxnLst/>
            <a:rect l="l" t="t" r="r" b="b"/>
            <a:pathLst>
              <a:path w="122937" h="140726" fill="none" extrusionOk="0">
                <a:moveTo>
                  <a:pt x="122937" y="0"/>
                </a:moveTo>
                <a:lnTo>
                  <a:pt x="0" y="140725"/>
                </a:lnTo>
              </a:path>
            </a:pathLst>
          </a:custGeom>
          <a:noFill/>
          <a:ln w="19050" cap="rnd" cmpd="sng">
            <a:solidFill>
              <a:srgbClr val="0CCA3B"/>
            </a:solidFill>
            <a:prstDash val="solid"/>
            <a:miter lim="43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574650" y="2015426"/>
            <a:ext cx="3533517" cy="2518995"/>
          </a:xfrm>
          <a:custGeom>
            <a:avLst/>
            <a:gdLst/>
            <a:ahLst/>
            <a:cxnLst/>
            <a:rect l="l" t="t" r="r" b="b"/>
            <a:pathLst>
              <a:path w="122937" h="140726" fill="none" extrusionOk="0">
                <a:moveTo>
                  <a:pt x="122937" y="0"/>
                </a:moveTo>
                <a:lnTo>
                  <a:pt x="0" y="140725"/>
                </a:lnTo>
              </a:path>
            </a:pathLst>
          </a:custGeom>
          <a:noFill/>
          <a:ln w="19050" cap="rnd" cmpd="sng">
            <a:solidFill>
              <a:srgbClr val="FF0044"/>
            </a:solidFill>
            <a:prstDash val="solid"/>
            <a:miter lim="43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56" name="Google Shape;456;p24"/>
          <p:cNvGrpSpPr/>
          <p:nvPr/>
        </p:nvGrpSpPr>
        <p:grpSpPr>
          <a:xfrm>
            <a:off x="527875" y="562163"/>
            <a:ext cx="4688213" cy="4019175"/>
            <a:chOff x="1201575" y="625725"/>
            <a:chExt cx="5209125" cy="4465750"/>
          </a:xfrm>
        </p:grpSpPr>
        <p:sp>
          <p:nvSpPr>
            <p:cNvPr id="457" name="Google Shape;457;p24"/>
            <p:cNvSpPr/>
            <p:nvPr/>
          </p:nvSpPr>
          <p:spPr>
            <a:xfrm>
              <a:off x="1245500" y="5039850"/>
              <a:ext cx="5165200" cy="25"/>
            </a:xfrm>
            <a:custGeom>
              <a:avLst/>
              <a:gdLst/>
              <a:ahLst/>
              <a:cxnLst/>
              <a:rect l="l" t="t" r="r" b="b"/>
              <a:pathLst>
                <a:path w="206608" h="1" fill="none" extrusionOk="0">
                  <a:moveTo>
                    <a:pt x="1" y="0"/>
                  </a:moveTo>
                  <a:lnTo>
                    <a:pt x="206608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1253200" y="625725"/>
              <a:ext cx="25" cy="4421825"/>
            </a:xfrm>
            <a:custGeom>
              <a:avLst/>
              <a:gdLst/>
              <a:ahLst/>
              <a:cxnLst/>
              <a:rect l="l" t="t" r="r" b="b"/>
              <a:pathLst>
                <a:path w="1" h="176873" fill="none" extrusionOk="0">
                  <a:moveTo>
                    <a:pt x="0" y="0"/>
                  </a:moveTo>
                  <a:lnTo>
                    <a:pt x="0" y="17687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249900" y="1002350"/>
              <a:ext cx="1789825" cy="4041900"/>
            </a:xfrm>
            <a:custGeom>
              <a:avLst/>
              <a:gdLst/>
              <a:ahLst/>
              <a:cxnLst/>
              <a:rect l="l" t="t" r="r" b="b"/>
              <a:pathLst>
                <a:path w="71593" h="161676" fill="none" extrusionOk="0">
                  <a:moveTo>
                    <a:pt x="71593" y="0"/>
                  </a:moveTo>
                  <a:cubicBezTo>
                    <a:pt x="64697" y="88722"/>
                    <a:pt x="57186" y="126055"/>
                    <a:pt x="43044" y="149246"/>
                  </a:cubicBezTo>
                  <a:cubicBezTo>
                    <a:pt x="36895" y="159304"/>
                    <a:pt x="21039" y="161676"/>
                    <a:pt x="0" y="161456"/>
                  </a:cubicBezTo>
                </a:path>
              </a:pathLst>
            </a:custGeom>
            <a:noFill/>
            <a:ln w="19050" cap="rnd" cmpd="sng">
              <a:solidFill>
                <a:srgbClr val="0080FF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1249900" y="1520625"/>
              <a:ext cx="3073425" cy="3518150"/>
            </a:xfrm>
            <a:custGeom>
              <a:avLst/>
              <a:gdLst/>
              <a:ahLst/>
              <a:cxnLst/>
              <a:rect l="l" t="t" r="r" b="b"/>
              <a:pathLst>
                <a:path w="122937" h="140726" fill="none" extrusionOk="0">
                  <a:moveTo>
                    <a:pt x="122937" y="0"/>
                  </a:moveTo>
                  <a:lnTo>
                    <a:pt x="0" y="140725"/>
                  </a:ln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1249900" y="3062275"/>
              <a:ext cx="4559075" cy="1976500"/>
            </a:xfrm>
            <a:custGeom>
              <a:avLst/>
              <a:gdLst/>
              <a:ahLst/>
              <a:cxnLst/>
              <a:rect l="l" t="t" r="r" b="b"/>
              <a:pathLst>
                <a:path w="182363" h="79060" fill="none" extrusionOk="0">
                  <a:moveTo>
                    <a:pt x="182363" y="0"/>
                  </a:moveTo>
                  <a:cubicBezTo>
                    <a:pt x="182319" y="1801"/>
                    <a:pt x="161851" y="21566"/>
                    <a:pt x="140725" y="21522"/>
                  </a:cubicBezTo>
                  <a:lnTo>
                    <a:pt x="62325" y="21302"/>
                  </a:lnTo>
                  <a:cubicBezTo>
                    <a:pt x="19633" y="21215"/>
                    <a:pt x="0" y="62062"/>
                    <a:pt x="0" y="79059"/>
                  </a:cubicBezTo>
                </a:path>
              </a:pathLst>
            </a:custGeom>
            <a:noFill/>
            <a:ln w="19050" cap="rnd" cmpd="sng">
              <a:solidFill>
                <a:srgbClr val="FFBC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201575" y="4988225"/>
              <a:ext cx="103250" cy="103250"/>
            </a:xfrm>
            <a:custGeom>
              <a:avLst/>
              <a:gdLst/>
              <a:ahLst/>
              <a:cxnLst/>
              <a:rect l="l" t="t" r="r" b="b"/>
              <a:pathLst>
                <a:path w="4130" h="4130" extrusionOk="0">
                  <a:moveTo>
                    <a:pt x="2065" y="1"/>
                  </a:moveTo>
                  <a:cubicBezTo>
                    <a:pt x="923" y="1"/>
                    <a:pt x="1" y="923"/>
                    <a:pt x="1" y="2065"/>
                  </a:cubicBezTo>
                  <a:cubicBezTo>
                    <a:pt x="1" y="3207"/>
                    <a:pt x="923" y="4130"/>
                    <a:pt x="2065" y="4130"/>
                  </a:cubicBezTo>
                  <a:cubicBezTo>
                    <a:pt x="3207" y="4130"/>
                    <a:pt x="4129" y="3207"/>
                    <a:pt x="4129" y="2065"/>
                  </a:cubicBezTo>
                  <a:cubicBezTo>
                    <a:pt x="4129" y="923"/>
                    <a:pt x="3207" y="1"/>
                    <a:pt x="2065" y="1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201575" y="4988225"/>
              <a:ext cx="103250" cy="103250"/>
            </a:xfrm>
            <a:custGeom>
              <a:avLst/>
              <a:gdLst/>
              <a:ahLst/>
              <a:cxnLst/>
              <a:rect l="l" t="t" r="r" b="b"/>
              <a:pathLst>
                <a:path w="4130" h="4130" extrusionOk="0">
                  <a:moveTo>
                    <a:pt x="2065" y="1"/>
                  </a:moveTo>
                  <a:cubicBezTo>
                    <a:pt x="923" y="1"/>
                    <a:pt x="1" y="923"/>
                    <a:pt x="1" y="2065"/>
                  </a:cubicBezTo>
                  <a:cubicBezTo>
                    <a:pt x="1" y="3207"/>
                    <a:pt x="923" y="4130"/>
                    <a:pt x="2065" y="4130"/>
                  </a:cubicBezTo>
                  <a:cubicBezTo>
                    <a:pt x="3207" y="4130"/>
                    <a:pt x="4129" y="3207"/>
                    <a:pt x="4129" y="2065"/>
                  </a:cubicBezTo>
                  <a:cubicBezTo>
                    <a:pt x="4129" y="923"/>
                    <a:pt x="3207" y="1"/>
                    <a:pt x="2065" y="1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4"/>
          <p:cNvSpPr txBox="1"/>
          <p:nvPr/>
        </p:nvSpPr>
        <p:spPr>
          <a:xfrm>
            <a:off x="1779088" y="4534425"/>
            <a:ext cx="21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VOLTAGE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 rot="-5400000">
            <a:off x="-702912" y="2348325"/>
            <a:ext cx="21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CURRENT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5679500" y="2225175"/>
            <a:ext cx="28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I-R plots for a variety of different circuit components.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4029574" y="2286675"/>
            <a:ext cx="125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C00"/>
                </a:solidFill>
                <a:latin typeface="Kalam"/>
                <a:ea typeface="Kalam"/>
                <a:cs typeface="Kalam"/>
                <a:sym typeface="Kalam"/>
              </a:rPr>
              <a:t>METAL FILAMENT LAMP</a:t>
            </a:r>
            <a:endParaRPr sz="1000">
              <a:solidFill>
                <a:srgbClr val="FFBC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3087875" y="1021900"/>
            <a:ext cx="63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WIRE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1818625" y="562175"/>
            <a:ext cx="63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80FF"/>
                </a:solidFill>
                <a:latin typeface="Kalam"/>
                <a:ea typeface="Kalam"/>
                <a:cs typeface="Kalam"/>
                <a:sym typeface="Kalam"/>
              </a:rPr>
              <a:t>DIODE</a:t>
            </a:r>
            <a:endParaRPr sz="1000">
              <a:solidFill>
                <a:srgbClr val="0080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3812975" y="1676725"/>
            <a:ext cx="110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44"/>
                </a:solidFill>
                <a:latin typeface="Kalam"/>
                <a:ea typeface="Kalam"/>
                <a:cs typeface="Kalam"/>
                <a:sym typeface="Kalam"/>
              </a:rPr>
              <a:t>RESISTOR 2</a:t>
            </a:r>
            <a:endParaRPr sz="1000">
              <a:solidFill>
                <a:srgbClr val="FF004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2109175" y="740400"/>
            <a:ext cx="110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CA3B"/>
                </a:solidFill>
                <a:latin typeface="Kalam"/>
                <a:ea typeface="Kalam"/>
                <a:cs typeface="Kalam"/>
                <a:sym typeface="Kalam"/>
              </a:rPr>
              <a:t>RESISTOR 1</a:t>
            </a:r>
            <a:endParaRPr sz="1000">
              <a:solidFill>
                <a:srgbClr val="0CCA3B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4946516-9E7C-A7FD-E853-4F7614049CB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AA7F733-9332-1096-54A6-E2B40793479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FD7A6-95E3-BBA2-4FA4-DB31947B1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2B163C-3A96-38B1-9DCB-DC61E2F13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Resistance and Current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2.10 and 2.11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qualitative effect of changing resistance on the current in a circuit.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qualitative variation of resistance of light-dependent resistors (LDRs) with illumination and thermistors with temperature.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Resistance can be defined as anything that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slows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flow of current.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resistance in a circuit causes the current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dependent resistor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changes its resistance depending on the amount 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present.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light intensities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amount of resistance provided by the LDR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high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light intensities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amount of resistance provided by the LDR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low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LDRs are useful in circuits where the change in light intensity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predictable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LDRs are used in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security lights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burglar alarms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79" name="Google Shape;479;p25"/>
          <p:cNvGrpSpPr/>
          <p:nvPr/>
        </p:nvGrpSpPr>
        <p:grpSpPr>
          <a:xfrm>
            <a:off x="2286275" y="4079803"/>
            <a:ext cx="4581425" cy="742732"/>
            <a:chOff x="2749975" y="4099203"/>
            <a:chExt cx="4581425" cy="742732"/>
          </a:xfrm>
        </p:grpSpPr>
        <p:grpSp>
          <p:nvGrpSpPr>
            <p:cNvPr id="480" name="Google Shape;480;p25"/>
            <p:cNvGrpSpPr/>
            <p:nvPr/>
          </p:nvGrpSpPr>
          <p:grpSpPr>
            <a:xfrm>
              <a:off x="2749975" y="4099203"/>
              <a:ext cx="874608" cy="742732"/>
              <a:chOff x="888175" y="415700"/>
              <a:chExt cx="5466300" cy="4644975"/>
            </a:xfrm>
          </p:grpSpPr>
          <p:sp>
            <p:nvSpPr>
              <p:cNvPr id="481" name="Google Shape;481;p25"/>
              <p:cNvSpPr/>
              <p:nvPr/>
            </p:nvSpPr>
            <p:spPr>
              <a:xfrm>
                <a:off x="2664025" y="3079475"/>
                <a:ext cx="2458450" cy="982275"/>
              </a:xfrm>
              <a:custGeom>
                <a:avLst/>
                <a:gdLst/>
                <a:ahLst/>
                <a:cxnLst/>
                <a:rect l="l" t="t" r="r" b="b"/>
                <a:pathLst>
                  <a:path w="98338" h="39291" extrusionOk="0">
                    <a:moveTo>
                      <a:pt x="0" y="0"/>
                    </a:moveTo>
                    <a:lnTo>
                      <a:pt x="0" y="39291"/>
                    </a:lnTo>
                    <a:lnTo>
                      <a:pt x="98337" y="39291"/>
                    </a:lnTo>
                    <a:lnTo>
                      <a:pt x="9833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5"/>
              <p:cNvSpPr/>
              <p:nvPr/>
            </p:nvSpPr>
            <p:spPr>
              <a:xfrm>
                <a:off x="1437575" y="3573375"/>
                <a:ext cx="122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059" h="1" extrusionOk="0">
                    <a:moveTo>
                      <a:pt x="0" y="1"/>
                    </a:moveTo>
                    <a:lnTo>
                      <a:pt x="49058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1437575" y="3573375"/>
                <a:ext cx="122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059" h="1" fill="none" extrusionOk="0">
                    <a:moveTo>
                      <a:pt x="0" y="1"/>
                    </a:moveTo>
                    <a:lnTo>
                      <a:pt x="49058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5122450" y="3573375"/>
                <a:ext cx="1232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281" h="1" extrusionOk="0">
                    <a:moveTo>
                      <a:pt x="0" y="1"/>
                    </a:moveTo>
                    <a:lnTo>
                      <a:pt x="49280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5122450" y="3573375"/>
                <a:ext cx="1232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281" h="1" fill="none" extrusionOk="0">
                    <a:moveTo>
                      <a:pt x="0" y="1"/>
                    </a:moveTo>
                    <a:lnTo>
                      <a:pt x="4928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2425375" y="2113850"/>
                <a:ext cx="2946825" cy="2946825"/>
              </a:xfrm>
              <a:custGeom>
                <a:avLst/>
                <a:gdLst/>
                <a:ahLst/>
                <a:cxnLst/>
                <a:rect l="l" t="t" r="r" b="b"/>
                <a:pathLst>
                  <a:path w="117873" h="117873" fill="none" extrusionOk="0">
                    <a:moveTo>
                      <a:pt x="117873" y="59047"/>
                    </a:moveTo>
                    <a:cubicBezTo>
                      <a:pt x="117873" y="91679"/>
                      <a:pt x="91457" y="117872"/>
                      <a:pt x="58826" y="117872"/>
                    </a:cubicBezTo>
                    <a:cubicBezTo>
                      <a:pt x="26417" y="117872"/>
                      <a:pt x="1" y="91679"/>
                      <a:pt x="1" y="59047"/>
                    </a:cubicBezTo>
                    <a:cubicBezTo>
                      <a:pt x="1" y="26416"/>
                      <a:pt x="26417" y="1"/>
                      <a:pt x="58826" y="1"/>
                    </a:cubicBezTo>
                    <a:cubicBezTo>
                      <a:pt x="91457" y="1"/>
                      <a:pt x="117873" y="26416"/>
                      <a:pt x="117873" y="590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888175" y="1164875"/>
                <a:ext cx="1387400" cy="1392975"/>
              </a:xfrm>
              <a:custGeom>
                <a:avLst/>
                <a:gdLst/>
                <a:ahLst/>
                <a:cxnLst/>
                <a:rect l="l" t="t" r="r" b="b"/>
                <a:pathLst>
                  <a:path w="55496" h="55719" fill="none" extrusionOk="0">
                    <a:moveTo>
                      <a:pt x="0" y="1"/>
                    </a:moveTo>
                    <a:lnTo>
                      <a:pt x="55495" y="55718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1581850" y="2158250"/>
                <a:ext cx="693725" cy="394050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15762" fill="none" extrusionOk="0">
                    <a:moveTo>
                      <a:pt x="27748" y="15761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1859325" y="1853025"/>
                <a:ext cx="416250" cy="69927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27971" fill="none" extrusionOk="0">
                    <a:moveTo>
                      <a:pt x="16649" y="2797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>
                <a:off x="1748350" y="415700"/>
                <a:ext cx="1392950" cy="1392950"/>
              </a:xfrm>
              <a:custGeom>
                <a:avLst/>
                <a:gdLst/>
                <a:ahLst/>
                <a:cxnLst/>
                <a:rect l="l" t="t" r="r" b="b"/>
                <a:pathLst>
                  <a:path w="55718" h="55718" fill="none" extrusionOk="0">
                    <a:moveTo>
                      <a:pt x="0" y="0"/>
                    </a:moveTo>
                    <a:lnTo>
                      <a:pt x="55717" y="55718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2442025" y="1409050"/>
                <a:ext cx="693725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15984" fill="none" extrusionOk="0">
                    <a:moveTo>
                      <a:pt x="27748" y="15984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2719500" y="1103850"/>
                <a:ext cx="416250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27970" fill="none" extrusionOk="0">
                    <a:moveTo>
                      <a:pt x="16649" y="2797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25"/>
            <p:cNvSpPr txBox="1"/>
            <p:nvPr/>
          </p:nvSpPr>
          <p:spPr>
            <a:xfrm>
              <a:off x="3491400" y="4434313"/>
              <a:ext cx="384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standard circuitry symbol for a light-dependent resistor.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116E6B4-FD7B-3714-CEC1-316846AB010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A57F35-421D-6D28-36D0-2EE327273B0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F5086-2B76-85A6-EB22-F4FCCBE9D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E8E5F-7F27-8BA8-77E8-98E973F77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6"/>
          <p:cNvPicPr preferRelativeResize="0"/>
          <p:nvPr/>
        </p:nvPicPr>
        <p:blipFill rotWithShape="1">
          <a:blip r:embed="rId3">
            <a:alphaModFix/>
          </a:blip>
          <a:srcRect l="2884" t="9626" b="17556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500" name="Google Shape;500;p26"/>
          <p:cNvCxnSpPr/>
          <p:nvPr/>
        </p:nvCxnSpPr>
        <p:spPr>
          <a:xfrm>
            <a:off x="4586825" y="65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1" name="Google Shape;501;p26"/>
          <p:cNvGrpSpPr/>
          <p:nvPr/>
        </p:nvGrpSpPr>
        <p:grpSpPr>
          <a:xfrm>
            <a:off x="628950" y="696700"/>
            <a:ext cx="3247825" cy="3756800"/>
            <a:chOff x="621600" y="854900"/>
            <a:chExt cx="3247825" cy="3756800"/>
          </a:xfrm>
        </p:grpSpPr>
        <p:grpSp>
          <p:nvGrpSpPr>
            <p:cNvPr id="502" name="Google Shape;502;p26"/>
            <p:cNvGrpSpPr/>
            <p:nvPr/>
          </p:nvGrpSpPr>
          <p:grpSpPr>
            <a:xfrm>
              <a:off x="975600" y="2544075"/>
              <a:ext cx="2580340" cy="1744530"/>
              <a:chOff x="872625" y="380225"/>
              <a:chExt cx="2580340" cy="1744530"/>
            </a:xfrm>
          </p:grpSpPr>
          <p:sp>
            <p:nvSpPr>
              <p:cNvPr id="503" name="Google Shape;503;p26"/>
              <p:cNvSpPr/>
              <p:nvPr/>
            </p:nvSpPr>
            <p:spPr>
              <a:xfrm>
                <a:off x="872625" y="380225"/>
                <a:ext cx="2580340" cy="1744530"/>
              </a:xfrm>
              <a:custGeom>
                <a:avLst/>
                <a:gdLst/>
                <a:ahLst/>
                <a:cxnLst/>
                <a:rect l="l" t="t" r="r" b="b"/>
                <a:pathLst>
                  <a:path w="258034" h="174018" fill="none" extrusionOk="0">
                    <a:moveTo>
                      <a:pt x="1" y="0"/>
                    </a:moveTo>
                    <a:lnTo>
                      <a:pt x="1" y="174017"/>
                    </a:lnTo>
                    <a:lnTo>
                      <a:pt x="258034" y="174017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1190765" y="552532"/>
                <a:ext cx="1944380" cy="1315541"/>
              </a:xfrm>
              <a:custGeom>
                <a:avLst/>
                <a:gdLst/>
                <a:ahLst/>
                <a:cxnLst/>
                <a:rect l="l" t="t" r="r" b="b"/>
                <a:pathLst>
                  <a:path w="194438" h="131226" fill="none" extrusionOk="0">
                    <a:moveTo>
                      <a:pt x="1" y="1"/>
                    </a:moveTo>
                    <a:cubicBezTo>
                      <a:pt x="16388" y="64013"/>
                      <a:pt x="95603" y="121623"/>
                      <a:pt x="194438" y="131225"/>
                    </a:cubicBezTo>
                  </a:path>
                </a:pathLst>
              </a:custGeom>
              <a:noFill/>
              <a:ln w="19050" cap="flat" cmpd="sng">
                <a:solidFill>
                  <a:srgbClr val="FFBC00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26"/>
            <p:cNvSpPr txBox="1"/>
            <p:nvPr/>
          </p:nvSpPr>
          <p:spPr>
            <a:xfrm>
              <a:off x="662125" y="854900"/>
              <a:ext cx="32073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LDRs are useful in a variety of electronic circuits. In this example, when the resistance is high, the switch operating the security light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When the resistance is low, the switch operating the security light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off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26"/>
            <p:cNvSpPr txBox="1"/>
            <p:nvPr/>
          </p:nvSpPr>
          <p:spPr>
            <a:xfrm>
              <a:off x="975600" y="4288600"/>
              <a:ext cx="2580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LIGHT INTENSITY (LUX)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07" name="Google Shape;507;p26"/>
            <p:cNvSpPr txBox="1"/>
            <p:nvPr/>
          </p:nvSpPr>
          <p:spPr>
            <a:xfrm rot="-5400000">
              <a:off x="-73950" y="3239725"/>
              <a:ext cx="1745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RESISTANCE (</a:t>
              </a: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1ED407-8A61-2E96-A0FB-A5C387FCD1C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82ED93-7FAA-208D-1719-9123142211F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6F88F-D6B6-9646-7CEB-8634ADB74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BAE26-3288-CB9F-7DC9-2A7D40D16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Thermistors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1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changes its resistance depending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cool</a:t>
            </a:r>
            <a:r>
              <a:rPr lang="en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conditions, the resistance provided by the thermistor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high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hot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conditions, the resistance provided by the thermistor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low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useful in circuits where the temperature changes frequently.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 engines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also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fire alarms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4" name="Google Shape;5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515" name="Google Shape;515;p27"/>
          <p:cNvGrpSpPr/>
          <p:nvPr/>
        </p:nvGrpSpPr>
        <p:grpSpPr>
          <a:xfrm>
            <a:off x="5233025" y="1937086"/>
            <a:ext cx="2577900" cy="1941689"/>
            <a:chOff x="5426975" y="1675986"/>
            <a:chExt cx="2577900" cy="1941689"/>
          </a:xfrm>
        </p:grpSpPr>
        <p:sp>
          <p:nvSpPr>
            <p:cNvPr id="516" name="Google Shape;516;p27"/>
            <p:cNvSpPr txBox="1"/>
            <p:nvPr/>
          </p:nvSpPr>
          <p:spPr>
            <a:xfrm>
              <a:off x="5426975" y="3002075"/>
              <a:ext cx="257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standard circuitry symbol for a thermistor.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17" name="Google Shape;517;p27"/>
            <p:cNvGrpSpPr/>
            <p:nvPr/>
          </p:nvGrpSpPr>
          <p:grpSpPr>
            <a:xfrm>
              <a:off x="5463812" y="1675986"/>
              <a:ext cx="2504223" cy="1113866"/>
              <a:chOff x="313375" y="1127700"/>
              <a:chExt cx="6956175" cy="3088925"/>
            </a:xfrm>
          </p:grpSpPr>
          <p:sp>
            <p:nvSpPr>
              <p:cNvPr id="518" name="Google Shape;518;p27"/>
              <p:cNvSpPr/>
              <p:nvPr/>
            </p:nvSpPr>
            <p:spPr>
              <a:xfrm>
                <a:off x="313375" y="2771000"/>
                <a:ext cx="1161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457" h="1" fill="none" extrusionOk="0">
                    <a:moveTo>
                      <a:pt x="0" y="0"/>
                    </a:moveTo>
                    <a:lnTo>
                      <a:pt x="46457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6108100" y="2771000"/>
                <a:ext cx="116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458" h="1" fill="none" extrusionOk="0">
                    <a:moveTo>
                      <a:pt x="1" y="0"/>
                    </a:moveTo>
                    <a:lnTo>
                      <a:pt x="46457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1277100" y="1127700"/>
                <a:ext cx="4756900" cy="3088925"/>
              </a:xfrm>
              <a:custGeom>
                <a:avLst/>
                <a:gdLst/>
                <a:ahLst/>
                <a:cxnLst/>
                <a:rect l="l" t="t" r="r" b="b"/>
                <a:pathLst>
                  <a:path w="190276" h="123557" fill="none" extrusionOk="0">
                    <a:moveTo>
                      <a:pt x="0" y="123556"/>
                    </a:moveTo>
                    <a:lnTo>
                      <a:pt x="58813" y="123556"/>
                    </a:lnTo>
                    <a:lnTo>
                      <a:pt x="190275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1573625" y="1893750"/>
                <a:ext cx="4435650" cy="1742150"/>
              </a:xfrm>
              <a:custGeom>
                <a:avLst/>
                <a:gdLst/>
                <a:ahLst/>
                <a:cxnLst/>
                <a:rect l="l" t="t" r="r" b="b"/>
                <a:pathLst>
                  <a:path w="177426" h="69686" extrusionOk="0">
                    <a:moveTo>
                      <a:pt x="1" y="1"/>
                    </a:moveTo>
                    <a:lnTo>
                      <a:pt x="1" y="69686"/>
                    </a:lnTo>
                    <a:lnTo>
                      <a:pt x="177426" y="69686"/>
                    </a:lnTo>
                    <a:lnTo>
                      <a:pt x="177426" y="1"/>
                    </a:lnTo>
                    <a:close/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DF2DDB-5B24-CBAA-0BEC-2A4DEBA9DB7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72339EB-72B2-697E-2E14-983A44749E4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B89AB-5706-D7DD-A2A6-9A17B6113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4BD79-0632-1BA6-9BAE-096A067DE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8"/>
          <p:cNvPicPr preferRelativeResize="0"/>
          <p:nvPr/>
        </p:nvPicPr>
        <p:blipFill rotWithShape="1">
          <a:blip r:embed="rId3">
            <a:alphaModFix/>
          </a:blip>
          <a:srcRect t="6508" b="8860"/>
          <a:stretch/>
        </p:blipFill>
        <p:spPr>
          <a:xfrm>
            <a:off x="4586825" y="0"/>
            <a:ext cx="455717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528" name="Google Shape;528;p28"/>
          <p:cNvCxnSpPr/>
          <p:nvPr/>
        </p:nvCxnSpPr>
        <p:spPr>
          <a:xfrm>
            <a:off x="4572000" y="65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9" name="Google Shape;529;p28"/>
          <p:cNvGrpSpPr/>
          <p:nvPr/>
        </p:nvGrpSpPr>
        <p:grpSpPr>
          <a:xfrm>
            <a:off x="628950" y="696700"/>
            <a:ext cx="3247825" cy="3757475"/>
            <a:chOff x="621600" y="854900"/>
            <a:chExt cx="3247825" cy="3757475"/>
          </a:xfrm>
        </p:grpSpPr>
        <p:grpSp>
          <p:nvGrpSpPr>
            <p:cNvPr id="530" name="Google Shape;530;p28"/>
            <p:cNvGrpSpPr/>
            <p:nvPr/>
          </p:nvGrpSpPr>
          <p:grpSpPr>
            <a:xfrm>
              <a:off x="975600" y="2544075"/>
              <a:ext cx="2580340" cy="1744530"/>
              <a:chOff x="872625" y="380225"/>
              <a:chExt cx="2580340" cy="1744530"/>
            </a:xfrm>
          </p:grpSpPr>
          <p:sp>
            <p:nvSpPr>
              <p:cNvPr id="531" name="Google Shape;531;p28"/>
              <p:cNvSpPr/>
              <p:nvPr/>
            </p:nvSpPr>
            <p:spPr>
              <a:xfrm>
                <a:off x="872625" y="380225"/>
                <a:ext cx="2580340" cy="1744530"/>
              </a:xfrm>
              <a:custGeom>
                <a:avLst/>
                <a:gdLst/>
                <a:ahLst/>
                <a:cxnLst/>
                <a:rect l="l" t="t" r="r" b="b"/>
                <a:pathLst>
                  <a:path w="258034" h="174018" fill="none" extrusionOk="0">
                    <a:moveTo>
                      <a:pt x="1" y="0"/>
                    </a:moveTo>
                    <a:lnTo>
                      <a:pt x="1" y="174017"/>
                    </a:lnTo>
                    <a:lnTo>
                      <a:pt x="258034" y="174017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1190765" y="552532"/>
                <a:ext cx="1944380" cy="1315541"/>
              </a:xfrm>
              <a:custGeom>
                <a:avLst/>
                <a:gdLst/>
                <a:ahLst/>
                <a:cxnLst/>
                <a:rect l="l" t="t" r="r" b="b"/>
                <a:pathLst>
                  <a:path w="194438" h="131226" fill="none" extrusionOk="0">
                    <a:moveTo>
                      <a:pt x="1" y="1"/>
                    </a:moveTo>
                    <a:cubicBezTo>
                      <a:pt x="16388" y="64013"/>
                      <a:pt x="95603" y="121623"/>
                      <a:pt x="194438" y="131225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3" name="Google Shape;533;p28"/>
            <p:cNvSpPr txBox="1"/>
            <p:nvPr/>
          </p:nvSpPr>
          <p:spPr>
            <a:xfrm>
              <a:off x="662125" y="854900"/>
              <a:ext cx="32073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Thermistors are also useful in a variety of electronic circuits. In this example, when the resistance is high, the switch operating the fire alarm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off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When the resistance is low, the switch operating the fire alarm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28"/>
            <p:cNvSpPr txBox="1"/>
            <p:nvPr/>
          </p:nvSpPr>
          <p:spPr>
            <a:xfrm>
              <a:off x="975788" y="4289275"/>
              <a:ext cx="2580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TEMPERATURE (K)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35" name="Google Shape;535;p28"/>
            <p:cNvSpPr txBox="1"/>
            <p:nvPr/>
          </p:nvSpPr>
          <p:spPr>
            <a:xfrm rot="-5400000">
              <a:off x="-73950" y="3239338"/>
              <a:ext cx="1745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RESISTANCE (</a:t>
              </a: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ED291F1-8CF7-4F13-708C-22A0E11A1BD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B3AA052-F97F-B8C6-36A3-99099E31C63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7FA0-5EEB-1F05-019C-1DEA1D2BE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2CE0D-D5F9-BCEE-1D46-BB614C872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Series Circuits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2.7, 2.8 and 2.12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a series or parallel circuit is more appropriate for particular applications, including domestic lighting.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current in a series circuit depends on the applied voltage and the number and nature of other components.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lamps and LEDs can be used to indicate the presence of a current in a circuit.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circuit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components are connected to each other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line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series circuit, the current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any point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component is disconnected from a series circuit, the circuit is said to have been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the other components in the circuit will also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stop working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Because of this, series circuits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inappropriate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most applications.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circuits are rarely used for domestic situations, such as </a:t>
            </a:r>
            <a:r>
              <a:rPr lang="en" sz="1200" b="1">
                <a:solidFill>
                  <a:srgbClr val="FFEF00"/>
                </a:solidFill>
                <a:latin typeface="Cambria"/>
                <a:ea typeface="Cambria"/>
                <a:cs typeface="Cambria"/>
                <a:sym typeface="Cambria"/>
              </a:rPr>
              <a:t>lighting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heating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different kind of circuit, called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parallel circuit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is used instead.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B4C4B0E-79C6-FE77-319B-2361ED3D0D0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8C7B248-9AC6-E4C1-13B8-B216777CA58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54D06-A4D5-820B-325D-E5A92C8C5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79312-4361-FC8C-59C0-10842A2CE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2609" b="18314"/>
          <a:stretch/>
        </p:blipFill>
        <p:spPr>
          <a:xfrm>
            <a:off x="0" y="0"/>
            <a:ext cx="9143997" cy="513344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01750" y="4228975"/>
            <a:ext cx="754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Lights in domestic and industrial settings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unlikely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be wired using series circuits. If one light fails, the circuit will be broken and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lights will cease to work.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FD9EA05-AF31-3610-0BF4-172BDD740B5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793D8AB-E6C9-937C-9B57-4C7AF3E671F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67E39-C02D-3550-75FC-3949919B4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1A980-6609-B21F-2518-D78545446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6" name="Google Shape;76;p16"/>
          <p:cNvGrpSpPr/>
          <p:nvPr/>
        </p:nvGrpSpPr>
        <p:grpSpPr>
          <a:xfrm>
            <a:off x="495988" y="1844303"/>
            <a:ext cx="8152001" cy="2138136"/>
            <a:chOff x="238125" y="1907725"/>
            <a:chExt cx="7125875" cy="1869000"/>
          </a:xfrm>
        </p:grpSpPr>
        <p:sp>
          <p:nvSpPr>
            <p:cNvPr id="77" name="Google Shape;77;p16"/>
            <p:cNvSpPr/>
            <p:nvPr/>
          </p:nvSpPr>
          <p:spPr>
            <a:xfrm>
              <a:off x="238125" y="3630200"/>
              <a:ext cx="378425" cy="63175"/>
            </a:xfrm>
            <a:custGeom>
              <a:avLst/>
              <a:gdLst/>
              <a:ahLst/>
              <a:cxnLst/>
              <a:rect l="l" t="t" r="r" b="b"/>
              <a:pathLst>
                <a:path w="15137" h="2527" extrusionOk="0">
                  <a:moveTo>
                    <a:pt x="13816" y="703"/>
                  </a:moveTo>
                  <a:cubicBezTo>
                    <a:pt x="14117" y="703"/>
                    <a:pt x="14331" y="961"/>
                    <a:pt x="14302" y="1272"/>
                  </a:cubicBezTo>
                  <a:cubicBezTo>
                    <a:pt x="14359" y="1554"/>
                    <a:pt x="14120" y="1810"/>
                    <a:pt x="13841" y="1810"/>
                  </a:cubicBezTo>
                  <a:cubicBezTo>
                    <a:pt x="13826" y="1810"/>
                    <a:pt x="13811" y="1810"/>
                    <a:pt x="13796" y="1808"/>
                  </a:cubicBezTo>
                  <a:cubicBezTo>
                    <a:pt x="13762" y="1814"/>
                    <a:pt x="13728" y="1817"/>
                    <a:pt x="13696" y="1817"/>
                  </a:cubicBezTo>
                  <a:cubicBezTo>
                    <a:pt x="13415" y="1817"/>
                    <a:pt x="13200" y="1595"/>
                    <a:pt x="13200" y="1301"/>
                  </a:cubicBezTo>
                  <a:cubicBezTo>
                    <a:pt x="13143" y="989"/>
                    <a:pt x="13411" y="704"/>
                    <a:pt x="13721" y="704"/>
                  </a:cubicBezTo>
                  <a:cubicBezTo>
                    <a:pt x="13736" y="704"/>
                    <a:pt x="13751" y="704"/>
                    <a:pt x="13766" y="706"/>
                  </a:cubicBezTo>
                  <a:cubicBezTo>
                    <a:pt x="13783" y="704"/>
                    <a:pt x="13799" y="703"/>
                    <a:pt x="13816" y="703"/>
                  </a:cubicBezTo>
                  <a:close/>
                  <a:moveTo>
                    <a:pt x="13769" y="1"/>
                  </a:moveTo>
                  <a:cubicBezTo>
                    <a:pt x="13452" y="1"/>
                    <a:pt x="13136" y="128"/>
                    <a:pt x="12902" y="378"/>
                  </a:cubicBezTo>
                  <a:cubicBezTo>
                    <a:pt x="12544" y="884"/>
                    <a:pt x="12097" y="914"/>
                    <a:pt x="11591" y="914"/>
                  </a:cubicBezTo>
                  <a:lnTo>
                    <a:pt x="0" y="914"/>
                  </a:lnTo>
                  <a:lnTo>
                    <a:pt x="0" y="1450"/>
                  </a:lnTo>
                  <a:cubicBezTo>
                    <a:pt x="387" y="1480"/>
                    <a:pt x="805" y="1510"/>
                    <a:pt x="1162" y="1510"/>
                  </a:cubicBezTo>
                  <a:lnTo>
                    <a:pt x="12336" y="1510"/>
                  </a:lnTo>
                  <a:cubicBezTo>
                    <a:pt x="12544" y="1748"/>
                    <a:pt x="12753" y="1987"/>
                    <a:pt x="12962" y="2225"/>
                  </a:cubicBezTo>
                  <a:cubicBezTo>
                    <a:pt x="13205" y="2428"/>
                    <a:pt x="13497" y="2526"/>
                    <a:pt x="13788" y="2526"/>
                  </a:cubicBezTo>
                  <a:cubicBezTo>
                    <a:pt x="14139" y="2526"/>
                    <a:pt x="14489" y="2383"/>
                    <a:pt x="14749" y="2106"/>
                  </a:cubicBezTo>
                  <a:cubicBezTo>
                    <a:pt x="15137" y="1540"/>
                    <a:pt x="15077" y="795"/>
                    <a:pt x="14571" y="318"/>
                  </a:cubicBezTo>
                  <a:cubicBezTo>
                    <a:pt x="14344" y="106"/>
                    <a:pt x="14056" y="1"/>
                    <a:pt x="13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5627575" y="3432525"/>
              <a:ext cx="1008650" cy="344200"/>
            </a:xfrm>
            <a:custGeom>
              <a:avLst/>
              <a:gdLst/>
              <a:ahLst/>
              <a:cxnLst/>
              <a:rect l="l" t="t" r="r" b="b"/>
              <a:pathLst>
                <a:path w="40346" h="13768" extrusionOk="0">
                  <a:moveTo>
                    <a:pt x="20352" y="687"/>
                  </a:moveTo>
                  <a:cubicBezTo>
                    <a:pt x="22944" y="687"/>
                    <a:pt x="25417" y="2445"/>
                    <a:pt x="25954" y="4530"/>
                  </a:cubicBezTo>
                  <a:lnTo>
                    <a:pt x="14750" y="4530"/>
                  </a:lnTo>
                  <a:cubicBezTo>
                    <a:pt x="15197" y="2683"/>
                    <a:pt x="17462" y="716"/>
                    <a:pt x="20352" y="687"/>
                  </a:cubicBezTo>
                  <a:close/>
                  <a:moveTo>
                    <a:pt x="25984" y="5275"/>
                  </a:moveTo>
                  <a:lnTo>
                    <a:pt x="25984" y="8374"/>
                  </a:lnTo>
                  <a:cubicBezTo>
                    <a:pt x="25585" y="8513"/>
                    <a:pt x="22310" y="8591"/>
                    <a:pt x="19365" y="8591"/>
                  </a:cubicBezTo>
                  <a:cubicBezTo>
                    <a:pt x="17250" y="8591"/>
                    <a:pt x="15306" y="8551"/>
                    <a:pt x="14720" y="8464"/>
                  </a:cubicBezTo>
                  <a:lnTo>
                    <a:pt x="14720" y="5275"/>
                  </a:lnTo>
                  <a:close/>
                  <a:moveTo>
                    <a:pt x="26013" y="9238"/>
                  </a:moveTo>
                  <a:cubicBezTo>
                    <a:pt x="25223" y="11521"/>
                    <a:pt x="22824" y="13113"/>
                    <a:pt x="20396" y="13113"/>
                  </a:cubicBezTo>
                  <a:cubicBezTo>
                    <a:pt x="20351" y="13113"/>
                    <a:pt x="20307" y="13113"/>
                    <a:pt x="20263" y="13112"/>
                  </a:cubicBezTo>
                  <a:cubicBezTo>
                    <a:pt x="17283" y="12993"/>
                    <a:pt x="15108" y="10966"/>
                    <a:pt x="14780" y="9238"/>
                  </a:cubicBezTo>
                  <a:close/>
                  <a:moveTo>
                    <a:pt x="20281" y="0"/>
                  </a:moveTo>
                  <a:cubicBezTo>
                    <a:pt x="17192" y="0"/>
                    <a:pt x="13968" y="2090"/>
                    <a:pt x="13409" y="6527"/>
                  </a:cubicBezTo>
                  <a:lnTo>
                    <a:pt x="13409" y="6557"/>
                  </a:lnTo>
                  <a:lnTo>
                    <a:pt x="954" y="6557"/>
                  </a:lnTo>
                  <a:cubicBezTo>
                    <a:pt x="856" y="6544"/>
                    <a:pt x="757" y="6537"/>
                    <a:pt x="658" y="6537"/>
                  </a:cubicBezTo>
                  <a:cubicBezTo>
                    <a:pt x="519" y="6537"/>
                    <a:pt x="379" y="6551"/>
                    <a:pt x="239" y="6586"/>
                  </a:cubicBezTo>
                  <a:cubicBezTo>
                    <a:pt x="120" y="6616"/>
                    <a:pt x="31" y="6735"/>
                    <a:pt x="1" y="6855"/>
                  </a:cubicBezTo>
                  <a:cubicBezTo>
                    <a:pt x="31" y="7004"/>
                    <a:pt x="120" y="7093"/>
                    <a:pt x="239" y="7153"/>
                  </a:cubicBezTo>
                  <a:cubicBezTo>
                    <a:pt x="429" y="7174"/>
                    <a:pt x="618" y="7195"/>
                    <a:pt x="808" y="7195"/>
                  </a:cubicBezTo>
                  <a:cubicBezTo>
                    <a:pt x="887" y="7195"/>
                    <a:pt x="965" y="7191"/>
                    <a:pt x="1044" y="7182"/>
                  </a:cubicBezTo>
                  <a:lnTo>
                    <a:pt x="13409" y="7182"/>
                  </a:lnTo>
                  <a:cubicBezTo>
                    <a:pt x="14001" y="11767"/>
                    <a:pt x="17147" y="13768"/>
                    <a:pt x="20312" y="13768"/>
                  </a:cubicBezTo>
                  <a:cubicBezTo>
                    <a:pt x="20335" y="13768"/>
                    <a:pt x="20358" y="13768"/>
                    <a:pt x="20382" y="13767"/>
                  </a:cubicBezTo>
                  <a:cubicBezTo>
                    <a:pt x="23570" y="13767"/>
                    <a:pt x="26699" y="11801"/>
                    <a:pt x="27324" y="7182"/>
                  </a:cubicBezTo>
                  <a:lnTo>
                    <a:pt x="39362" y="7182"/>
                  </a:lnTo>
                  <a:cubicBezTo>
                    <a:pt x="39432" y="7191"/>
                    <a:pt x="39502" y="7195"/>
                    <a:pt x="39571" y="7195"/>
                  </a:cubicBezTo>
                  <a:cubicBezTo>
                    <a:pt x="39738" y="7195"/>
                    <a:pt x="39900" y="7174"/>
                    <a:pt x="40048" y="7153"/>
                  </a:cubicBezTo>
                  <a:cubicBezTo>
                    <a:pt x="40167" y="7153"/>
                    <a:pt x="40346" y="6944"/>
                    <a:pt x="40346" y="6914"/>
                  </a:cubicBezTo>
                  <a:cubicBezTo>
                    <a:pt x="40286" y="6765"/>
                    <a:pt x="40167" y="6586"/>
                    <a:pt x="40048" y="6557"/>
                  </a:cubicBezTo>
                  <a:cubicBezTo>
                    <a:pt x="39809" y="6527"/>
                    <a:pt x="39571" y="6527"/>
                    <a:pt x="39332" y="6527"/>
                  </a:cubicBezTo>
                  <a:lnTo>
                    <a:pt x="27295" y="6527"/>
                  </a:lnTo>
                  <a:cubicBezTo>
                    <a:pt x="26758" y="2117"/>
                    <a:pt x="23600" y="31"/>
                    <a:pt x="20412" y="1"/>
                  </a:cubicBezTo>
                  <a:cubicBezTo>
                    <a:pt x="20368" y="1"/>
                    <a:pt x="20325" y="0"/>
                    <a:pt x="20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647700" y="1956875"/>
              <a:ext cx="921475" cy="156450"/>
            </a:xfrm>
            <a:custGeom>
              <a:avLst/>
              <a:gdLst/>
              <a:ahLst/>
              <a:cxnLst/>
              <a:rect l="l" t="t" r="r" b="b"/>
              <a:pathLst>
                <a:path w="36859" h="6258" extrusionOk="0">
                  <a:moveTo>
                    <a:pt x="19811" y="526"/>
                  </a:moveTo>
                  <a:cubicBezTo>
                    <a:pt x="23114" y="526"/>
                    <a:pt x="26139" y="566"/>
                    <a:pt x="26728" y="656"/>
                  </a:cubicBezTo>
                  <a:lnTo>
                    <a:pt x="26758" y="2593"/>
                  </a:lnTo>
                  <a:cubicBezTo>
                    <a:pt x="26728" y="2652"/>
                    <a:pt x="26698" y="2682"/>
                    <a:pt x="26668" y="2712"/>
                  </a:cubicBezTo>
                  <a:cubicBezTo>
                    <a:pt x="26668" y="2712"/>
                    <a:pt x="26639" y="2742"/>
                    <a:pt x="26609" y="2742"/>
                  </a:cubicBezTo>
                  <a:cubicBezTo>
                    <a:pt x="26490" y="2772"/>
                    <a:pt x="26370" y="2801"/>
                    <a:pt x="26221" y="2801"/>
                  </a:cubicBezTo>
                  <a:lnTo>
                    <a:pt x="10638" y="2801"/>
                  </a:lnTo>
                  <a:cubicBezTo>
                    <a:pt x="10489" y="2801"/>
                    <a:pt x="10340" y="2772"/>
                    <a:pt x="10221" y="2742"/>
                  </a:cubicBezTo>
                  <a:lnTo>
                    <a:pt x="10221" y="716"/>
                  </a:lnTo>
                  <a:cubicBezTo>
                    <a:pt x="10560" y="597"/>
                    <a:pt x="15431" y="526"/>
                    <a:pt x="19811" y="526"/>
                  </a:cubicBezTo>
                  <a:close/>
                  <a:moveTo>
                    <a:pt x="26728" y="3517"/>
                  </a:moveTo>
                  <a:lnTo>
                    <a:pt x="26728" y="5632"/>
                  </a:lnTo>
                  <a:lnTo>
                    <a:pt x="10161" y="5632"/>
                  </a:lnTo>
                  <a:lnTo>
                    <a:pt x="10161" y="3517"/>
                  </a:lnTo>
                  <a:close/>
                  <a:moveTo>
                    <a:pt x="9565" y="1"/>
                  </a:moveTo>
                  <a:lnTo>
                    <a:pt x="9565" y="2861"/>
                  </a:lnTo>
                  <a:lnTo>
                    <a:pt x="179" y="2861"/>
                  </a:lnTo>
                  <a:cubicBezTo>
                    <a:pt x="90" y="3159"/>
                    <a:pt x="0" y="3397"/>
                    <a:pt x="388" y="3457"/>
                  </a:cubicBezTo>
                  <a:cubicBezTo>
                    <a:pt x="507" y="3472"/>
                    <a:pt x="626" y="3479"/>
                    <a:pt x="745" y="3479"/>
                  </a:cubicBezTo>
                  <a:cubicBezTo>
                    <a:pt x="864" y="3479"/>
                    <a:pt x="984" y="3472"/>
                    <a:pt x="1103" y="3457"/>
                  </a:cubicBezTo>
                  <a:lnTo>
                    <a:pt x="9625" y="3457"/>
                  </a:lnTo>
                  <a:lnTo>
                    <a:pt x="9625" y="6258"/>
                  </a:lnTo>
                  <a:lnTo>
                    <a:pt x="27354" y="6258"/>
                  </a:lnTo>
                  <a:lnTo>
                    <a:pt x="27354" y="3457"/>
                  </a:lnTo>
                  <a:lnTo>
                    <a:pt x="35905" y="3457"/>
                  </a:lnTo>
                  <a:cubicBezTo>
                    <a:pt x="35975" y="3466"/>
                    <a:pt x="36045" y="3469"/>
                    <a:pt x="36115" y="3469"/>
                  </a:cubicBezTo>
                  <a:cubicBezTo>
                    <a:pt x="36283" y="3469"/>
                    <a:pt x="36452" y="3448"/>
                    <a:pt x="36620" y="3427"/>
                  </a:cubicBezTo>
                  <a:cubicBezTo>
                    <a:pt x="36710" y="3427"/>
                    <a:pt x="36859" y="3278"/>
                    <a:pt x="36859" y="3219"/>
                  </a:cubicBezTo>
                  <a:cubicBezTo>
                    <a:pt x="36829" y="3070"/>
                    <a:pt x="36740" y="2891"/>
                    <a:pt x="36620" y="2891"/>
                  </a:cubicBezTo>
                  <a:cubicBezTo>
                    <a:pt x="36412" y="2831"/>
                    <a:pt x="36144" y="2831"/>
                    <a:pt x="35935" y="2831"/>
                  </a:cubicBezTo>
                  <a:lnTo>
                    <a:pt x="28337" y="2831"/>
                  </a:lnTo>
                  <a:cubicBezTo>
                    <a:pt x="28009" y="2831"/>
                    <a:pt x="27711" y="2801"/>
                    <a:pt x="27324" y="2742"/>
                  </a:cubicBezTo>
                  <a:lnTo>
                    <a:pt x="27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117225" y="1907725"/>
              <a:ext cx="953175" cy="295850"/>
            </a:xfrm>
            <a:custGeom>
              <a:avLst/>
              <a:gdLst/>
              <a:ahLst/>
              <a:cxnLst/>
              <a:rect l="l" t="t" r="r" b="b"/>
              <a:pathLst>
                <a:path w="38127" h="11834" extrusionOk="0">
                  <a:moveTo>
                    <a:pt x="19085" y="591"/>
                  </a:moveTo>
                  <a:cubicBezTo>
                    <a:pt x="20316" y="591"/>
                    <a:pt x="21568" y="1010"/>
                    <a:pt x="22407" y="1907"/>
                  </a:cubicBezTo>
                  <a:lnTo>
                    <a:pt x="19040" y="5244"/>
                  </a:lnTo>
                  <a:lnTo>
                    <a:pt x="15733" y="1937"/>
                  </a:lnTo>
                  <a:lnTo>
                    <a:pt x="15763" y="1937"/>
                  </a:lnTo>
                  <a:cubicBezTo>
                    <a:pt x="16499" y="1063"/>
                    <a:pt x="17779" y="591"/>
                    <a:pt x="19085" y="591"/>
                  </a:cubicBezTo>
                  <a:close/>
                  <a:moveTo>
                    <a:pt x="15077" y="2622"/>
                  </a:moveTo>
                  <a:cubicBezTo>
                    <a:pt x="16209" y="3754"/>
                    <a:pt x="17312" y="4887"/>
                    <a:pt x="18414" y="5959"/>
                  </a:cubicBezTo>
                  <a:lnTo>
                    <a:pt x="15047" y="9237"/>
                  </a:lnTo>
                  <a:cubicBezTo>
                    <a:pt x="13319" y="7658"/>
                    <a:pt x="13438" y="3963"/>
                    <a:pt x="15077" y="2622"/>
                  </a:cubicBezTo>
                  <a:close/>
                  <a:moveTo>
                    <a:pt x="23033" y="2592"/>
                  </a:moveTo>
                  <a:cubicBezTo>
                    <a:pt x="24761" y="4052"/>
                    <a:pt x="24910" y="7449"/>
                    <a:pt x="23003" y="9386"/>
                  </a:cubicBezTo>
                  <a:lnTo>
                    <a:pt x="19606" y="6019"/>
                  </a:lnTo>
                  <a:lnTo>
                    <a:pt x="23033" y="2592"/>
                  </a:lnTo>
                  <a:close/>
                  <a:moveTo>
                    <a:pt x="19159" y="6257"/>
                  </a:moveTo>
                  <a:lnTo>
                    <a:pt x="22526" y="9892"/>
                  </a:lnTo>
                  <a:cubicBezTo>
                    <a:pt x="21644" y="10745"/>
                    <a:pt x="20364" y="11193"/>
                    <a:pt x="19077" y="11193"/>
                  </a:cubicBezTo>
                  <a:cubicBezTo>
                    <a:pt x="17845" y="11193"/>
                    <a:pt x="16607" y="10782"/>
                    <a:pt x="15703" y="9922"/>
                  </a:cubicBezTo>
                  <a:cubicBezTo>
                    <a:pt x="16180" y="9297"/>
                    <a:pt x="16776" y="8820"/>
                    <a:pt x="17342" y="8224"/>
                  </a:cubicBezTo>
                  <a:cubicBezTo>
                    <a:pt x="17878" y="7628"/>
                    <a:pt x="18414" y="7032"/>
                    <a:pt x="19159" y="6257"/>
                  </a:cubicBezTo>
                  <a:close/>
                  <a:moveTo>
                    <a:pt x="19040" y="0"/>
                  </a:moveTo>
                  <a:cubicBezTo>
                    <a:pt x="16120" y="0"/>
                    <a:pt x="13498" y="2175"/>
                    <a:pt x="13140" y="5632"/>
                  </a:cubicBezTo>
                  <a:lnTo>
                    <a:pt x="13140" y="5602"/>
                  </a:lnTo>
                  <a:lnTo>
                    <a:pt x="954" y="5602"/>
                  </a:lnTo>
                  <a:cubicBezTo>
                    <a:pt x="685" y="5602"/>
                    <a:pt x="417" y="5632"/>
                    <a:pt x="149" y="5661"/>
                  </a:cubicBezTo>
                  <a:cubicBezTo>
                    <a:pt x="89" y="5691"/>
                    <a:pt x="0" y="5840"/>
                    <a:pt x="0" y="5930"/>
                  </a:cubicBezTo>
                  <a:cubicBezTo>
                    <a:pt x="0" y="6049"/>
                    <a:pt x="60" y="6138"/>
                    <a:pt x="149" y="6198"/>
                  </a:cubicBezTo>
                  <a:cubicBezTo>
                    <a:pt x="417" y="6227"/>
                    <a:pt x="685" y="6257"/>
                    <a:pt x="954" y="6257"/>
                  </a:cubicBezTo>
                  <a:lnTo>
                    <a:pt x="12127" y="6257"/>
                  </a:lnTo>
                  <a:cubicBezTo>
                    <a:pt x="12485" y="6257"/>
                    <a:pt x="12813" y="6287"/>
                    <a:pt x="13140" y="6287"/>
                  </a:cubicBezTo>
                  <a:cubicBezTo>
                    <a:pt x="13558" y="9624"/>
                    <a:pt x="15882" y="11680"/>
                    <a:pt x="18921" y="11829"/>
                  </a:cubicBezTo>
                  <a:cubicBezTo>
                    <a:pt x="19000" y="11832"/>
                    <a:pt x="19079" y="11834"/>
                    <a:pt x="19157" y="11834"/>
                  </a:cubicBezTo>
                  <a:cubicBezTo>
                    <a:pt x="20561" y="11834"/>
                    <a:pt x="21899" y="11332"/>
                    <a:pt x="22944" y="10429"/>
                  </a:cubicBezTo>
                  <a:cubicBezTo>
                    <a:pt x="24225" y="9356"/>
                    <a:pt x="24851" y="7956"/>
                    <a:pt x="25059" y="6257"/>
                  </a:cubicBezTo>
                  <a:lnTo>
                    <a:pt x="37246" y="6257"/>
                  </a:lnTo>
                  <a:cubicBezTo>
                    <a:pt x="37385" y="6257"/>
                    <a:pt x="37582" y="6303"/>
                    <a:pt x="37754" y="6303"/>
                  </a:cubicBezTo>
                  <a:cubicBezTo>
                    <a:pt x="37949" y="6303"/>
                    <a:pt x="38110" y="6243"/>
                    <a:pt x="38110" y="5989"/>
                  </a:cubicBezTo>
                  <a:cubicBezTo>
                    <a:pt x="38127" y="5658"/>
                    <a:pt x="37950" y="5584"/>
                    <a:pt x="37734" y="5584"/>
                  </a:cubicBezTo>
                  <a:cubicBezTo>
                    <a:pt x="37560" y="5584"/>
                    <a:pt x="37362" y="5632"/>
                    <a:pt x="37216" y="5632"/>
                  </a:cubicBezTo>
                  <a:lnTo>
                    <a:pt x="25089" y="5632"/>
                  </a:lnTo>
                  <a:cubicBezTo>
                    <a:pt x="24553" y="1549"/>
                    <a:pt x="21543" y="0"/>
                    <a:pt x="19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5653650" y="2732750"/>
              <a:ext cx="931175" cy="299150"/>
            </a:xfrm>
            <a:custGeom>
              <a:avLst/>
              <a:gdLst/>
              <a:ahLst/>
              <a:cxnLst/>
              <a:rect l="l" t="t" r="r" b="b"/>
              <a:pathLst>
                <a:path w="37247" h="11966" extrusionOk="0">
                  <a:moveTo>
                    <a:pt x="25053" y="3407"/>
                  </a:moveTo>
                  <a:cubicBezTo>
                    <a:pt x="25085" y="3407"/>
                    <a:pt x="25117" y="3408"/>
                    <a:pt x="25149" y="3410"/>
                  </a:cubicBezTo>
                  <a:cubicBezTo>
                    <a:pt x="25298" y="3420"/>
                    <a:pt x="25450" y="3424"/>
                    <a:pt x="25608" y="3424"/>
                  </a:cubicBezTo>
                  <a:cubicBezTo>
                    <a:pt x="25924" y="3424"/>
                    <a:pt x="26262" y="3410"/>
                    <a:pt x="26639" y="3410"/>
                  </a:cubicBezTo>
                  <a:lnTo>
                    <a:pt x="26669" y="8386"/>
                  </a:lnTo>
                  <a:lnTo>
                    <a:pt x="19518" y="8386"/>
                  </a:lnTo>
                  <a:cubicBezTo>
                    <a:pt x="19696" y="8148"/>
                    <a:pt x="19845" y="7969"/>
                    <a:pt x="19994" y="7820"/>
                  </a:cubicBezTo>
                  <a:cubicBezTo>
                    <a:pt x="21276" y="6539"/>
                    <a:pt x="22557" y="5258"/>
                    <a:pt x="23808" y="3976"/>
                  </a:cubicBezTo>
                  <a:cubicBezTo>
                    <a:pt x="24115" y="3613"/>
                    <a:pt x="24579" y="3407"/>
                    <a:pt x="25053" y="3407"/>
                  </a:cubicBezTo>
                  <a:close/>
                  <a:moveTo>
                    <a:pt x="23332" y="3470"/>
                  </a:moveTo>
                  <a:cubicBezTo>
                    <a:pt x="23212" y="3649"/>
                    <a:pt x="23093" y="3798"/>
                    <a:pt x="22974" y="3947"/>
                  </a:cubicBezTo>
                  <a:cubicBezTo>
                    <a:pt x="21633" y="5287"/>
                    <a:pt x="20322" y="6599"/>
                    <a:pt x="19011" y="7939"/>
                  </a:cubicBezTo>
                  <a:cubicBezTo>
                    <a:pt x="18713" y="8267"/>
                    <a:pt x="18266" y="8446"/>
                    <a:pt x="17819" y="8446"/>
                  </a:cubicBezTo>
                  <a:lnTo>
                    <a:pt x="11204" y="8446"/>
                  </a:lnTo>
                  <a:cubicBezTo>
                    <a:pt x="10966" y="8416"/>
                    <a:pt x="10728" y="8386"/>
                    <a:pt x="10459" y="8357"/>
                  </a:cubicBezTo>
                  <a:lnTo>
                    <a:pt x="10459" y="3470"/>
                  </a:lnTo>
                  <a:close/>
                  <a:moveTo>
                    <a:pt x="27086" y="1"/>
                  </a:moveTo>
                  <a:cubicBezTo>
                    <a:pt x="26928" y="1"/>
                    <a:pt x="26808" y="143"/>
                    <a:pt x="26699" y="252"/>
                  </a:cubicBezTo>
                  <a:cubicBezTo>
                    <a:pt x="26043" y="907"/>
                    <a:pt x="25358" y="1533"/>
                    <a:pt x="24762" y="2218"/>
                  </a:cubicBezTo>
                  <a:cubicBezTo>
                    <a:pt x="24396" y="2612"/>
                    <a:pt x="23898" y="2847"/>
                    <a:pt x="23367" y="2847"/>
                  </a:cubicBezTo>
                  <a:cubicBezTo>
                    <a:pt x="23335" y="2847"/>
                    <a:pt x="23304" y="2846"/>
                    <a:pt x="23272" y="2844"/>
                  </a:cubicBezTo>
                  <a:lnTo>
                    <a:pt x="9804" y="2844"/>
                  </a:lnTo>
                  <a:lnTo>
                    <a:pt x="9804" y="5675"/>
                  </a:lnTo>
                  <a:lnTo>
                    <a:pt x="1044" y="5675"/>
                  </a:lnTo>
                  <a:cubicBezTo>
                    <a:pt x="924" y="5660"/>
                    <a:pt x="805" y="5652"/>
                    <a:pt x="686" y="5652"/>
                  </a:cubicBezTo>
                  <a:cubicBezTo>
                    <a:pt x="567" y="5652"/>
                    <a:pt x="448" y="5660"/>
                    <a:pt x="329" y="5675"/>
                  </a:cubicBezTo>
                  <a:cubicBezTo>
                    <a:pt x="1" y="5705"/>
                    <a:pt x="31" y="5913"/>
                    <a:pt x="120" y="6211"/>
                  </a:cubicBezTo>
                  <a:lnTo>
                    <a:pt x="9804" y="6211"/>
                  </a:lnTo>
                  <a:lnTo>
                    <a:pt x="9804" y="9101"/>
                  </a:lnTo>
                  <a:lnTo>
                    <a:pt x="12486" y="9101"/>
                  </a:lnTo>
                  <a:cubicBezTo>
                    <a:pt x="13081" y="9101"/>
                    <a:pt x="13664" y="9088"/>
                    <a:pt x="14242" y="9088"/>
                  </a:cubicBezTo>
                  <a:cubicBezTo>
                    <a:pt x="14532" y="9088"/>
                    <a:pt x="14820" y="9091"/>
                    <a:pt x="15108" y="9101"/>
                  </a:cubicBezTo>
                  <a:cubicBezTo>
                    <a:pt x="15525" y="9101"/>
                    <a:pt x="15942" y="9079"/>
                    <a:pt x="16374" y="9079"/>
                  </a:cubicBezTo>
                  <a:cubicBezTo>
                    <a:pt x="16806" y="9079"/>
                    <a:pt x="17253" y="9101"/>
                    <a:pt x="17730" y="9191"/>
                  </a:cubicBezTo>
                  <a:cubicBezTo>
                    <a:pt x="17223" y="9727"/>
                    <a:pt x="16776" y="10144"/>
                    <a:pt x="16359" y="10621"/>
                  </a:cubicBezTo>
                  <a:cubicBezTo>
                    <a:pt x="15980" y="11081"/>
                    <a:pt x="15405" y="11344"/>
                    <a:pt x="14812" y="11344"/>
                  </a:cubicBezTo>
                  <a:cubicBezTo>
                    <a:pt x="14752" y="11344"/>
                    <a:pt x="14691" y="11342"/>
                    <a:pt x="14631" y="11336"/>
                  </a:cubicBezTo>
                  <a:cubicBezTo>
                    <a:pt x="14214" y="11316"/>
                    <a:pt x="13793" y="11310"/>
                    <a:pt x="13371" y="11310"/>
                  </a:cubicBezTo>
                  <a:cubicBezTo>
                    <a:pt x="12525" y="11310"/>
                    <a:pt x="11671" y="11336"/>
                    <a:pt x="10817" y="11336"/>
                  </a:cubicBezTo>
                  <a:cubicBezTo>
                    <a:pt x="10489" y="11336"/>
                    <a:pt x="10191" y="11366"/>
                    <a:pt x="9893" y="11396"/>
                  </a:cubicBezTo>
                  <a:cubicBezTo>
                    <a:pt x="9823" y="11911"/>
                    <a:pt x="10047" y="11966"/>
                    <a:pt x="10291" y="11966"/>
                  </a:cubicBezTo>
                  <a:cubicBezTo>
                    <a:pt x="10357" y="11966"/>
                    <a:pt x="10425" y="11962"/>
                    <a:pt x="10489" y="11962"/>
                  </a:cubicBezTo>
                  <a:cubicBezTo>
                    <a:pt x="11542" y="11962"/>
                    <a:pt x="12595" y="11949"/>
                    <a:pt x="13648" y="11949"/>
                  </a:cubicBezTo>
                  <a:cubicBezTo>
                    <a:pt x="14174" y="11949"/>
                    <a:pt x="14700" y="11952"/>
                    <a:pt x="15227" y="11962"/>
                  </a:cubicBezTo>
                  <a:cubicBezTo>
                    <a:pt x="15257" y="11964"/>
                    <a:pt x="15287" y="11965"/>
                    <a:pt x="15317" y="11965"/>
                  </a:cubicBezTo>
                  <a:cubicBezTo>
                    <a:pt x="15703" y="11965"/>
                    <a:pt x="16081" y="11789"/>
                    <a:pt x="16329" y="11485"/>
                  </a:cubicBezTo>
                  <a:cubicBezTo>
                    <a:pt x="16925" y="10830"/>
                    <a:pt x="17581" y="10234"/>
                    <a:pt x="18177" y="9578"/>
                  </a:cubicBezTo>
                  <a:cubicBezTo>
                    <a:pt x="18481" y="9246"/>
                    <a:pt x="18914" y="9068"/>
                    <a:pt x="19355" y="9068"/>
                  </a:cubicBezTo>
                  <a:cubicBezTo>
                    <a:pt x="19390" y="9068"/>
                    <a:pt x="19424" y="9069"/>
                    <a:pt x="19458" y="9072"/>
                  </a:cubicBezTo>
                  <a:lnTo>
                    <a:pt x="27265" y="9072"/>
                  </a:lnTo>
                  <a:cubicBezTo>
                    <a:pt x="27294" y="8088"/>
                    <a:pt x="27354" y="7194"/>
                    <a:pt x="27384" y="6211"/>
                  </a:cubicBezTo>
                  <a:lnTo>
                    <a:pt x="37247" y="6211"/>
                  </a:lnTo>
                  <a:cubicBezTo>
                    <a:pt x="37068" y="5943"/>
                    <a:pt x="36978" y="5734"/>
                    <a:pt x="36859" y="5675"/>
                  </a:cubicBezTo>
                  <a:cubicBezTo>
                    <a:pt x="36691" y="5654"/>
                    <a:pt x="36522" y="5633"/>
                    <a:pt x="36354" y="5633"/>
                  </a:cubicBezTo>
                  <a:cubicBezTo>
                    <a:pt x="36284" y="5633"/>
                    <a:pt x="36214" y="5636"/>
                    <a:pt x="36144" y="5645"/>
                  </a:cubicBezTo>
                  <a:lnTo>
                    <a:pt x="28367" y="5645"/>
                  </a:lnTo>
                  <a:cubicBezTo>
                    <a:pt x="28069" y="5645"/>
                    <a:pt x="27741" y="5615"/>
                    <a:pt x="27324" y="5585"/>
                  </a:cubicBezTo>
                  <a:lnTo>
                    <a:pt x="27324" y="2785"/>
                  </a:lnTo>
                  <a:lnTo>
                    <a:pt x="25119" y="2785"/>
                  </a:lnTo>
                  <a:cubicBezTo>
                    <a:pt x="25894" y="1771"/>
                    <a:pt x="26877" y="1176"/>
                    <a:pt x="27443" y="222"/>
                  </a:cubicBezTo>
                  <a:cubicBezTo>
                    <a:pt x="27304" y="59"/>
                    <a:pt x="27187" y="1"/>
                    <a:pt x="2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261200" y="3221725"/>
              <a:ext cx="931925" cy="156925"/>
            </a:xfrm>
            <a:custGeom>
              <a:avLst/>
              <a:gdLst/>
              <a:ahLst/>
              <a:cxnLst/>
              <a:rect l="l" t="t" r="r" b="b"/>
              <a:pathLst>
                <a:path w="37277" h="6277" extrusionOk="0">
                  <a:moveTo>
                    <a:pt x="26728" y="657"/>
                  </a:moveTo>
                  <a:cubicBezTo>
                    <a:pt x="26728" y="2206"/>
                    <a:pt x="26728" y="3666"/>
                    <a:pt x="26758" y="5126"/>
                  </a:cubicBezTo>
                  <a:cubicBezTo>
                    <a:pt x="26728" y="5275"/>
                    <a:pt x="26728" y="5424"/>
                    <a:pt x="26699" y="5573"/>
                  </a:cubicBezTo>
                  <a:lnTo>
                    <a:pt x="10549" y="5573"/>
                  </a:lnTo>
                  <a:cubicBezTo>
                    <a:pt x="10340" y="4977"/>
                    <a:pt x="10310" y="1878"/>
                    <a:pt x="10489" y="657"/>
                  </a:cubicBezTo>
                  <a:close/>
                  <a:moveTo>
                    <a:pt x="9774" y="1"/>
                  </a:moveTo>
                  <a:lnTo>
                    <a:pt x="9774" y="2832"/>
                  </a:lnTo>
                  <a:lnTo>
                    <a:pt x="954" y="2832"/>
                  </a:lnTo>
                  <a:cubicBezTo>
                    <a:pt x="686" y="2832"/>
                    <a:pt x="418" y="2861"/>
                    <a:pt x="150" y="2891"/>
                  </a:cubicBezTo>
                  <a:cubicBezTo>
                    <a:pt x="60" y="2951"/>
                    <a:pt x="1" y="3040"/>
                    <a:pt x="1" y="3159"/>
                  </a:cubicBezTo>
                  <a:cubicBezTo>
                    <a:pt x="1" y="3249"/>
                    <a:pt x="90" y="3398"/>
                    <a:pt x="150" y="3398"/>
                  </a:cubicBezTo>
                  <a:cubicBezTo>
                    <a:pt x="388" y="3457"/>
                    <a:pt x="626" y="3457"/>
                    <a:pt x="865" y="3457"/>
                  </a:cubicBezTo>
                  <a:lnTo>
                    <a:pt x="8761" y="3457"/>
                  </a:lnTo>
                  <a:cubicBezTo>
                    <a:pt x="9089" y="3457"/>
                    <a:pt x="9387" y="3487"/>
                    <a:pt x="9834" y="3517"/>
                  </a:cubicBezTo>
                  <a:lnTo>
                    <a:pt x="9834" y="6169"/>
                  </a:lnTo>
                  <a:cubicBezTo>
                    <a:pt x="10383" y="6244"/>
                    <a:pt x="13425" y="6277"/>
                    <a:pt x="16831" y="6277"/>
                  </a:cubicBezTo>
                  <a:cubicBezTo>
                    <a:pt x="21557" y="6277"/>
                    <a:pt x="26981" y="6213"/>
                    <a:pt x="27414" y="6109"/>
                  </a:cubicBezTo>
                  <a:lnTo>
                    <a:pt x="27414" y="3428"/>
                  </a:lnTo>
                  <a:lnTo>
                    <a:pt x="37098" y="3428"/>
                  </a:lnTo>
                  <a:cubicBezTo>
                    <a:pt x="37276" y="3100"/>
                    <a:pt x="37217" y="2891"/>
                    <a:pt x="36889" y="2832"/>
                  </a:cubicBezTo>
                  <a:lnTo>
                    <a:pt x="28486" y="2832"/>
                  </a:lnTo>
                  <a:cubicBezTo>
                    <a:pt x="28129" y="2832"/>
                    <a:pt x="27801" y="2802"/>
                    <a:pt x="27354" y="2772"/>
                  </a:cubicBezTo>
                  <a:lnTo>
                    <a:pt x="27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3113500" y="2323025"/>
              <a:ext cx="953500" cy="295775"/>
            </a:xfrm>
            <a:custGeom>
              <a:avLst/>
              <a:gdLst/>
              <a:ahLst/>
              <a:cxnLst/>
              <a:rect l="l" t="t" r="r" b="b"/>
              <a:pathLst>
                <a:path w="38140" h="11831" extrusionOk="0">
                  <a:moveTo>
                    <a:pt x="19130" y="610"/>
                  </a:moveTo>
                  <a:cubicBezTo>
                    <a:pt x="22020" y="670"/>
                    <a:pt x="24374" y="3024"/>
                    <a:pt x="24374" y="5944"/>
                  </a:cubicBezTo>
                  <a:cubicBezTo>
                    <a:pt x="24345" y="9094"/>
                    <a:pt x="21674" y="11198"/>
                    <a:pt x="19350" y="11198"/>
                  </a:cubicBezTo>
                  <a:cubicBezTo>
                    <a:pt x="19256" y="11198"/>
                    <a:pt x="19163" y="11195"/>
                    <a:pt x="19070" y="11188"/>
                  </a:cubicBezTo>
                  <a:cubicBezTo>
                    <a:pt x="16150" y="11158"/>
                    <a:pt x="13796" y="8804"/>
                    <a:pt x="13796" y="5884"/>
                  </a:cubicBezTo>
                  <a:cubicBezTo>
                    <a:pt x="13826" y="2964"/>
                    <a:pt x="16210" y="610"/>
                    <a:pt x="19130" y="610"/>
                  </a:cubicBezTo>
                  <a:close/>
                  <a:moveTo>
                    <a:pt x="18900" y="1"/>
                  </a:moveTo>
                  <a:cubicBezTo>
                    <a:pt x="17776" y="1"/>
                    <a:pt x="16670" y="355"/>
                    <a:pt x="15733" y="998"/>
                  </a:cubicBezTo>
                  <a:cubicBezTo>
                    <a:pt x="14154" y="2100"/>
                    <a:pt x="13319" y="3679"/>
                    <a:pt x="13111" y="5646"/>
                  </a:cubicBezTo>
                  <a:lnTo>
                    <a:pt x="13111" y="5676"/>
                  </a:lnTo>
                  <a:lnTo>
                    <a:pt x="1013" y="5676"/>
                  </a:lnTo>
                  <a:cubicBezTo>
                    <a:pt x="935" y="5667"/>
                    <a:pt x="856" y="5663"/>
                    <a:pt x="778" y="5663"/>
                  </a:cubicBezTo>
                  <a:cubicBezTo>
                    <a:pt x="588" y="5663"/>
                    <a:pt x="398" y="5684"/>
                    <a:pt x="209" y="5706"/>
                  </a:cubicBezTo>
                  <a:cubicBezTo>
                    <a:pt x="119" y="5735"/>
                    <a:pt x="0" y="5974"/>
                    <a:pt x="0" y="6033"/>
                  </a:cubicBezTo>
                  <a:cubicBezTo>
                    <a:pt x="0" y="6093"/>
                    <a:pt x="119" y="6272"/>
                    <a:pt x="209" y="6272"/>
                  </a:cubicBezTo>
                  <a:cubicBezTo>
                    <a:pt x="477" y="6301"/>
                    <a:pt x="745" y="6301"/>
                    <a:pt x="1013" y="6301"/>
                  </a:cubicBezTo>
                  <a:lnTo>
                    <a:pt x="13111" y="6301"/>
                  </a:lnTo>
                  <a:cubicBezTo>
                    <a:pt x="13349" y="7970"/>
                    <a:pt x="13945" y="9341"/>
                    <a:pt x="15196" y="10413"/>
                  </a:cubicBezTo>
                  <a:cubicBezTo>
                    <a:pt x="16247" y="11329"/>
                    <a:pt x="17614" y="11831"/>
                    <a:pt x="19011" y="11831"/>
                  </a:cubicBezTo>
                  <a:cubicBezTo>
                    <a:pt x="19159" y="11831"/>
                    <a:pt x="19308" y="11825"/>
                    <a:pt x="19457" y="11814"/>
                  </a:cubicBezTo>
                  <a:cubicBezTo>
                    <a:pt x="21781" y="11665"/>
                    <a:pt x="24404" y="10235"/>
                    <a:pt x="25089" y="6301"/>
                  </a:cubicBezTo>
                  <a:lnTo>
                    <a:pt x="37097" y="6301"/>
                  </a:lnTo>
                  <a:cubicBezTo>
                    <a:pt x="37365" y="6301"/>
                    <a:pt x="37633" y="6301"/>
                    <a:pt x="37901" y="6242"/>
                  </a:cubicBezTo>
                  <a:cubicBezTo>
                    <a:pt x="38021" y="6212"/>
                    <a:pt x="38110" y="6093"/>
                    <a:pt x="38140" y="5944"/>
                  </a:cubicBezTo>
                  <a:cubicBezTo>
                    <a:pt x="38110" y="5825"/>
                    <a:pt x="38021" y="5706"/>
                    <a:pt x="37872" y="5676"/>
                  </a:cubicBezTo>
                  <a:cubicBezTo>
                    <a:pt x="37703" y="5655"/>
                    <a:pt x="37535" y="5634"/>
                    <a:pt x="37377" y="5634"/>
                  </a:cubicBezTo>
                  <a:cubicBezTo>
                    <a:pt x="37311" y="5634"/>
                    <a:pt x="37247" y="5637"/>
                    <a:pt x="37186" y="5646"/>
                  </a:cubicBezTo>
                  <a:lnTo>
                    <a:pt x="25059" y="5646"/>
                  </a:lnTo>
                  <a:cubicBezTo>
                    <a:pt x="24553" y="1951"/>
                    <a:pt x="22050" y="134"/>
                    <a:pt x="19279" y="14"/>
                  </a:cubicBezTo>
                  <a:cubicBezTo>
                    <a:pt x="19152" y="5"/>
                    <a:pt x="19026" y="1"/>
                    <a:pt x="18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646950" y="2370300"/>
              <a:ext cx="946075" cy="216050"/>
            </a:xfrm>
            <a:custGeom>
              <a:avLst/>
              <a:gdLst/>
              <a:ahLst/>
              <a:cxnLst/>
              <a:rect l="l" t="t" r="r" b="b"/>
              <a:pathLst>
                <a:path w="37843" h="8642" extrusionOk="0">
                  <a:moveTo>
                    <a:pt x="15823" y="1282"/>
                  </a:moveTo>
                  <a:lnTo>
                    <a:pt x="20233" y="4202"/>
                  </a:lnTo>
                  <a:lnTo>
                    <a:pt x="15882" y="7062"/>
                  </a:lnTo>
                  <a:cubicBezTo>
                    <a:pt x="15644" y="6407"/>
                    <a:pt x="15614" y="2414"/>
                    <a:pt x="15823" y="1282"/>
                  </a:cubicBezTo>
                  <a:close/>
                  <a:moveTo>
                    <a:pt x="20173" y="1"/>
                  </a:moveTo>
                  <a:lnTo>
                    <a:pt x="20173" y="3368"/>
                  </a:lnTo>
                  <a:lnTo>
                    <a:pt x="15227" y="120"/>
                  </a:lnTo>
                  <a:lnTo>
                    <a:pt x="15227" y="120"/>
                  </a:lnTo>
                  <a:cubicBezTo>
                    <a:pt x="14869" y="1401"/>
                    <a:pt x="15286" y="2623"/>
                    <a:pt x="14988" y="3874"/>
                  </a:cubicBezTo>
                  <a:lnTo>
                    <a:pt x="1163" y="3874"/>
                  </a:lnTo>
                  <a:cubicBezTo>
                    <a:pt x="1052" y="3862"/>
                    <a:pt x="940" y="3855"/>
                    <a:pt x="829" y="3855"/>
                  </a:cubicBezTo>
                  <a:cubicBezTo>
                    <a:pt x="672" y="3855"/>
                    <a:pt x="515" y="3869"/>
                    <a:pt x="358" y="3904"/>
                  </a:cubicBezTo>
                  <a:cubicBezTo>
                    <a:pt x="239" y="3934"/>
                    <a:pt x="120" y="4142"/>
                    <a:pt x="1" y="4262"/>
                  </a:cubicBezTo>
                  <a:lnTo>
                    <a:pt x="90" y="4470"/>
                  </a:lnTo>
                  <a:lnTo>
                    <a:pt x="14005" y="4470"/>
                  </a:lnTo>
                  <a:cubicBezTo>
                    <a:pt x="14363" y="4470"/>
                    <a:pt x="14690" y="4500"/>
                    <a:pt x="15107" y="4500"/>
                  </a:cubicBezTo>
                  <a:lnTo>
                    <a:pt x="15107" y="8284"/>
                  </a:lnTo>
                  <a:cubicBezTo>
                    <a:pt x="16895" y="7301"/>
                    <a:pt x="18385" y="6079"/>
                    <a:pt x="20113" y="5126"/>
                  </a:cubicBezTo>
                  <a:lnTo>
                    <a:pt x="20113" y="5126"/>
                  </a:lnTo>
                  <a:cubicBezTo>
                    <a:pt x="20233" y="6377"/>
                    <a:pt x="20084" y="7509"/>
                    <a:pt x="20233" y="8642"/>
                  </a:cubicBezTo>
                  <a:lnTo>
                    <a:pt x="21484" y="8642"/>
                  </a:lnTo>
                  <a:cubicBezTo>
                    <a:pt x="21514" y="7241"/>
                    <a:pt x="21514" y="5871"/>
                    <a:pt x="21514" y="4440"/>
                  </a:cubicBezTo>
                  <a:lnTo>
                    <a:pt x="37753" y="4440"/>
                  </a:lnTo>
                  <a:lnTo>
                    <a:pt x="37842" y="4262"/>
                  </a:lnTo>
                  <a:cubicBezTo>
                    <a:pt x="37723" y="4113"/>
                    <a:pt x="37634" y="3934"/>
                    <a:pt x="37485" y="3904"/>
                  </a:cubicBezTo>
                  <a:cubicBezTo>
                    <a:pt x="37246" y="3844"/>
                    <a:pt x="37008" y="3844"/>
                    <a:pt x="36770" y="3844"/>
                  </a:cubicBezTo>
                  <a:lnTo>
                    <a:pt x="21603" y="3844"/>
                  </a:lnTo>
                  <a:cubicBezTo>
                    <a:pt x="21365" y="2533"/>
                    <a:pt x="21633" y="1252"/>
                    <a:pt x="2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060600" y="3498850"/>
              <a:ext cx="868600" cy="233175"/>
            </a:xfrm>
            <a:custGeom>
              <a:avLst/>
              <a:gdLst/>
              <a:ahLst/>
              <a:cxnLst/>
              <a:rect l="l" t="t" r="r" b="b"/>
              <a:pathLst>
                <a:path w="34744" h="9327" extrusionOk="0">
                  <a:moveTo>
                    <a:pt x="22139" y="3665"/>
                  </a:moveTo>
                  <a:lnTo>
                    <a:pt x="22139" y="6466"/>
                  </a:lnTo>
                  <a:lnTo>
                    <a:pt x="15703" y="6466"/>
                  </a:lnTo>
                  <a:cubicBezTo>
                    <a:pt x="16568" y="5483"/>
                    <a:pt x="17312" y="4649"/>
                    <a:pt x="18087" y="3814"/>
                  </a:cubicBezTo>
                  <a:cubicBezTo>
                    <a:pt x="18236" y="3725"/>
                    <a:pt x="18415" y="3665"/>
                    <a:pt x="18594" y="3665"/>
                  </a:cubicBezTo>
                  <a:close/>
                  <a:moveTo>
                    <a:pt x="17491" y="3725"/>
                  </a:moveTo>
                  <a:cubicBezTo>
                    <a:pt x="17432" y="3904"/>
                    <a:pt x="17312" y="4053"/>
                    <a:pt x="17193" y="4231"/>
                  </a:cubicBezTo>
                  <a:cubicBezTo>
                    <a:pt x="16657" y="4857"/>
                    <a:pt x="16061" y="5453"/>
                    <a:pt x="15554" y="6079"/>
                  </a:cubicBezTo>
                  <a:cubicBezTo>
                    <a:pt x="15346" y="6377"/>
                    <a:pt x="14988" y="6526"/>
                    <a:pt x="14631" y="6526"/>
                  </a:cubicBezTo>
                  <a:cubicBezTo>
                    <a:pt x="14422" y="6516"/>
                    <a:pt x="14210" y="6512"/>
                    <a:pt x="13995" y="6512"/>
                  </a:cubicBezTo>
                  <a:cubicBezTo>
                    <a:pt x="13565" y="6512"/>
                    <a:pt x="13121" y="6526"/>
                    <a:pt x="12664" y="6526"/>
                  </a:cubicBezTo>
                  <a:lnTo>
                    <a:pt x="12664" y="3725"/>
                  </a:lnTo>
                  <a:close/>
                  <a:moveTo>
                    <a:pt x="21097" y="0"/>
                  </a:moveTo>
                  <a:lnTo>
                    <a:pt x="19517" y="388"/>
                  </a:lnTo>
                  <a:lnTo>
                    <a:pt x="19935" y="1073"/>
                  </a:lnTo>
                  <a:cubicBezTo>
                    <a:pt x="19488" y="1579"/>
                    <a:pt x="19011" y="2086"/>
                    <a:pt x="18594" y="2622"/>
                  </a:cubicBezTo>
                  <a:cubicBezTo>
                    <a:pt x="18375" y="2923"/>
                    <a:pt x="18057" y="3073"/>
                    <a:pt x="17707" y="3073"/>
                  </a:cubicBezTo>
                  <a:cubicBezTo>
                    <a:pt x="17675" y="3073"/>
                    <a:pt x="17643" y="3072"/>
                    <a:pt x="17610" y="3069"/>
                  </a:cubicBezTo>
                  <a:lnTo>
                    <a:pt x="12038" y="3069"/>
                  </a:lnTo>
                  <a:cubicBezTo>
                    <a:pt x="11979" y="3665"/>
                    <a:pt x="11919" y="4202"/>
                    <a:pt x="11889" y="4798"/>
                  </a:cubicBezTo>
                  <a:lnTo>
                    <a:pt x="1222" y="4798"/>
                  </a:lnTo>
                  <a:cubicBezTo>
                    <a:pt x="1043" y="4798"/>
                    <a:pt x="878" y="4784"/>
                    <a:pt x="699" y="4784"/>
                  </a:cubicBezTo>
                  <a:cubicBezTo>
                    <a:pt x="610" y="4784"/>
                    <a:pt x="517" y="4788"/>
                    <a:pt x="418" y="4798"/>
                  </a:cubicBezTo>
                  <a:cubicBezTo>
                    <a:pt x="90" y="4827"/>
                    <a:pt x="1" y="5006"/>
                    <a:pt x="179" y="5423"/>
                  </a:cubicBezTo>
                  <a:lnTo>
                    <a:pt x="11889" y="5423"/>
                  </a:lnTo>
                  <a:cubicBezTo>
                    <a:pt x="11949" y="6019"/>
                    <a:pt x="11979" y="6555"/>
                    <a:pt x="12038" y="7151"/>
                  </a:cubicBezTo>
                  <a:lnTo>
                    <a:pt x="14452" y="7151"/>
                  </a:lnTo>
                  <a:cubicBezTo>
                    <a:pt x="14065" y="8045"/>
                    <a:pt x="13171" y="8462"/>
                    <a:pt x="12962" y="9327"/>
                  </a:cubicBezTo>
                  <a:cubicBezTo>
                    <a:pt x="13141" y="9297"/>
                    <a:pt x="13290" y="9207"/>
                    <a:pt x="13409" y="9058"/>
                  </a:cubicBezTo>
                  <a:cubicBezTo>
                    <a:pt x="13826" y="8611"/>
                    <a:pt x="14273" y="8165"/>
                    <a:pt x="14661" y="7658"/>
                  </a:cubicBezTo>
                  <a:cubicBezTo>
                    <a:pt x="14925" y="7288"/>
                    <a:pt x="15330" y="7082"/>
                    <a:pt x="15772" y="7082"/>
                  </a:cubicBezTo>
                  <a:cubicBezTo>
                    <a:pt x="15828" y="7082"/>
                    <a:pt x="15885" y="7085"/>
                    <a:pt x="15942" y="7092"/>
                  </a:cubicBezTo>
                  <a:cubicBezTo>
                    <a:pt x="16597" y="7102"/>
                    <a:pt x="17253" y="7105"/>
                    <a:pt x="17908" y="7105"/>
                  </a:cubicBezTo>
                  <a:cubicBezTo>
                    <a:pt x="19219" y="7105"/>
                    <a:pt x="20530" y="7092"/>
                    <a:pt x="21842" y="7092"/>
                  </a:cubicBezTo>
                  <a:cubicBezTo>
                    <a:pt x="22169" y="7092"/>
                    <a:pt x="22467" y="7062"/>
                    <a:pt x="22795" y="7032"/>
                  </a:cubicBezTo>
                  <a:cubicBezTo>
                    <a:pt x="22825" y="6436"/>
                    <a:pt x="22825" y="5989"/>
                    <a:pt x="22855" y="5423"/>
                  </a:cubicBezTo>
                  <a:lnTo>
                    <a:pt x="33790" y="5423"/>
                  </a:lnTo>
                  <a:cubicBezTo>
                    <a:pt x="34028" y="5423"/>
                    <a:pt x="34267" y="5423"/>
                    <a:pt x="34505" y="5393"/>
                  </a:cubicBezTo>
                  <a:cubicBezTo>
                    <a:pt x="34594" y="5364"/>
                    <a:pt x="34743" y="5274"/>
                    <a:pt x="34714" y="5155"/>
                  </a:cubicBezTo>
                  <a:cubicBezTo>
                    <a:pt x="34684" y="5036"/>
                    <a:pt x="34594" y="4857"/>
                    <a:pt x="34505" y="4827"/>
                  </a:cubicBezTo>
                  <a:cubicBezTo>
                    <a:pt x="34337" y="4806"/>
                    <a:pt x="34168" y="4785"/>
                    <a:pt x="33999" y="4785"/>
                  </a:cubicBezTo>
                  <a:cubicBezTo>
                    <a:pt x="33930" y="4785"/>
                    <a:pt x="33860" y="4789"/>
                    <a:pt x="33790" y="4798"/>
                  </a:cubicBezTo>
                  <a:lnTo>
                    <a:pt x="23957" y="4798"/>
                  </a:lnTo>
                  <a:cubicBezTo>
                    <a:pt x="23629" y="4798"/>
                    <a:pt x="23242" y="4768"/>
                    <a:pt x="22884" y="4738"/>
                  </a:cubicBezTo>
                  <a:cubicBezTo>
                    <a:pt x="22825" y="4142"/>
                    <a:pt x="22795" y="3635"/>
                    <a:pt x="22735" y="3040"/>
                  </a:cubicBezTo>
                  <a:lnTo>
                    <a:pt x="18743" y="3040"/>
                  </a:lnTo>
                  <a:lnTo>
                    <a:pt x="20232" y="1371"/>
                  </a:lnTo>
                  <a:lnTo>
                    <a:pt x="20977" y="1669"/>
                  </a:lnTo>
                  <a:cubicBezTo>
                    <a:pt x="21037" y="1192"/>
                    <a:pt x="21126" y="775"/>
                    <a:pt x="21186" y="358"/>
                  </a:cubicBezTo>
                  <a:cubicBezTo>
                    <a:pt x="21156" y="239"/>
                    <a:pt x="21126" y="119"/>
                    <a:pt x="21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109775" y="2736800"/>
              <a:ext cx="964675" cy="298025"/>
            </a:xfrm>
            <a:custGeom>
              <a:avLst/>
              <a:gdLst/>
              <a:ahLst/>
              <a:cxnLst/>
              <a:rect l="l" t="t" r="r" b="b"/>
              <a:pathLst>
                <a:path w="38587" h="11921" extrusionOk="0">
                  <a:moveTo>
                    <a:pt x="19364" y="577"/>
                  </a:moveTo>
                  <a:cubicBezTo>
                    <a:pt x="20674" y="577"/>
                    <a:pt x="22009" y="1062"/>
                    <a:pt x="23093" y="2146"/>
                  </a:cubicBezTo>
                  <a:cubicBezTo>
                    <a:pt x="26442" y="5525"/>
                    <a:pt x="24041" y="11264"/>
                    <a:pt x="19322" y="11264"/>
                  </a:cubicBezTo>
                  <a:cubicBezTo>
                    <a:pt x="19298" y="11264"/>
                    <a:pt x="19273" y="11264"/>
                    <a:pt x="19249" y="11264"/>
                  </a:cubicBezTo>
                  <a:cubicBezTo>
                    <a:pt x="16329" y="11234"/>
                    <a:pt x="13975" y="8880"/>
                    <a:pt x="13975" y="5960"/>
                  </a:cubicBezTo>
                  <a:cubicBezTo>
                    <a:pt x="13955" y="2727"/>
                    <a:pt x="16606" y="577"/>
                    <a:pt x="19364" y="577"/>
                  </a:cubicBezTo>
                  <a:close/>
                  <a:moveTo>
                    <a:pt x="19338" y="0"/>
                  </a:moveTo>
                  <a:cubicBezTo>
                    <a:pt x="16150" y="0"/>
                    <a:pt x="14064" y="1937"/>
                    <a:pt x="13260" y="5721"/>
                  </a:cubicBezTo>
                  <a:lnTo>
                    <a:pt x="1341" y="5721"/>
                  </a:lnTo>
                  <a:cubicBezTo>
                    <a:pt x="1192" y="5706"/>
                    <a:pt x="1043" y="5699"/>
                    <a:pt x="894" y="5699"/>
                  </a:cubicBezTo>
                  <a:cubicBezTo>
                    <a:pt x="745" y="5699"/>
                    <a:pt x="596" y="5706"/>
                    <a:pt x="447" y="5721"/>
                  </a:cubicBezTo>
                  <a:cubicBezTo>
                    <a:pt x="268" y="5751"/>
                    <a:pt x="119" y="5841"/>
                    <a:pt x="0" y="5930"/>
                  </a:cubicBezTo>
                  <a:cubicBezTo>
                    <a:pt x="153" y="6275"/>
                    <a:pt x="368" y="6336"/>
                    <a:pt x="589" y="6336"/>
                  </a:cubicBezTo>
                  <a:cubicBezTo>
                    <a:pt x="712" y="6336"/>
                    <a:pt x="837" y="6317"/>
                    <a:pt x="954" y="6317"/>
                  </a:cubicBezTo>
                  <a:lnTo>
                    <a:pt x="13319" y="6317"/>
                  </a:lnTo>
                  <a:cubicBezTo>
                    <a:pt x="13438" y="7807"/>
                    <a:pt x="14094" y="9208"/>
                    <a:pt x="15167" y="10250"/>
                  </a:cubicBezTo>
                  <a:cubicBezTo>
                    <a:pt x="16239" y="11293"/>
                    <a:pt x="17670" y="11889"/>
                    <a:pt x="19189" y="11919"/>
                  </a:cubicBezTo>
                  <a:cubicBezTo>
                    <a:pt x="19239" y="11920"/>
                    <a:pt x="19289" y="11921"/>
                    <a:pt x="19338" y="11921"/>
                  </a:cubicBezTo>
                  <a:cubicBezTo>
                    <a:pt x="20480" y="11921"/>
                    <a:pt x="21615" y="11593"/>
                    <a:pt x="22586" y="10936"/>
                  </a:cubicBezTo>
                  <a:cubicBezTo>
                    <a:pt x="24195" y="9863"/>
                    <a:pt x="25059" y="8284"/>
                    <a:pt x="25298" y="6317"/>
                  </a:cubicBezTo>
                  <a:lnTo>
                    <a:pt x="37455" y="6317"/>
                  </a:lnTo>
                  <a:cubicBezTo>
                    <a:pt x="37693" y="6317"/>
                    <a:pt x="37961" y="6317"/>
                    <a:pt x="38229" y="6288"/>
                  </a:cubicBezTo>
                  <a:cubicBezTo>
                    <a:pt x="38378" y="6228"/>
                    <a:pt x="38468" y="6019"/>
                    <a:pt x="38587" y="5900"/>
                  </a:cubicBezTo>
                  <a:lnTo>
                    <a:pt x="38438" y="5721"/>
                  </a:lnTo>
                  <a:lnTo>
                    <a:pt x="25327" y="5721"/>
                  </a:lnTo>
                  <a:cubicBezTo>
                    <a:pt x="24553" y="1997"/>
                    <a:pt x="22437" y="0"/>
                    <a:pt x="1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277600" y="2072350"/>
              <a:ext cx="879025" cy="16125"/>
            </a:xfrm>
            <a:custGeom>
              <a:avLst/>
              <a:gdLst/>
              <a:ahLst/>
              <a:cxnLst/>
              <a:rect l="l" t="t" r="r" b="b"/>
              <a:pathLst>
                <a:path w="35161" h="645" extrusionOk="0">
                  <a:moveTo>
                    <a:pt x="1311" y="0"/>
                  </a:moveTo>
                  <a:cubicBezTo>
                    <a:pt x="1043" y="0"/>
                    <a:pt x="775" y="0"/>
                    <a:pt x="507" y="30"/>
                  </a:cubicBezTo>
                  <a:cubicBezTo>
                    <a:pt x="328" y="60"/>
                    <a:pt x="149" y="149"/>
                    <a:pt x="0" y="238"/>
                  </a:cubicBezTo>
                  <a:cubicBezTo>
                    <a:pt x="211" y="583"/>
                    <a:pt x="459" y="645"/>
                    <a:pt x="711" y="645"/>
                  </a:cubicBezTo>
                  <a:cubicBezTo>
                    <a:pt x="852" y="645"/>
                    <a:pt x="994" y="626"/>
                    <a:pt x="1132" y="626"/>
                  </a:cubicBezTo>
                  <a:lnTo>
                    <a:pt x="33968" y="626"/>
                  </a:lnTo>
                  <a:cubicBezTo>
                    <a:pt x="34038" y="634"/>
                    <a:pt x="34108" y="638"/>
                    <a:pt x="34178" y="638"/>
                  </a:cubicBezTo>
                  <a:cubicBezTo>
                    <a:pt x="34346" y="638"/>
                    <a:pt x="34515" y="617"/>
                    <a:pt x="34684" y="596"/>
                  </a:cubicBezTo>
                  <a:cubicBezTo>
                    <a:pt x="34833" y="566"/>
                    <a:pt x="34892" y="358"/>
                    <a:pt x="35160" y="60"/>
                  </a:cubicBezTo>
                  <a:cubicBezTo>
                    <a:pt x="34564" y="30"/>
                    <a:pt x="34177" y="0"/>
                    <a:pt x="33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291750" y="2318150"/>
              <a:ext cx="418675" cy="289050"/>
            </a:xfrm>
            <a:custGeom>
              <a:avLst/>
              <a:gdLst/>
              <a:ahLst/>
              <a:cxnLst/>
              <a:rect l="l" t="t" r="r" b="b"/>
              <a:pathLst>
                <a:path w="16747" h="11562" extrusionOk="0">
                  <a:moveTo>
                    <a:pt x="15495" y="1"/>
                  </a:moveTo>
                  <a:lnTo>
                    <a:pt x="15495" y="5245"/>
                  </a:lnTo>
                  <a:lnTo>
                    <a:pt x="3963" y="5245"/>
                  </a:lnTo>
                  <a:cubicBezTo>
                    <a:pt x="3231" y="5245"/>
                    <a:pt x="2509" y="5226"/>
                    <a:pt x="1757" y="5226"/>
                  </a:cubicBezTo>
                  <a:cubicBezTo>
                    <a:pt x="1193" y="5226"/>
                    <a:pt x="613" y="5237"/>
                    <a:pt x="0" y="5275"/>
                  </a:cubicBezTo>
                  <a:cubicBezTo>
                    <a:pt x="209" y="5573"/>
                    <a:pt x="269" y="5781"/>
                    <a:pt x="388" y="5811"/>
                  </a:cubicBezTo>
                  <a:cubicBezTo>
                    <a:pt x="656" y="5841"/>
                    <a:pt x="924" y="5841"/>
                    <a:pt x="1192" y="5841"/>
                  </a:cubicBezTo>
                  <a:lnTo>
                    <a:pt x="15524" y="5841"/>
                  </a:lnTo>
                  <a:lnTo>
                    <a:pt x="15524" y="11562"/>
                  </a:lnTo>
                  <a:lnTo>
                    <a:pt x="16746" y="11562"/>
                  </a:lnTo>
                  <a:lnTo>
                    <a:pt x="16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73450" y="2745750"/>
              <a:ext cx="249250" cy="294250"/>
            </a:xfrm>
            <a:custGeom>
              <a:avLst/>
              <a:gdLst/>
              <a:ahLst/>
              <a:cxnLst/>
              <a:rect l="l" t="t" r="r" b="b"/>
              <a:pathLst>
                <a:path w="9970" h="11770" extrusionOk="0">
                  <a:moveTo>
                    <a:pt x="8748" y="0"/>
                  </a:moveTo>
                  <a:lnTo>
                    <a:pt x="8748" y="5334"/>
                  </a:lnTo>
                  <a:lnTo>
                    <a:pt x="7705" y="5363"/>
                  </a:lnTo>
                  <a:lnTo>
                    <a:pt x="822" y="5363"/>
                  </a:lnTo>
                  <a:cubicBezTo>
                    <a:pt x="684" y="5363"/>
                    <a:pt x="502" y="5325"/>
                    <a:pt x="346" y="5325"/>
                  </a:cubicBezTo>
                  <a:cubicBezTo>
                    <a:pt x="164" y="5325"/>
                    <a:pt x="17" y="5377"/>
                    <a:pt x="17" y="5602"/>
                  </a:cubicBezTo>
                  <a:cubicBezTo>
                    <a:pt x="0" y="5903"/>
                    <a:pt x="163" y="5969"/>
                    <a:pt x="361" y="5969"/>
                  </a:cubicBezTo>
                  <a:cubicBezTo>
                    <a:pt x="515" y="5969"/>
                    <a:pt x="691" y="5930"/>
                    <a:pt x="822" y="5930"/>
                  </a:cubicBezTo>
                  <a:lnTo>
                    <a:pt x="8777" y="5930"/>
                  </a:lnTo>
                  <a:lnTo>
                    <a:pt x="8777" y="11770"/>
                  </a:lnTo>
                  <a:lnTo>
                    <a:pt x="9969" y="1177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068250" y="3139875"/>
              <a:ext cx="629275" cy="170000"/>
            </a:xfrm>
            <a:custGeom>
              <a:avLst/>
              <a:gdLst/>
              <a:ahLst/>
              <a:cxnLst/>
              <a:rect l="l" t="t" r="r" b="b"/>
              <a:pathLst>
                <a:path w="25171" h="6800" extrusionOk="0">
                  <a:moveTo>
                    <a:pt x="10094" y="4377"/>
                  </a:moveTo>
                  <a:cubicBezTo>
                    <a:pt x="10570" y="4407"/>
                    <a:pt x="10928" y="4735"/>
                    <a:pt x="10987" y="5182"/>
                  </a:cubicBezTo>
                  <a:cubicBezTo>
                    <a:pt x="11017" y="5688"/>
                    <a:pt x="10630" y="6106"/>
                    <a:pt x="10123" y="6106"/>
                  </a:cubicBezTo>
                  <a:cubicBezTo>
                    <a:pt x="10105" y="6107"/>
                    <a:pt x="10086" y="6107"/>
                    <a:pt x="10068" y="6107"/>
                  </a:cubicBezTo>
                  <a:cubicBezTo>
                    <a:pt x="9617" y="6107"/>
                    <a:pt x="9259" y="5759"/>
                    <a:pt x="9259" y="5301"/>
                  </a:cubicBezTo>
                  <a:cubicBezTo>
                    <a:pt x="9200" y="4795"/>
                    <a:pt x="9587" y="4377"/>
                    <a:pt x="10094" y="4377"/>
                  </a:cubicBezTo>
                  <a:close/>
                  <a:moveTo>
                    <a:pt x="24809" y="1"/>
                  </a:moveTo>
                  <a:cubicBezTo>
                    <a:pt x="24683" y="1"/>
                    <a:pt x="24540" y="64"/>
                    <a:pt x="24396" y="117"/>
                  </a:cubicBezTo>
                  <a:lnTo>
                    <a:pt x="16708" y="2679"/>
                  </a:lnTo>
                  <a:lnTo>
                    <a:pt x="11524" y="4407"/>
                  </a:lnTo>
                  <a:cubicBezTo>
                    <a:pt x="10934" y="3948"/>
                    <a:pt x="10499" y="3709"/>
                    <a:pt x="10096" y="3709"/>
                  </a:cubicBezTo>
                  <a:cubicBezTo>
                    <a:pt x="9584" y="3709"/>
                    <a:pt x="9122" y="4096"/>
                    <a:pt x="8455" y="4914"/>
                  </a:cubicBezTo>
                  <a:lnTo>
                    <a:pt x="5624" y="4944"/>
                  </a:lnTo>
                  <a:lnTo>
                    <a:pt x="2853" y="4944"/>
                  </a:lnTo>
                  <a:cubicBezTo>
                    <a:pt x="2504" y="4933"/>
                    <a:pt x="2159" y="4926"/>
                    <a:pt x="1815" y="4926"/>
                  </a:cubicBezTo>
                  <a:cubicBezTo>
                    <a:pt x="1219" y="4926"/>
                    <a:pt x="627" y="4947"/>
                    <a:pt x="22" y="5003"/>
                  </a:cubicBezTo>
                  <a:cubicBezTo>
                    <a:pt x="0" y="5484"/>
                    <a:pt x="219" y="5548"/>
                    <a:pt x="455" y="5548"/>
                  </a:cubicBezTo>
                  <a:cubicBezTo>
                    <a:pt x="540" y="5548"/>
                    <a:pt x="628" y="5540"/>
                    <a:pt x="708" y="5540"/>
                  </a:cubicBezTo>
                  <a:lnTo>
                    <a:pt x="8485" y="5540"/>
                  </a:lnTo>
                  <a:cubicBezTo>
                    <a:pt x="8604" y="5778"/>
                    <a:pt x="8783" y="6046"/>
                    <a:pt x="8961" y="6284"/>
                  </a:cubicBezTo>
                  <a:cubicBezTo>
                    <a:pt x="9249" y="6616"/>
                    <a:pt x="9651" y="6800"/>
                    <a:pt x="10070" y="6800"/>
                  </a:cubicBezTo>
                  <a:cubicBezTo>
                    <a:pt x="10216" y="6800"/>
                    <a:pt x="10364" y="6778"/>
                    <a:pt x="10511" y="6731"/>
                  </a:cubicBezTo>
                  <a:cubicBezTo>
                    <a:pt x="11077" y="6582"/>
                    <a:pt x="11524" y="6255"/>
                    <a:pt x="11583" y="5659"/>
                  </a:cubicBezTo>
                  <a:cubicBezTo>
                    <a:pt x="11613" y="5093"/>
                    <a:pt x="11941" y="4944"/>
                    <a:pt x="12388" y="4795"/>
                  </a:cubicBezTo>
                  <a:cubicBezTo>
                    <a:pt x="16381" y="3484"/>
                    <a:pt x="20344" y="2143"/>
                    <a:pt x="24307" y="832"/>
                  </a:cubicBezTo>
                  <a:cubicBezTo>
                    <a:pt x="24605" y="712"/>
                    <a:pt x="24903" y="563"/>
                    <a:pt x="25171" y="474"/>
                  </a:cubicBezTo>
                  <a:cubicBezTo>
                    <a:pt x="25104" y="106"/>
                    <a:pt x="24971" y="1"/>
                    <a:pt x="2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861600" y="2745750"/>
              <a:ext cx="58875" cy="295000"/>
            </a:xfrm>
            <a:custGeom>
              <a:avLst/>
              <a:gdLst/>
              <a:ahLst/>
              <a:cxnLst/>
              <a:rect l="l" t="t" r="r" b="b"/>
              <a:pathLst>
                <a:path w="2355" h="11800" extrusionOk="0">
                  <a:moveTo>
                    <a:pt x="1133" y="0"/>
                  </a:moveTo>
                  <a:lnTo>
                    <a:pt x="1133" y="5632"/>
                  </a:lnTo>
                  <a:cubicBezTo>
                    <a:pt x="1033" y="5693"/>
                    <a:pt x="926" y="5709"/>
                    <a:pt x="817" y="5709"/>
                  </a:cubicBezTo>
                  <a:cubicBezTo>
                    <a:pt x="699" y="5709"/>
                    <a:pt x="580" y="5690"/>
                    <a:pt x="468" y="5690"/>
                  </a:cubicBezTo>
                  <a:cubicBezTo>
                    <a:pt x="280" y="5690"/>
                    <a:pt x="112" y="5742"/>
                    <a:pt x="1" y="6019"/>
                  </a:cubicBezTo>
                  <a:lnTo>
                    <a:pt x="1163" y="6138"/>
                  </a:lnTo>
                  <a:lnTo>
                    <a:pt x="1163" y="11799"/>
                  </a:lnTo>
                  <a:lnTo>
                    <a:pt x="2355" y="11799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767750" y="2406050"/>
              <a:ext cx="403775" cy="114000"/>
            </a:xfrm>
            <a:custGeom>
              <a:avLst/>
              <a:gdLst/>
              <a:ahLst/>
              <a:cxnLst/>
              <a:rect l="l" t="t" r="r" b="b"/>
              <a:pathLst>
                <a:path w="16151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192" y="4560"/>
                  </a:lnTo>
                  <a:lnTo>
                    <a:pt x="1192" y="2325"/>
                  </a:lnTo>
                  <a:lnTo>
                    <a:pt x="15107" y="2325"/>
                  </a:lnTo>
                  <a:cubicBezTo>
                    <a:pt x="15177" y="2334"/>
                    <a:pt x="15247" y="2337"/>
                    <a:pt x="15317" y="2337"/>
                  </a:cubicBezTo>
                  <a:cubicBezTo>
                    <a:pt x="15485" y="2337"/>
                    <a:pt x="15654" y="2316"/>
                    <a:pt x="15822" y="2295"/>
                  </a:cubicBezTo>
                  <a:cubicBezTo>
                    <a:pt x="15942" y="2236"/>
                    <a:pt x="16031" y="2057"/>
                    <a:pt x="16150" y="1908"/>
                  </a:cubicBezTo>
                  <a:lnTo>
                    <a:pt x="16031" y="1729"/>
                  </a:lnTo>
                  <a:lnTo>
                    <a:pt x="1222" y="1729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832550" y="3629800"/>
              <a:ext cx="373225" cy="62675"/>
            </a:xfrm>
            <a:custGeom>
              <a:avLst/>
              <a:gdLst/>
              <a:ahLst/>
              <a:cxnLst/>
              <a:rect l="l" t="t" r="r" b="b"/>
              <a:pathLst>
                <a:path w="14929" h="2507" extrusionOk="0">
                  <a:moveTo>
                    <a:pt x="1273" y="704"/>
                  </a:moveTo>
                  <a:cubicBezTo>
                    <a:pt x="1315" y="704"/>
                    <a:pt x="1358" y="710"/>
                    <a:pt x="1401" y="722"/>
                  </a:cubicBezTo>
                  <a:cubicBezTo>
                    <a:pt x="1610" y="811"/>
                    <a:pt x="1789" y="960"/>
                    <a:pt x="1967" y="1139"/>
                  </a:cubicBezTo>
                  <a:cubicBezTo>
                    <a:pt x="1908" y="1645"/>
                    <a:pt x="1729" y="1824"/>
                    <a:pt x="1371" y="1824"/>
                  </a:cubicBezTo>
                  <a:cubicBezTo>
                    <a:pt x="1355" y="1826"/>
                    <a:pt x="1338" y="1826"/>
                    <a:pt x="1321" y="1826"/>
                  </a:cubicBezTo>
                  <a:cubicBezTo>
                    <a:pt x="1014" y="1826"/>
                    <a:pt x="746" y="1569"/>
                    <a:pt x="746" y="1258"/>
                  </a:cubicBezTo>
                  <a:cubicBezTo>
                    <a:pt x="746" y="947"/>
                    <a:pt x="993" y="704"/>
                    <a:pt x="1273" y="704"/>
                  </a:cubicBezTo>
                  <a:close/>
                  <a:moveTo>
                    <a:pt x="1339" y="1"/>
                  </a:moveTo>
                  <a:cubicBezTo>
                    <a:pt x="1071" y="1"/>
                    <a:pt x="805" y="92"/>
                    <a:pt x="597" y="275"/>
                  </a:cubicBezTo>
                  <a:cubicBezTo>
                    <a:pt x="120" y="692"/>
                    <a:pt x="1" y="1377"/>
                    <a:pt x="269" y="1913"/>
                  </a:cubicBezTo>
                  <a:cubicBezTo>
                    <a:pt x="521" y="2292"/>
                    <a:pt x="951" y="2507"/>
                    <a:pt x="1381" y="2507"/>
                  </a:cubicBezTo>
                  <a:cubicBezTo>
                    <a:pt x="1561" y="2507"/>
                    <a:pt x="1741" y="2469"/>
                    <a:pt x="1908" y="2390"/>
                  </a:cubicBezTo>
                  <a:cubicBezTo>
                    <a:pt x="2265" y="2122"/>
                    <a:pt x="2563" y="1824"/>
                    <a:pt x="2861" y="1496"/>
                  </a:cubicBezTo>
                  <a:lnTo>
                    <a:pt x="13946" y="1496"/>
                  </a:lnTo>
                  <a:cubicBezTo>
                    <a:pt x="14214" y="1496"/>
                    <a:pt x="14482" y="1496"/>
                    <a:pt x="14750" y="1466"/>
                  </a:cubicBezTo>
                  <a:cubicBezTo>
                    <a:pt x="14839" y="1407"/>
                    <a:pt x="14899" y="1317"/>
                    <a:pt x="14929" y="1198"/>
                  </a:cubicBezTo>
                  <a:cubicBezTo>
                    <a:pt x="14929" y="1109"/>
                    <a:pt x="14810" y="930"/>
                    <a:pt x="14750" y="930"/>
                  </a:cubicBezTo>
                  <a:cubicBezTo>
                    <a:pt x="14482" y="900"/>
                    <a:pt x="14214" y="900"/>
                    <a:pt x="13946" y="900"/>
                  </a:cubicBezTo>
                  <a:lnTo>
                    <a:pt x="3398" y="900"/>
                  </a:lnTo>
                  <a:cubicBezTo>
                    <a:pt x="2951" y="900"/>
                    <a:pt x="2593" y="900"/>
                    <a:pt x="2265" y="453"/>
                  </a:cubicBezTo>
                  <a:cubicBezTo>
                    <a:pt x="2031" y="152"/>
                    <a:pt x="1683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977075" y="2833650"/>
              <a:ext cx="198900" cy="119950"/>
            </a:xfrm>
            <a:custGeom>
              <a:avLst/>
              <a:gdLst/>
              <a:ahLst/>
              <a:cxnLst/>
              <a:rect l="l" t="t" r="r" b="b"/>
              <a:pathLst>
                <a:path w="7956" h="4798" extrusionOk="0">
                  <a:moveTo>
                    <a:pt x="149" y="0"/>
                  </a:moveTo>
                  <a:cubicBezTo>
                    <a:pt x="0" y="1400"/>
                    <a:pt x="30" y="4142"/>
                    <a:pt x="239" y="4797"/>
                  </a:cubicBezTo>
                  <a:lnTo>
                    <a:pt x="1252" y="4738"/>
                  </a:lnTo>
                  <a:lnTo>
                    <a:pt x="1371" y="2414"/>
                  </a:lnTo>
                  <a:lnTo>
                    <a:pt x="6913" y="2414"/>
                  </a:lnTo>
                  <a:cubicBezTo>
                    <a:pt x="7122" y="2414"/>
                    <a:pt x="7330" y="2414"/>
                    <a:pt x="7539" y="2384"/>
                  </a:cubicBezTo>
                  <a:cubicBezTo>
                    <a:pt x="7896" y="2324"/>
                    <a:pt x="7956" y="2145"/>
                    <a:pt x="7688" y="1758"/>
                  </a:cubicBezTo>
                  <a:lnTo>
                    <a:pt x="1371" y="1758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640900" y="3232550"/>
              <a:ext cx="299475" cy="76025"/>
            </a:xfrm>
            <a:custGeom>
              <a:avLst/>
              <a:gdLst/>
              <a:ahLst/>
              <a:cxnLst/>
              <a:rect l="l" t="t" r="r" b="b"/>
              <a:pathLst>
                <a:path w="11979" h="3041" extrusionOk="0">
                  <a:moveTo>
                    <a:pt x="1907" y="670"/>
                  </a:moveTo>
                  <a:cubicBezTo>
                    <a:pt x="2384" y="670"/>
                    <a:pt x="2801" y="1088"/>
                    <a:pt x="2771" y="1564"/>
                  </a:cubicBezTo>
                  <a:cubicBezTo>
                    <a:pt x="2771" y="2023"/>
                    <a:pt x="2414" y="2371"/>
                    <a:pt x="1989" y="2371"/>
                  </a:cubicBezTo>
                  <a:cubicBezTo>
                    <a:pt x="1972" y="2371"/>
                    <a:pt x="1954" y="2370"/>
                    <a:pt x="1937" y="2369"/>
                  </a:cubicBezTo>
                  <a:cubicBezTo>
                    <a:pt x="1904" y="2373"/>
                    <a:pt x="1872" y="2375"/>
                    <a:pt x="1841" y="2375"/>
                  </a:cubicBezTo>
                  <a:cubicBezTo>
                    <a:pt x="1379" y="2375"/>
                    <a:pt x="1015" y="1979"/>
                    <a:pt x="1043" y="1505"/>
                  </a:cubicBezTo>
                  <a:cubicBezTo>
                    <a:pt x="1043" y="1028"/>
                    <a:pt x="1430" y="670"/>
                    <a:pt x="1907" y="670"/>
                  </a:cubicBezTo>
                  <a:close/>
                  <a:moveTo>
                    <a:pt x="1890" y="1"/>
                  </a:moveTo>
                  <a:cubicBezTo>
                    <a:pt x="1742" y="1"/>
                    <a:pt x="1589" y="26"/>
                    <a:pt x="1430" y="75"/>
                  </a:cubicBezTo>
                  <a:cubicBezTo>
                    <a:pt x="0" y="521"/>
                    <a:pt x="0" y="2548"/>
                    <a:pt x="1430" y="2965"/>
                  </a:cubicBezTo>
                  <a:cubicBezTo>
                    <a:pt x="1574" y="3017"/>
                    <a:pt x="1729" y="3041"/>
                    <a:pt x="1886" y="3041"/>
                  </a:cubicBezTo>
                  <a:cubicBezTo>
                    <a:pt x="2086" y="3041"/>
                    <a:pt x="2289" y="3002"/>
                    <a:pt x="2473" y="2935"/>
                  </a:cubicBezTo>
                  <a:cubicBezTo>
                    <a:pt x="2920" y="2607"/>
                    <a:pt x="3337" y="2220"/>
                    <a:pt x="3695" y="1803"/>
                  </a:cubicBezTo>
                  <a:lnTo>
                    <a:pt x="10936" y="1803"/>
                  </a:lnTo>
                  <a:cubicBezTo>
                    <a:pt x="11034" y="1815"/>
                    <a:pt x="11133" y="1822"/>
                    <a:pt x="11232" y="1822"/>
                  </a:cubicBezTo>
                  <a:cubicBezTo>
                    <a:pt x="11371" y="1822"/>
                    <a:pt x="11511" y="1808"/>
                    <a:pt x="11651" y="1773"/>
                  </a:cubicBezTo>
                  <a:cubicBezTo>
                    <a:pt x="11800" y="1743"/>
                    <a:pt x="11859" y="1535"/>
                    <a:pt x="11978" y="1415"/>
                  </a:cubicBezTo>
                  <a:lnTo>
                    <a:pt x="11889" y="1207"/>
                  </a:lnTo>
                  <a:lnTo>
                    <a:pt x="3516" y="1207"/>
                  </a:lnTo>
                  <a:cubicBezTo>
                    <a:pt x="2971" y="378"/>
                    <a:pt x="2464" y="1"/>
                    <a:pt x="1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80775" y="2833650"/>
              <a:ext cx="58125" cy="119200"/>
            </a:xfrm>
            <a:custGeom>
              <a:avLst/>
              <a:gdLst/>
              <a:ahLst/>
              <a:cxnLst/>
              <a:rect l="l" t="t" r="r" b="b"/>
              <a:pathLst>
                <a:path w="2325" h="4768" extrusionOk="0">
                  <a:moveTo>
                    <a:pt x="0" y="0"/>
                  </a:moveTo>
                  <a:lnTo>
                    <a:pt x="0" y="4767"/>
                  </a:lnTo>
                  <a:lnTo>
                    <a:pt x="1192" y="4767"/>
                  </a:lnTo>
                  <a:lnTo>
                    <a:pt x="1282" y="2652"/>
                  </a:lnTo>
                  <a:lnTo>
                    <a:pt x="2325" y="2473"/>
                  </a:lnTo>
                  <a:lnTo>
                    <a:pt x="2325" y="2265"/>
                  </a:lnTo>
                  <a:lnTo>
                    <a:pt x="1312" y="2116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48000" y="3552275"/>
              <a:ext cx="64825" cy="63700"/>
            </a:xfrm>
            <a:custGeom>
              <a:avLst/>
              <a:gdLst/>
              <a:ahLst/>
              <a:cxnLst/>
              <a:rect l="l" t="t" r="r" b="b"/>
              <a:pathLst>
                <a:path w="2593" h="2548" extrusionOk="0">
                  <a:moveTo>
                    <a:pt x="1371" y="0"/>
                  </a:moveTo>
                  <a:cubicBezTo>
                    <a:pt x="1281" y="0"/>
                    <a:pt x="1166" y="17"/>
                    <a:pt x="1013" y="38"/>
                  </a:cubicBezTo>
                  <a:lnTo>
                    <a:pt x="894" y="813"/>
                  </a:lnTo>
                  <a:cubicBezTo>
                    <a:pt x="850" y="806"/>
                    <a:pt x="803" y="802"/>
                    <a:pt x="756" y="802"/>
                  </a:cubicBezTo>
                  <a:cubicBezTo>
                    <a:pt x="615" y="802"/>
                    <a:pt x="470" y="835"/>
                    <a:pt x="358" y="903"/>
                  </a:cubicBezTo>
                  <a:cubicBezTo>
                    <a:pt x="209" y="992"/>
                    <a:pt x="90" y="1141"/>
                    <a:pt x="30" y="1320"/>
                  </a:cubicBezTo>
                  <a:cubicBezTo>
                    <a:pt x="0" y="1379"/>
                    <a:pt x="239" y="1558"/>
                    <a:pt x="358" y="1618"/>
                  </a:cubicBezTo>
                  <a:cubicBezTo>
                    <a:pt x="537" y="1677"/>
                    <a:pt x="716" y="1707"/>
                    <a:pt x="894" y="1707"/>
                  </a:cubicBezTo>
                  <a:lnTo>
                    <a:pt x="1043" y="2512"/>
                  </a:lnTo>
                  <a:cubicBezTo>
                    <a:pt x="1151" y="2537"/>
                    <a:pt x="1241" y="2548"/>
                    <a:pt x="1316" y="2548"/>
                  </a:cubicBezTo>
                  <a:cubicBezTo>
                    <a:pt x="1866" y="2548"/>
                    <a:pt x="1635" y="1943"/>
                    <a:pt x="1818" y="1707"/>
                  </a:cubicBezTo>
                  <a:cubicBezTo>
                    <a:pt x="2593" y="1558"/>
                    <a:pt x="2593" y="1558"/>
                    <a:pt x="2563" y="962"/>
                  </a:cubicBezTo>
                  <a:lnTo>
                    <a:pt x="1818" y="813"/>
                  </a:lnTo>
                  <a:cubicBezTo>
                    <a:pt x="1683" y="159"/>
                    <a:pt x="1650" y="0"/>
                    <a:pt x="1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301725" y="3349850"/>
              <a:ext cx="63350" cy="107300"/>
            </a:xfrm>
            <a:custGeom>
              <a:avLst/>
              <a:gdLst/>
              <a:ahLst/>
              <a:cxnLst/>
              <a:rect l="l" t="t" r="r" b="b"/>
              <a:pathLst>
                <a:path w="2534" h="4292" extrusionOk="0">
                  <a:moveTo>
                    <a:pt x="2057" y="1"/>
                  </a:moveTo>
                  <a:cubicBezTo>
                    <a:pt x="1580" y="925"/>
                    <a:pt x="1103" y="1878"/>
                    <a:pt x="627" y="2802"/>
                  </a:cubicBezTo>
                  <a:lnTo>
                    <a:pt x="1" y="2772"/>
                  </a:lnTo>
                  <a:lnTo>
                    <a:pt x="1" y="2772"/>
                  </a:lnTo>
                  <a:cubicBezTo>
                    <a:pt x="60" y="3308"/>
                    <a:pt x="120" y="3755"/>
                    <a:pt x="180" y="4292"/>
                  </a:cubicBezTo>
                  <a:lnTo>
                    <a:pt x="1580" y="3517"/>
                  </a:lnTo>
                  <a:cubicBezTo>
                    <a:pt x="1133" y="3219"/>
                    <a:pt x="1163" y="2921"/>
                    <a:pt x="1371" y="2563"/>
                  </a:cubicBezTo>
                  <a:cubicBezTo>
                    <a:pt x="1729" y="1938"/>
                    <a:pt x="2027" y="1282"/>
                    <a:pt x="2325" y="656"/>
                  </a:cubicBezTo>
                  <a:cubicBezTo>
                    <a:pt x="2474" y="359"/>
                    <a:pt x="2534" y="150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242150" y="3316350"/>
              <a:ext cx="63325" cy="108025"/>
            </a:xfrm>
            <a:custGeom>
              <a:avLst/>
              <a:gdLst/>
              <a:ahLst/>
              <a:cxnLst/>
              <a:rect l="l" t="t" r="r" b="b"/>
              <a:pathLst>
                <a:path w="2533" h="4321" extrusionOk="0">
                  <a:moveTo>
                    <a:pt x="2056" y="0"/>
                  </a:moveTo>
                  <a:cubicBezTo>
                    <a:pt x="1639" y="745"/>
                    <a:pt x="1252" y="1490"/>
                    <a:pt x="894" y="2265"/>
                  </a:cubicBezTo>
                  <a:cubicBezTo>
                    <a:pt x="768" y="2593"/>
                    <a:pt x="598" y="2857"/>
                    <a:pt x="223" y="2857"/>
                  </a:cubicBezTo>
                  <a:cubicBezTo>
                    <a:pt x="156" y="2857"/>
                    <a:pt x="82" y="2849"/>
                    <a:pt x="0" y="2831"/>
                  </a:cubicBezTo>
                  <a:lnTo>
                    <a:pt x="0" y="2831"/>
                  </a:lnTo>
                  <a:cubicBezTo>
                    <a:pt x="60" y="3337"/>
                    <a:pt x="119" y="3754"/>
                    <a:pt x="179" y="4321"/>
                  </a:cubicBezTo>
                  <a:lnTo>
                    <a:pt x="1520" y="3546"/>
                  </a:lnTo>
                  <a:cubicBezTo>
                    <a:pt x="1192" y="3278"/>
                    <a:pt x="1073" y="3039"/>
                    <a:pt x="1281" y="2682"/>
                  </a:cubicBezTo>
                  <a:cubicBezTo>
                    <a:pt x="1669" y="2026"/>
                    <a:pt x="1996" y="1311"/>
                    <a:pt x="2324" y="626"/>
                  </a:cubicBezTo>
                  <a:cubicBezTo>
                    <a:pt x="2473" y="358"/>
                    <a:pt x="2533" y="119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830325" y="3567550"/>
              <a:ext cx="69300" cy="19400"/>
            </a:xfrm>
            <a:custGeom>
              <a:avLst/>
              <a:gdLst/>
              <a:ahLst/>
              <a:cxnLst/>
              <a:rect l="l" t="t" r="r" b="b"/>
              <a:pathLst>
                <a:path w="2772" h="776" extrusionOk="0">
                  <a:moveTo>
                    <a:pt x="1431" y="1"/>
                  </a:moveTo>
                  <a:cubicBezTo>
                    <a:pt x="1103" y="1"/>
                    <a:pt x="775" y="8"/>
                    <a:pt x="447" y="23"/>
                  </a:cubicBezTo>
                  <a:cubicBezTo>
                    <a:pt x="0" y="53"/>
                    <a:pt x="60" y="381"/>
                    <a:pt x="149" y="768"/>
                  </a:cubicBezTo>
                  <a:cubicBezTo>
                    <a:pt x="522" y="768"/>
                    <a:pt x="894" y="776"/>
                    <a:pt x="1263" y="776"/>
                  </a:cubicBezTo>
                  <a:cubicBezTo>
                    <a:pt x="1632" y="776"/>
                    <a:pt x="1997" y="768"/>
                    <a:pt x="2354" y="738"/>
                  </a:cubicBezTo>
                  <a:cubicBezTo>
                    <a:pt x="2503" y="709"/>
                    <a:pt x="2622" y="500"/>
                    <a:pt x="2771" y="411"/>
                  </a:cubicBezTo>
                  <a:cubicBezTo>
                    <a:pt x="2652" y="262"/>
                    <a:pt x="2533" y="23"/>
                    <a:pt x="2414" y="23"/>
                  </a:cubicBezTo>
                  <a:cubicBezTo>
                    <a:pt x="2086" y="8"/>
                    <a:pt x="1758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108050" y="2319650"/>
              <a:ext cx="43975" cy="64825"/>
            </a:xfrm>
            <a:custGeom>
              <a:avLst/>
              <a:gdLst/>
              <a:ahLst/>
              <a:cxnLst/>
              <a:rect l="l" t="t" r="r" b="b"/>
              <a:pathLst>
                <a:path w="1759" h="2593" extrusionOk="0">
                  <a:moveTo>
                    <a:pt x="1461" y="0"/>
                  </a:moveTo>
                  <a:lnTo>
                    <a:pt x="716" y="388"/>
                  </a:lnTo>
                  <a:cubicBezTo>
                    <a:pt x="1014" y="1282"/>
                    <a:pt x="1" y="1788"/>
                    <a:pt x="239" y="2593"/>
                  </a:cubicBezTo>
                  <a:cubicBezTo>
                    <a:pt x="477" y="2354"/>
                    <a:pt x="656" y="2086"/>
                    <a:pt x="775" y="1818"/>
                  </a:cubicBezTo>
                  <a:cubicBezTo>
                    <a:pt x="924" y="1580"/>
                    <a:pt x="984" y="1163"/>
                    <a:pt x="1193" y="1073"/>
                  </a:cubicBezTo>
                  <a:cubicBezTo>
                    <a:pt x="1759" y="805"/>
                    <a:pt x="1550" y="447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063350" y="2320400"/>
              <a:ext cx="41000" cy="66325"/>
            </a:xfrm>
            <a:custGeom>
              <a:avLst/>
              <a:gdLst/>
              <a:ahLst/>
              <a:cxnLst/>
              <a:rect l="l" t="t" r="r" b="b"/>
              <a:pathLst>
                <a:path w="1640" h="2653" extrusionOk="0">
                  <a:moveTo>
                    <a:pt x="1431" y="0"/>
                  </a:moveTo>
                  <a:lnTo>
                    <a:pt x="895" y="209"/>
                  </a:lnTo>
                  <a:lnTo>
                    <a:pt x="1" y="2563"/>
                  </a:lnTo>
                  <a:lnTo>
                    <a:pt x="239" y="2652"/>
                  </a:lnTo>
                  <a:cubicBezTo>
                    <a:pt x="388" y="2414"/>
                    <a:pt x="507" y="2205"/>
                    <a:pt x="656" y="1967"/>
                  </a:cubicBezTo>
                  <a:cubicBezTo>
                    <a:pt x="835" y="1669"/>
                    <a:pt x="925" y="1222"/>
                    <a:pt x="1193" y="1073"/>
                  </a:cubicBezTo>
                  <a:cubicBezTo>
                    <a:pt x="1640" y="775"/>
                    <a:pt x="1580" y="447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72975" y="2888075"/>
              <a:ext cx="43975" cy="9300"/>
            </a:xfrm>
            <a:custGeom>
              <a:avLst/>
              <a:gdLst/>
              <a:ahLst/>
              <a:cxnLst/>
              <a:rect l="l" t="t" r="r" b="b"/>
              <a:pathLst>
                <a:path w="1759" h="372" extrusionOk="0">
                  <a:moveTo>
                    <a:pt x="815" y="0"/>
                  </a:moveTo>
                  <a:cubicBezTo>
                    <a:pt x="545" y="0"/>
                    <a:pt x="273" y="57"/>
                    <a:pt x="0" y="207"/>
                  </a:cubicBezTo>
                  <a:cubicBezTo>
                    <a:pt x="265" y="319"/>
                    <a:pt x="544" y="371"/>
                    <a:pt x="823" y="371"/>
                  </a:cubicBezTo>
                  <a:cubicBezTo>
                    <a:pt x="1140" y="371"/>
                    <a:pt x="1457" y="304"/>
                    <a:pt x="1758" y="177"/>
                  </a:cubicBezTo>
                  <a:cubicBezTo>
                    <a:pt x="1451" y="80"/>
                    <a:pt x="1135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81350" y="2888550"/>
              <a:ext cx="52150" cy="9150"/>
            </a:xfrm>
            <a:custGeom>
              <a:avLst/>
              <a:gdLst/>
              <a:ahLst/>
              <a:cxnLst/>
              <a:rect l="l" t="t" r="r" b="b"/>
              <a:pathLst>
                <a:path w="2086" h="366" extrusionOk="0">
                  <a:moveTo>
                    <a:pt x="1196" y="1"/>
                  </a:moveTo>
                  <a:cubicBezTo>
                    <a:pt x="880" y="1"/>
                    <a:pt x="530" y="90"/>
                    <a:pt x="0" y="277"/>
                  </a:cubicBezTo>
                  <a:cubicBezTo>
                    <a:pt x="119" y="307"/>
                    <a:pt x="238" y="337"/>
                    <a:pt x="358" y="337"/>
                  </a:cubicBezTo>
                  <a:cubicBezTo>
                    <a:pt x="537" y="356"/>
                    <a:pt x="719" y="365"/>
                    <a:pt x="902" y="365"/>
                  </a:cubicBezTo>
                  <a:cubicBezTo>
                    <a:pt x="1298" y="365"/>
                    <a:pt x="1699" y="319"/>
                    <a:pt x="2086" y="218"/>
                  </a:cubicBezTo>
                  <a:cubicBezTo>
                    <a:pt x="1745" y="75"/>
                    <a:pt x="1485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530650" y="2404575"/>
              <a:ext cx="116225" cy="133350"/>
            </a:xfrm>
            <a:custGeom>
              <a:avLst/>
              <a:gdLst/>
              <a:ahLst/>
              <a:cxnLst/>
              <a:rect l="l" t="t" r="r" b="b"/>
              <a:pathLst>
                <a:path w="4649" h="5334" extrusionOk="0">
                  <a:moveTo>
                    <a:pt x="3486" y="0"/>
                  </a:moveTo>
                  <a:lnTo>
                    <a:pt x="2414" y="3606"/>
                  </a:lnTo>
                  <a:lnTo>
                    <a:pt x="2265" y="3606"/>
                  </a:lnTo>
                  <a:cubicBezTo>
                    <a:pt x="1907" y="2414"/>
                    <a:pt x="1579" y="1222"/>
                    <a:pt x="1192" y="60"/>
                  </a:cubicBezTo>
                  <a:lnTo>
                    <a:pt x="0" y="60"/>
                  </a:lnTo>
                  <a:lnTo>
                    <a:pt x="1788" y="5334"/>
                  </a:lnTo>
                  <a:lnTo>
                    <a:pt x="2891" y="5334"/>
                  </a:lnTo>
                  <a:cubicBezTo>
                    <a:pt x="3486" y="3576"/>
                    <a:pt x="4053" y="1848"/>
                    <a:pt x="4649" y="60"/>
                  </a:cubicBezTo>
                  <a:cubicBezTo>
                    <a:pt x="4440" y="30"/>
                    <a:pt x="4321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528400" y="2816550"/>
              <a:ext cx="127425" cy="137275"/>
            </a:xfrm>
            <a:custGeom>
              <a:avLst/>
              <a:gdLst/>
              <a:ahLst/>
              <a:cxnLst/>
              <a:rect l="l" t="t" r="r" b="b"/>
              <a:pathLst>
                <a:path w="5097" h="5491" extrusionOk="0">
                  <a:moveTo>
                    <a:pt x="2593" y="1638"/>
                  </a:moveTo>
                  <a:lnTo>
                    <a:pt x="3159" y="3395"/>
                  </a:lnTo>
                  <a:lnTo>
                    <a:pt x="1938" y="3395"/>
                  </a:lnTo>
                  <a:cubicBezTo>
                    <a:pt x="2027" y="2770"/>
                    <a:pt x="2236" y="2174"/>
                    <a:pt x="2593" y="1638"/>
                  </a:cubicBezTo>
                  <a:close/>
                  <a:moveTo>
                    <a:pt x="2364" y="1"/>
                  </a:moveTo>
                  <a:cubicBezTo>
                    <a:pt x="1896" y="1"/>
                    <a:pt x="1796" y="184"/>
                    <a:pt x="1580" y="833"/>
                  </a:cubicBezTo>
                  <a:cubicBezTo>
                    <a:pt x="1520" y="1012"/>
                    <a:pt x="1431" y="1161"/>
                    <a:pt x="1372" y="1340"/>
                  </a:cubicBezTo>
                  <a:lnTo>
                    <a:pt x="1" y="5362"/>
                  </a:lnTo>
                  <a:cubicBezTo>
                    <a:pt x="316" y="5438"/>
                    <a:pt x="530" y="5490"/>
                    <a:pt x="693" y="5490"/>
                  </a:cubicBezTo>
                  <a:cubicBezTo>
                    <a:pt x="1039" y="5490"/>
                    <a:pt x="1156" y="5257"/>
                    <a:pt x="1520" y="4528"/>
                  </a:cubicBezTo>
                  <a:lnTo>
                    <a:pt x="3547" y="4528"/>
                  </a:lnTo>
                  <a:lnTo>
                    <a:pt x="3964" y="5451"/>
                  </a:lnTo>
                  <a:lnTo>
                    <a:pt x="5096" y="5451"/>
                  </a:lnTo>
                  <a:cubicBezTo>
                    <a:pt x="4470" y="3693"/>
                    <a:pt x="3904" y="2084"/>
                    <a:pt x="3368" y="446"/>
                  </a:cubicBezTo>
                  <a:cubicBezTo>
                    <a:pt x="3285" y="197"/>
                    <a:pt x="3074" y="25"/>
                    <a:pt x="2830" y="25"/>
                  </a:cubicBezTo>
                  <a:cubicBezTo>
                    <a:pt x="2811" y="25"/>
                    <a:pt x="2792" y="26"/>
                    <a:pt x="2772" y="28"/>
                  </a:cubicBezTo>
                  <a:cubicBezTo>
                    <a:pt x="2610" y="11"/>
                    <a:pt x="2477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313025" y="2034350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18" y="0"/>
                  </a:moveTo>
                  <a:cubicBezTo>
                    <a:pt x="1610" y="0"/>
                    <a:pt x="1401" y="60"/>
                    <a:pt x="1192" y="209"/>
                  </a:cubicBezTo>
                  <a:cubicBezTo>
                    <a:pt x="954" y="358"/>
                    <a:pt x="775" y="567"/>
                    <a:pt x="597" y="775"/>
                  </a:cubicBezTo>
                  <a:cubicBezTo>
                    <a:pt x="448" y="1013"/>
                    <a:pt x="299" y="1252"/>
                    <a:pt x="179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69" y="2771"/>
                  </a:cubicBezTo>
                  <a:cubicBezTo>
                    <a:pt x="448" y="2950"/>
                    <a:pt x="626" y="3010"/>
                    <a:pt x="865" y="3010"/>
                  </a:cubicBezTo>
                  <a:cubicBezTo>
                    <a:pt x="1014" y="3010"/>
                    <a:pt x="1163" y="2980"/>
                    <a:pt x="1371" y="2891"/>
                  </a:cubicBezTo>
                  <a:cubicBezTo>
                    <a:pt x="1550" y="2801"/>
                    <a:pt x="1729" y="2712"/>
                    <a:pt x="1848" y="2622"/>
                  </a:cubicBezTo>
                  <a:cubicBezTo>
                    <a:pt x="1967" y="2533"/>
                    <a:pt x="2027" y="2444"/>
                    <a:pt x="2027" y="2384"/>
                  </a:cubicBezTo>
                  <a:cubicBezTo>
                    <a:pt x="2027" y="2384"/>
                    <a:pt x="2027" y="2354"/>
                    <a:pt x="1997" y="2354"/>
                  </a:cubicBezTo>
                  <a:cubicBezTo>
                    <a:pt x="1997" y="2354"/>
                    <a:pt x="1997" y="2325"/>
                    <a:pt x="1967" y="2325"/>
                  </a:cubicBezTo>
                  <a:cubicBezTo>
                    <a:pt x="1937" y="2325"/>
                    <a:pt x="1878" y="2354"/>
                    <a:pt x="1788" y="2444"/>
                  </a:cubicBezTo>
                  <a:cubicBezTo>
                    <a:pt x="1669" y="2503"/>
                    <a:pt x="1550" y="2563"/>
                    <a:pt x="1371" y="2622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6" y="2742"/>
                    <a:pt x="567" y="2682"/>
                    <a:pt x="477" y="2593"/>
                  </a:cubicBezTo>
                  <a:cubicBezTo>
                    <a:pt x="358" y="2503"/>
                    <a:pt x="299" y="2354"/>
                    <a:pt x="299" y="2176"/>
                  </a:cubicBezTo>
                  <a:cubicBezTo>
                    <a:pt x="299" y="1997"/>
                    <a:pt x="358" y="1758"/>
                    <a:pt x="477" y="1520"/>
                  </a:cubicBezTo>
                  <a:cubicBezTo>
                    <a:pt x="567" y="1282"/>
                    <a:pt x="716" y="1073"/>
                    <a:pt x="865" y="89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69"/>
                    <a:pt x="1997" y="29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57" y="90"/>
                  </a:cubicBezTo>
                  <a:cubicBezTo>
                    <a:pt x="1967" y="30"/>
                    <a:pt x="190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377100" y="203360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50" y="269"/>
                  </a:moveTo>
                  <a:cubicBezTo>
                    <a:pt x="1669" y="269"/>
                    <a:pt x="1758" y="328"/>
                    <a:pt x="1877" y="507"/>
                  </a:cubicBezTo>
                  <a:cubicBezTo>
                    <a:pt x="1996" y="656"/>
                    <a:pt x="2026" y="835"/>
                    <a:pt x="2026" y="1073"/>
                  </a:cubicBezTo>
                  <a:cubicBezTo>
                    <a:pt x="2026" y="1312"/>
                    <a:pt x="1967" y="1580"/>
                    <a:pt x="1818" y="1848"/>
                  </a:cubicBezTo>
                  <a:cubicBezTo>
                    <a:pt x="1669" y="2116"/>
                    <a:pt x="1490" y="2355"/>
                    <a:pt x="1281" y="2533"/>
                  </a:cubicBezTo>
                  <a:cubicBezTo>
                    <a:pt x="1073" y="2742"/>
                    <a:pt x="894" y="2831"/>
                    <a:pt x="745" y="2831"/>
                  </a:cubicBezTo>
                  <a:cubicBezTo>
                    <a:pt x="626" y="2831"/>
                    <a:pt x="507" y="2772"/>
                    <a:pt x="417" y="2652"/>
                  </a:cubicBezTo>
                  <a:cubicBezTo>
                    <a:pt x="328" y="2533"/>
                    <a:pt x="268" y="2384"/>
                    <a:pt x="268" y="2176"/>
                  </a:cubicBezTo>
                  <a:cubicBezTo>
                    <a:pt x="268" y="1967"/>
                    <a:pt x="328" y="1759"/>
                    <a:pt x="417" y="1520"/>
                  </a:cubicBezTo>
                  <a:cubicBezTo>
                    <a:pt x="507" y="1282"/>
                    <a:pt x="626" y="1073"/>
                    <a:pt x="745" y="895"/>
                  </a:cubicBezTo>
                  <a:cubicBezTo>
                    <a:pt x="894" y="716"/>
                    <a:pt x="1013" y="567"/>
                    <a:pt x="1162" y="448"/>
                  </a:cubicBezTo>
                  <a:cubicBezTo>
                    <a:pt x="1311" y="328"/>
                    <a:pt x="1430" y="269"/>
                    <a:pt x="1550" y="269"/>
                  </a:cubicBezTo>
                  <a:close/>
                  <a:moveTo>
                    <a:pt x="1520" y="1"/>
                  </a:moveTo>
                  <a:cubicBezTo>
                    <a:pt x="1311" y="1"/>
                    <a:pt x="1073" y="90"/>
                    <a:pt x="834" y="328"/>
                  </a:cubicBezTo>
                  <a:cubicBezTo>
                    <a:pt x="626" y="537"/>
                    <a:pt x="417" y="835"/>
                    <a:pt x="238" y="1163"/>
                  </a:cubicBezTo>
                  <a:cubicBezTo>
                    <a:pt x="89" y="1520"/>
                    <a:pt x="0" y="1878"/>
                    <a:pt x="0" y="2235"/>
                  </a:cubicBezTo>
                  <a:cubicBezTo>
                    <a:pt x="0" y="2444"/>
                    <a:pt x="89" y="2623"/>
                    <a:pt x="209" y="2801"/>
                  </a:cubicBezTo>
                  <a:cubicBezTo>
                    <a:pt x="358" y="2980"/>
                    <a:pt x="507" y="3070"/>
                    <a:pt x="685" y="3070"/>
                  </a:cubicBezTo>
                  <a:cubicBezTo>
                    <a:pt x="954" y="3070"/>
                    <a:pt x="1192" y="2980"/>
                    <a:pt x="1460" y="2742"/>
                  </a:cubicBezTo>
                  <a:cubicBezTo>
                    <a:pt x="1728" y="2533"/>
                    <a:pt x="1937" y="2265"/>
                    <a:pt x="2086" y="193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775"/>
                    <a:pt x="2235" y="537"/>
                    <a:pt x="2086" y="328"/>
                  </a:cubicBezTo>
                  <a:cubicBezTo>
                    <a:pt x="1937" y="90"/>
                    <a:pt x="1758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445625" y="2033600"/>
              <a:ext cx="65575" cy="76750"/>
            </a:xfrm>
            <a:custGeom>
              <a:avLst/>
              <a:gdLst/>
              <a:ahLst/>
              <a:cxnLst/>
              <a:rect l="l" t="t" r="r" b="b"/>
              <a:pathLst>
                <a:path w="2623" h="3070" extrusionOk="0">
                  <a:moveTo>
                    <a:pt x="656" y="1"/>
                  </a:moveTo>
                  <a:cubicBezTo>
                    <a:pt x="626" y="1"/>
                    <a:pt x="626" y="1"/>
                    <a:pt x="626" y="30"/>
                  </a:cubicBezTo>
                  <a:cubicBezTo>
                    <a:pt x="596" y="30"/>
                    <a:pt x="596" y="60"/>
                    <a:pt x="596" y="120"/>
                  </a:cubicBezTo>
                  <a:cubicBezTo>
                    <a:pt x="596" y="299"/>
                    <a:pt x="507" y="805"/>
                    <a:pt x="298" y="1580"/>
                  </a:cubicBezTo>
                  <a:cubicBezTo>
                    <a:pt x="90" y="2355"/>
                    <a:pt x="0" y="2772"/>
                    <a:pt x="0" y="2831"/>
                  </a:cubicBezTo>
                  <a:cubicBezTo>
                    <a:pt x="0" y="2921"/>
                    <a:pt x="0" y="2950"/>
                    <a:pt x="30" y="3010"/>
                  </a:cubicBezTo>
                  <a:cubicBezTo>
                    <a:pt x="90" y="3040"/>
                    <a:pt x="120" y="3070"/>
                    <a:pt x="120" y="3070"/>
                  </a:cubicBezTo>
                  <a:cubicBezTo>
                    <a:pt x="149" y="3070"/>
                    <a:pt x="179" y="3040"/>
                    <a:pt x="179" y="2950"/>
                  </a:cubicBezTo>
                  <a:cubicBezTo>
                    <a:pt x="209" y="2861"/>
                    <a:pt x="298" y="2593"/>
                    <a:pt x="418" y="2146"/>
                  </a:cubicBezTo>
                  <a:cubicBezTo>
                    <a:pt x="537" y="1669"/>
                    <a:pt x="656" y="1192"/>
                    <a:pt x="775" y="716"/>
                  </a:cubicBezTo>
                  <a:cubicBezTo>
                    <a:pt x="835" y="895"/>
                    <a:pt x="984" y="1282"/>
                    <a:pt x="1222" y="1848"/>
                  </a:cubicBezTo>
                  <a:cubicBezTo>
                    <a:pt x="1490" y="2444"/>
                    <a:pt x="1639" y="2772"/>
                    <a:pt x="1699" y="2891"/>
                  </a:cubicBezTo>
                  <a:cubicBezTo>
                    <a:pt x="1758" y="3010"/>
                    <a:pt x="1818" y="3070"/>
                    <a:pt x="1878" y="3070"/>
                  </a:cubicBezTo>
                  <a:cubicBezTo>
                    <a:pt x="1997" y="3070"/>
                    <a:pt x="2116" y="2891"/>
                    <a:pt x="2235" y="2533"/>
                  </a:cubicBezTo>
                  <a:cubicBezTo>
                    <a:pt x="2354" y="2176"/>
                    <a:pt x="2444" y="1759"/>
                    <a:pt x="2533" y="1312"/>
                  </a:cubicBezTo>
                  <a:cubicBezTo>
                    <a:pt x="2593" y="895"/>
                    <a:pt x="2622" y="537"/>
                    <a:pt x="2622" y="239"/>
                  </a:cubicBezTo>
                  <a:cubicBezTo>
                    <a:pt x="2622" y="179"/>
                    <a:pt x="2622" y="150"/>
                    <a:pt x="2563" y="90"/>
                  </a:cubicBezTo>
                  <a:cubicBezTo>
                    <a:pt x="2533" y="30"/>
                    <a:pt x="2474" y="1"/>
                    <a:pt x="2444" y="1"/>
                  </a:cubicBezTo>
                  <a:cubicBezTo>
                    <a:pt x="2384" y="1"/>
                    <a:pt x="2354" y="90"/>
                    <a:pt x="2354" y="239"/>
                  </a:cubicBezTo>
                  <a:cubicBezTo>
                    <a:pt x="2354" y="388"/>
                    <a:pt x="2354" y="567"/>
                    <a:pt x="2325" y="775"/>
                  </a:cubicBezTo>
                  <a:cubicBezTo>
                    <a:pt x="2325" y="954"/>
                    <a:pt x="2265" y="1252"/>
                    <a:pt x="2205" y="1669"/>
                  </a:cubicBezTo>
                  <a:cubicBezTo>
                    <a:pt x="2116" y="2086"/>
                    <a:pt x="2027" y="2444"/>
                    <a:pt x="1907" y="2772"/>
                  </a:cubicBezTo>
                  <a:cubicBezTo>
                    <a:pt x="1729" y="2414"/>
                    <a:pt x="1520" y="1937"/>
                    <a:pt x="1282" y="1341"/>
                  </a:cubicBezTo>
                  <a:cubicBezTo>
                    <a:pt x="1043" y="716"/>
                    <a:pt x="894" y="388"/>
                    <a:pt x="864" y="299"/>
                  </a:cubicBezTo>
                  <a:cubicBezTo>
                    <a:pt x="864" y="209"/>
                    <a:pt x="835" y="120"/>
                    <a:pt x="775" y="90"/>
                  </a:cubicBezTo>
                  <a:cubicBezTo>
                    <a:pt x="716" y="3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523850" y="2033600"/>
              <a:ext cx="66300" cy="76750"/>
            </a:xfrm>
            <a:custGeom>
              <a:avLst/>
              <a:gdLst/>
              <a:ahLst/>
              <a:cxnLst/>
              <a:rect l="l" t="t" r="r" b="b"/>
              <a:pathLst>
                <a:path w="2652" h="3070" extrusionOk="0">
                  <a:moveTo>
                    <a:pt x="685" y="1"/>
                  </a:moveTo>
                  <a:cubicBezTo>
                    <a:pt x="656" y="1"/>
                    <a:pt x="626" y="1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299"/>
                    <a:pt x="507" y="805"/>
                    <a:pt x="298" y="1580"/>
                  </a:cubicBezTo>
                  <a:cubicBezTo>
                    <a:pt x="89" y="2355"/>
                    <a:pt x="0" y="2772"/>
                    <a:pt x="0" y="2831"/>
                  </a:cubicBezTo>
                  <a:cubicBezTo>
                    <a:pt x="0" y="2921"/>
                    <a:pt x="0" y="2950"/>
                    <a:pt x="60" y="3010"/>
                  </a:cubicBezTo>
                  <a:cubicBezTo>
                    <a:pt x="89" y="3040"/>
                    <a:pt x="119" y="3070"/>
                    <a:pt x="149" y="3070"/>
                  </a:cubicBezTo>
                  <a:cubicBezTo>
                    <a:pt x="149" y="3070"/>
                    <a:pt x="179" y="3040"/>
                    <a:pt x="209" y="2950"/>
                  </a:cubicBezTo>
                  <a:cubicBezTo>
                    <a:pt x="238" y="2861"/>
                    <a:pt x="298" y="2593"/>
                    <a:pt x="417" y="2146"/>
                  </a:cubicBezTo>
                  <a:cubicBezTo>
                    <a:pt x="536" y="1669"/>
                    <a:pt x="656" y="1192"/>
                    <a:pt x="775" y="716"/>
                  </a:cubicBezTo>
                  <a:cubicBezTo>
                    <a:pt x="864" y="895"/>
                    <a:pt x="1013" y="1282"/>
                    <a:pt x="1252" y="1848"/>
                  </a:cubicBezTo>
                  <a:cubicBezTo>
                    <a:pt x="1490" y="2444"/>
                    <a:pt x="1639" y="2772"/>
                    <a:pt x="1698" y="2891"/>
                  </a:cubicBezTo>
                  <a:cubicBezTo>
                    <a:pt x="1758" y="3010"/>
                    <a:pt x="1818" y="3070"/>
                    <a:pt x="1907" y="3070"/>
                  </a:cubicBezTo>
                  <a:cubicBezTo>
                    <a:pt x="2026" y="3070"/>
                    <a:pt x="2145" y="2891"/>
                    <a:pt x="2265" y="2533"/>
                  </a:cubicBezTo>
                  <a:cubicBezTo>
                    <a:pt x="2384" y="2176"/>
                    <a:pt x="2473" y="1759"/>
                    <a:pt x="2533" y="1312"/>
                  </a:cubicBezTo>
                  <a:cubicBezTo>
                    <a:pt x="2592" y="895"/>
                    <a:pt x="2652" y="537"/>
                    <a:pt x="2652" y="239"/>
                  </a:cubicBezTo>
                  <a:cubicBezTo>
                    <a:pt x="2652" y="179"/>
                    <a:pt x="2622" y="150"/>
                    <a:pt x="2563" y="90"/>
                  </a:cubicBezTo>
                  <a:cubicBezTo>
                    <a:pt x="2533" y="30"/>
                    <a:pt x="2503" y="1"/>
                    <a:pt x="2473" y="1"/>
                  </a:cubicBezTo>
                  <a:cubicBezTo>
                    <a:pt x="2384" y="1"/>
                    <a:pt x="2354" y="90"/>
                    <a:pt x="2354" y="239"/>
                  </a:cubicBezTo>
                  <a:cubicBezTo>
                    <a:pt x="2354" y="388"/>
                    <a:pt x="2354" y="567"/>
                    <a:pt x="2324" y="775"/>
                  </a:cubicBezTo>
                  <a:cubicBezTo>
                    <a:pt x="2324" y="954"/>
                    <a:pt x="2294" y="1252"/>
                    <a:pt x="2205" y="1669"/>
                  </a:cubicBezTo>
                  <a:cubicBezTo>
                    <a:pt x="2145" y="2086"/>
                    <a:pt x="2026" y="2444"/>
                    <a:pt x="1907" y="2772"/>
                  </a:cubicBezTo>
                  <a:cubicBezTo>
                    <a:pt x="1758" y="2414"/>
                    <a:pt x="1549" y="1937"/>
                    <a:pt x="1281" y="1341"/>
                  </a:cubicBezTo>
                  <a:cubicBezTo>
                    <a:pt x="1043" y="716"/>
                    <a:pt x="894" y="388"/>
                    <a:pt x="894" y="299"/>
                  </a:cubicBezTo>
                  <a:cubicBezTo>
                    <a:pt x="864" y="209"/>
                    <a:pt x="834" y="120"/>
                    <a:pt x="775" y="90"/>
                  </a:cubicBezTo>
                  <a:cubicBezTo>
                    <a:pt x="745" y="30"/>
                    <a:pt x="715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604300" y="203435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0"/>
                  </a:moveTo>
                  <a:cubicBezTo>
                    <a:pt x="983" y="0"/>
                    <a:pt x="685" y="30"/>
                    <a:pt x="596" y="149"/>
                  </a:cubicBezTo>
                  <a:lnTo>
                    <a:pt x="566" y="149"/>
                  </a:lnTo>
                  <a:cubicBezTo>
                    <a:pt x="566" y="179"/>
                    <a:pt x="566" y="209"/>
                    <a:pt x="566" y="269"/>
                  </a:cubicBezTo>
                  <a:cubicBezTo>
                    <a:pt x="566" y="507"/>
                    <a:pt x="507" y="775"/>
                    <a:pt x="417" y="1103"/>
                  </a:cubicBezTo>
                  <a:cubicBezTo>
                    <a:pt x="328" y="1460"/>
                    <a:pt x="238" y="1758"/>
                    <a:pt x="149" y="2056"/>
                  </a:cubicBezTo>
                  <a:cubicBezTo>
                    <a:pt x="60" y="2354"/>
                    <a:pt x="0" y="2593"/>
                    <a:pt x="0" y="2712"/>
                  </a:cubicBezTo>
                  <a:cubicBezTo>
                    <a:pt x="0" y="2831"/>
                    <a:pt x="60" y="2891"/>
                    <a:pt x="149" y="2980"/>
                  </a:cubicBezTo>
                  <a:cubicBezTo>
                    <a:pt x="238" y="3040"/>
                    <a:pt x="358" y="3069"/>
                    <a:pt x="507" y="3069"/>
                  </a:cubicBezTo>
                  <a:cubicBezTo>
                    <a:pt x="775" y="3069"/>
                    <a:pt x="1073" y="3040"/>
                    <a:pt x="1401" y="2920"/>
                  </a:cubicBezTo>
                  <a:cubicBezTo>
                    <a:pt x="1728" y="2831"/>
                    <a:pt x="1907" y="2742"/>
                    <a:pt x="1907" y="2652"/>
                  </a:cubicBezTo>
                  <a:cubicBezTo>
                    <a:pt x="1907" y="2593"/>
                    <a:pt x="1877" y="2563"/>
                    <a:pt x="1847" y="2563"/>
                  </a:cubicBezTo>
                  <a:cubicBezTo>
                    <a:pt x="1818" y="2563"/>
                    <a:pt x="1758" y="2593"/>
                    <a:pt x="1609" y="2622"/>
                  </a:cubicBezTo>
                  <a:cubicBezTo>
                    <a:pt x="1192" y="2742"/>
                    <a:pt x="805" y="2801"/>
                    <a:pt x="417" y="2801"/>
                  </a:cubicBezTo>
                  <a:cubicBezTo>
                    <a:pt x="387" y="2801"/>
                    <a:pt x="358" y="2801"/>
                    <a:pt x="328" y="2771"/>
                  </a:cubicBezTo>
                  <a:cubicBezTo>
                    <a:pt x="298" y="2742"/>
                    <a:pt x="268" y="2712"/>
                    <a:pt x="268" y="2652"/>
                  </a:cubicBezTo>
                  <a:cubicBezTo>
                    <a:pt x="268" y="2563"/>
                    <a:pt x="358" y="2205"/>
                    <a:pt x="566" y="1609"/>
                  </a:cubicBezTo>
                  <a:lnTo>
                    <a:pt x="596" y="1609"/>
                  </a:lnTo>
                  <a:cubicBezTo>
                    <a:pt x="1401" y="1609"/>
                    <a:pt x="1788" y="1520"/>
                    <a:pt x="1788" y="1371"/>
                  </a:cubicBezTo>
                  <a:cubicBezTo>
                    <a:pt x="1788" y="1341"/>
                    <a:pt x="1758" y="1341"/>
                    <a:pt x="1639" y="1341"/>
                  </a:cubicBezTo>
                  <a:cubicBezTo>
                    <a:pt x="1550" y="1341"/>
                    <a:pt x="1430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4" y="567"/>
                    <a:pt x="834" y="358"/>
                  </a:cubicBezTo>
                  <a:lnTo>
                    <a:pt x="834" y="298"/>
                  </a:lnTo>
                  <a:cubicBezTo>
                    <a:pt x="834" y="298"/>
                    <a:pt x="924" y="298"/>
                    <a:pt x="1043" y="269"/>
                  </a:cubicBezTo>
                  <a:cubicBezTo>
                    <a:pt x="1192" y="269"/>
                    <a:pt x="1281" y="239"/>
                    <a:pt x="1341" y="239"/>
                  </a:cubicBezTo>
                  <a:lnTo>
                    <a:pt x="1490" y="239"/>
                  </a:lnTo>
                  <a:cubicBezTo>
                    <a:pt x="1520" y="239"/>
                    <a:pt x="1609" y="239"/>
                    <a:pt x="1818" y="209"/>
                  </a:cubicBezTo>
                  <a:cubicBezTo>
                    <a:pt x="1967" y="209"/>
                    <a:pt x="2086" y="179"/>
                    <a:pt x="2205" y="179"/>
                  </a:cubicBezTo>
                  <a:cubicBezTo>
                    <a:pt x="2324" y="149"/>
                    <a:pt x="2354" y="120"/>
                    <a:pt x="2354" y="90"/>
                  </a:cubicBezTo>
                  <a:cubicBezTo>
                    <a:pt x="235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671325" y="2034350"/>
              <a:ext cx="53675" cy="75250"/>
            </a:xfrm>
            <a:custGeom>
              <a:avLst/>
              <a:gdLst/>
              <a:ahLst/>
              <a:cxnLst/>
              <a:rect l="l" t="t" r="r" b="b"/>
              <a:pathLst>
                <a:path w="2147" h="3010" extrusionOk="0">
                  <a:moveTo>
                    <a:pt x="1818" y="0"/>
                  </a:moveTo>
                  <a:cubicBezTo>
                    <a:pt x="1640" y="0"/>
                    <a:pt x="1401" y="60"/>
                    <a:pt x="1193" y="209"/>
                  </a:cubicBezTo>
                  <a:cubicBezTo>
                    <a:pt x="984" y="358"/>
                    <a:pt x="775" y="567"/>
                    <a:pt x="597" y="775"/>
                  </a:cubicBezTo>
                  <a:cubicBezTo>
                    <a:pt x="448" y="1013"/>
                    <a:pt x="299" y="1252"/>
                    <a:pt x="180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69" y="2771"/>
                  </a:cubicBezTo>
                  <a:cubicBezTo>
                    <a:pt x="448" y="2950"/>
                    <a:pt x="627" y="3010"/>
                    <a:pt x="865" y="3010"/>
                  </a:cubicBezTo>
                  <a:cubicBezTo>
                    <a:pt x="1014" y="3010"/>
                    <a:pt x="1193" y="2980"/>
                    <a:pt x="1371" y="2891"/>
                  </a:cubicBezTo>
                  <a:cubicBezTo>
                    <a:pt x="1550" y="2801"/>
                    <a:pt x="1729" y="2712"/>
                    <a:pt x="1848" y="2622"/>
                  </a:cubicBezTo>
                  <a:cubicBezTo>
                    <a:pt x="1967" y="2533"/>
                    <a:pt x="2027" y="2444"/>
                    <a:pt x="2027" y="2384"/>
                  </a:cubicBezTo>
                  <a:cubicBezTo>
                    <a:pt x="2027" y="2384"/>
                    <a:pt x="2027" y="2354"/>
                    <a:pt x="2027" y="2354"/>
                  </a:cubicBezTo>
                  <a:cubicBezTo>
                    <a:pt x="1997" y="2354"/>
                    <a:pt x="1997" y="2325"/>
                    <a:pt x="1967" y="2325"/>
                  </a:cubicBezTo>
                  <a:cubicBezTo>
                    <a:pt x="1938" y="2325"/>
                    <a:pt x="1878" y="2354"/>
                    <a:pt x="1789" y="2444"/>
                  </a:cubicBezTo>
                  <a:cubicBezTo>
                    <a:pt x="1669" y="2503"/>
                    <a:pt x="1550" y="2563"/>
                    <a:pt x="1371" y="2622"/>
                  </a:cubicBezTo>
                  <a:cubicBezTo>
                    <a:pt x="1222" y="2712"/>
                    <a:pt x="1044" y="2742"/>
                    <a:pt x="895" y="2742"/>
                  </a:cubicBezTo>
                  <a:cubicBezTo>
                    <a:pt x="716" y="2742"/>
                    <a:pt x="597" y="2682"/>
                    <a:pt x="478" y="2593"/>
                  </a:cubicBezTo>
                  <a:cubicBezTo>
                    <a:pt x="358" y="2503"/>
                    <a:pt x="299" y="2354"/>
                    <a:pt x="299" y="2176"/>
                  </a:cubicBezTo>
                  <a:cubicBezTo>
                    <a:pt x="299" y="1997"/>
                    <a:pt x="358" y="1758"/>
                    <a:pt x="478" y="1520"/>
                  </a:cubicBezTo>
                  <a:cubicBezTo>
                    <a:pt x="597" y="1282"/>
                    <a:pt x="716" y="1073"/>
                    <a:pt x="865" y="894"/>
                  </a:cubicBezTo>
                  <a:cubicBezTo>
                    <a:pt x="1044" y="716"/>
                    <a:pt x="1193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8" y="269"/>
                    <a:pt x="1997" y="29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57" y="90"/>
                  </a:cubicBezTo>
                  <a:cubicBezTo>
                    <a:pt x="1967" y="30"/>
                    <a:pt x="190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736150" y="20343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79" y="0"/>
                  </a:moveTo>
                  <a:cubicBezTo>
                    <a:pt x="60" y="0"/>
                    <a:pt x="0" y="30"/>
                    <a:pt x="0" y="60"/>
                  </a:cubicBezTo>
                  <a:cubicBezTo>
                    <a:pt x="0" y="90"/>
                    <a:pt x="0" y="149"/>
                    <a:pt x="60" y="209"/>
                  </a:cubicBezTo>
                  <a:cubicBezTo>
                    <a:pt x="89" y="239"/>
                    <a:pt x="119" y="269"/>
                    <a:pt x="149" y="269"/>
                  </a:cubicBezTo>
                  <a:lnTo>
                    <a:pt x="1043" y="239"/>
                  </a:lnTo>
                  <a:lnTo>
                    <a:pt x="1043" y="239"/>
                  </a:lnTo>
                  <a:cubicBezTo>
                    <a:pt x="1043" y="477"/>
                    <a:pt x="924" y="954"/>
                    <a:pt x="745" y="1669"/>
                  </a:cubicBezTo>
                  <a:cubicBezTo>
                    <a:pt x="566" y="2354"/>
                    <a:pt x="477" y="2742"/>
                    <a:pt x="477" y="2831"/>
                  </a:cubicBezTo>
                  <a:cubicBezTo>
                    <a:pt x="477" y="2891"/>
                    <a:pt x="477" y="2950"/>
                    <a:pt x="507" y="2980"/>
                  </a:cubicBezTo>
                  <a:cubicBezTo>
                    <a:pt x="566" y="3010"/>
                    <a:pt x="596" y="3040"/>
                    <a:pt x="626" y="3040"/>
                  </a:cubicBezTo>
                  <a:cubicBezTo>
                    <a:pt x="656" y="3040"/>
                    <a:pt x="685" y="2980"/>
                    <a:pt x="715" y="2891"/>
                  </a:cubicBezTo>
                  <a:cubicBezTo>
                    <a:pt x="745" y="2771"/>
                    <a:pt x="775" y="2593"/>
                    <a:pt x="834" y="2384"/>
                  </a:cubicBezTo>
                  <a:cubicBezTo>
                    <a:pt x="894" y="2146"/>
                    <a:pt x="954" y="1967"/>
                    <a:pt x="983" y="1848"/>
                  </a:cubicBezTo>
                  <a:cubicBezTo>
                    <a:pt x="1192" y="1013"/>
                    <a:pt x="1311" y="507"/>
                    <a:pt x="1311" y="328"/>
                  </a:cubicBezTo>
                  <a:cubicBezTo>
                    <a:pt x="1311" y="298"/>
                    <a:pt x="1311" y="269"/>
                    <a:pt x="1311" y="239"/>
                  </a:cubicBezTo>
                  <a:cubicBezTo>
                    <a:pt x="1460" y="239"/>
                    <a:pt x="1639" y="239"/>
                    <a:pt x="1818" y="269"/>
                  </a:cubicBezTo>
                  <a:lnTo>
                    <a:pt x="2205" y="269"/>
                  </a:lnTo>
                  <a:cubicBezTo>
                    <a:pt x="2294" y="269"/>
                    <a:pt x="2354" y="269"/>
                    <a:pt x="2354" y="239"/>
                  </a:cubicBezTo>
                  <a:cubicBezTo>
                    <a:pt x="2354" y="179"/>
                    <a:pt x="2235" y="120"/>
                    <a:pt x="2056" y="90"/>
                  </a:cubicBezTo>
                  <a:cubicBezTo>
                    <a:pt x="1877" y="30"/>
                    <a:pt x="1669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796475" y="2033600"/>
              <a:ext cx="20875" cy="76750"/>
            </a:xfrm>
            <a:custGeom>
              <a:avLst/>
              <a:gdLst/>
              <a:ahLst/>
              <a:cxnLst/>
              <a:rect l="l" t="t" r="r" b="b"/>
              <a:pathLst>
                <a:path w="835" h="3070" extrusionOk="0">
                  <a:moveTo>
                    <a:pt x="656" y="1"/>
                  </a:moveTo>
                  <a:cubicBezTo>
                    <a:pt x="626" y="1"/>
                    <a:pt x="597" y="30"/>
                    <a:pt x="597" y="30"/>
                  </a:cubicBezTo>
                  <a:cubicBezTo>
                    <a:pt x="567" y="60"/>
                    <a:pt x="567" y="90"/>
                    <a:pt x="567" y="150"/>
                  </a:cubicBezTo>
                  <a:cubicBezTo>
                    <a:pt x="567" y="328"/>
                    <a:pt x="477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0"/>
                    <a:pt x="3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179" y="2980"/>
                    <a:pt x="239" y="2772"/>
                  </a:cubicBezTo>
                  <a:cubicBezTo>
                    <a:pt x="269" y="2682"/>
                    <a:pt x="299" y="2593"/>
                    <a:pt x="328" y="2504"/>
                  </a:cubicBezTo>
                  <a:cubicBezTo>
                    <a:pt x="358" y="2444"/>
                    <a:pt x="388" y="2325"/>
                    <a:pt x="418" y="2176"/>
                  </a:cubicBezTo>
                  <a:cubicBezTo>
                    <a:pt x="448" y="2027"/>
                    <a:pt x="477" y="1908"/>
                    <a:pt x="507" y="1848"/>
                  </a:cubicBezTo>
                  <a:cubicBezTo>
                    <a:pt x="716" y="1014"/>
                    <a:pt x="835" y="507"/>
                    <a:pt x="835" y="328"/>
                  </a:cubicBezTo>
                  <a:cubicBezTo>
                    <a:pt x="835" y="239"/>
                    <a:pt x="805" y="179"/>
                    <a:pt x="775" y="120"/>
                  </a:cubicBezTo>
                  <a:cubicBezTo>
                    <a:pt x="71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829250" y="2033600"/>
              <a:ext cx="66325" cy="76750"/>
            </a:xfrm>
            <a:custGeom>
              <a:avLst/>
              <a:gdLst/>
              <a:ahLst/>
              <a:cxnLst/>
              <a:rect l="l" t="t" r="r" b="b"/>
              <a:pathLst>
                <a:path w="2653" h="3070" extrusionOk="0">
                  <a:moveTo>
                    <a:pt x="686" y="1"/>
                  </a:moveTo>
                  <a:cubicBezTo>
                    <a:pt x="656" y="1"/>
                    <a:pt x="656" y="1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299"/>
                    <a:pt x="537" y="805"/>
                    <a:pt x="328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921"/>
                    <a:pt x="30" y="295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79" y="3070"/>
                    <a:pt x="179" y="3040"/>
                    <a:pt x="209" y="2950"/>
                  </a:cubicBezTo>
                  <a:cubicBezTo>
                    <a:pt x="239" y="2861"/>
                    <a:pt x="299" y="2593"/>
                    <a:pt x="418" y="2146"/>
                  </a:cubicBezTo>
                  <a:cubicBezTo>
                    <a:pt x="537" y="1669"/>
                    <a:pt x="686" y="1192"/>
                    <a:pt x="805" y="716"/>
                  </a:cubicBezTo>
                  <a:cubicBezTo>
                    <a:pt x="865" y="895"/>
                    <a:pt x="1014" y="1282"/>
                    <a:pt x="1252" y="1848"/>
                  </a:cubicBezTo>
                  <a:cubicBezTo>
                    <a:pt x="1491" y="2444"/>
                    <a:pt x="1639" y="2772"/>
                    <a:pt x="1699" y="2891"/>
                  </a:cubicBezTo>
                  <a:cubicBezTo>
                    <a:pt x="1759" y="3010"/>
                    <a:pt x="1848" y="3070"/>
                    <a:pt x="1908" y="3070"/>
                  </a:cubicBezTo>
                  <a:cubicBezTo>
                    <a:pt x="2027" y="3070"/>
                    <a:pt x="2146" y="2891"/>
                    <a:pt x="2265" y="2533"/>
                  </a:cubicBezTo>
                  <a:cubicBezTo>
                    <a:pt x="2384" y="2176"/>
                    <a:pt x="2474" y="1759"/>
                    <a:pt x="2533" y="1312"/>
                  </a:cubicBezTo>
                  <a:cubicBezTo>
                    <a:pt x="2623" y="895"/>
                    <a:pt x="2653" y="537"/>
                    <a:pt x="2653" y="239"/>
                  </a:cubicBezTo>
                  <a:cubicBezTo>
                    <a:pt x="2653" y="179"/>
                    <a:pt x="2623" y="150"/>
                    <a:pt x="2593" y="90"/>
                  </a:cubicBezTo>
                  <a:cubicBezTo>
                    <a:pt x="2533" y="30"/>
                    <a:pt x="2504" y="1"/>
                    <a:pt x="2474" y="1"/>
                  </a:cubicBezTo>
                  <a:cubicBezTo>
                    <a:pt x="2414" y="1"/>
                    <a:pt x="2355" y="90"/>
                    <a:pt x="2355" y="239"/>
                  </a:cubicBezTo>
                  <a:cubicBezTo>
                    <a:pt x="2355" y="388"/>
                    <a:pt x="2355" y="567"/>
                    <a:pt x="2355" y="775"/>
                  </a:cubicBezTo>
                  <a:cubicBezTo>
                    <a:pt x="2325" y="954"/>
                    <a:pt x="2295" y="1252"/>
                    <a:pt x="2235" y="1669"/>
                  </a:cubicBezTo>
                  <a:cubicBezTo>
                    <a:pt x="2146" y="2086"/>
                    <a:pt x="2057" y="2444"/>
                    <a:pt x="1908" y="2772"/>
                  </a:cubicBezTo>
                  <a:cubicBezTo>
                    <a:pt x="1759" y="2414"/>
                    <a:pt x="1550" y="1937"/>
                    <a:pt x="1312" y="1341"/>
                  </a:cubicBezTo>
                  <a:cubicBezTo>
                    <a:pt x="1044" y="716"/>
                    <a:pt x="924" y="388"/>
                    <a:pt x="895" y="299"/>
                  </a:cubicBezTo>
                  <a:cubicBezTo>
                    <a:pt x="865" y="209"/>
                    <a:pt x="835" y="120"/>
                    <a:pt x="805" y="90"/>
                  </a:cubicBezTo>
                  <a:cubicBezTo>
                    <a:pt x="746" y="30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907475" y="2033600"/>
              <a:ext cx="53650" cy="89425"/>
            </a:xfrm>
            <a:custGeom>
              <a:avLst/>
              <a:gdLst/>
              <a:ahLst/>
              <a:cxnLst/>
              <a:rect l="l" t="t" r="r" b="b"/>
              <a:pathLst>
                <a:path w="2146" h="3577" extrusionOk="0">
                  <a:moveTo>
                    <a:pt x="1818" y="1"/>
                  </a:moveTo>
                  <a:cubicBezTo>
                    <a:pt x="1550" y="1"/>
                    <a:pt x="1282" y="150"/>
                    <a:pt x="984" y="388"/>
                  </a:cubicBezTo>
                  <a:cubicBezTo>
                    <a:pt x="715" y="656"/>
                    <a:pt x="477" y="954"/>
                    <a:pt x="268" y="1312"/>
                  </a:cubicBezTo>
                  <a:cubicBezTo>
                    <a:pt x="90" y="1669"/>
                    <a:pt x="0" y="1997"/>
                    <a:pt x="0" y="2295"/>
                  </a:cubicBezTo>
                  <a:cubicBezTo>
                    <a:pt x="0" y="2474"/>
                    <a:pt x="60" y="2682"/>
                    <a:pt x="239" y="2831"/>
                  </a:cubicBezTo>
                  <a:cubicBezTo>
                    <a:pt x="388" y="3010"/>
                    <a:pt x="566" y="3099"/>
                    <a:pt x="745" y="3099"/>
                  </a:cubicBezTo>
                  <a:cubicBezTo>
                    <a:pt x="894" y="3099"/>
                    <a:pt x="1103" y="3010"/>
                    <a:pt x="1282" y="2831"/>
                  </a:cubicBezTo>
                  <a:cubicBezTo>
                    <a:pt x="1490" y="2682"/>
                    <a:pt x="1669" y="2444"/>
                    <a:pt x="1818" y="2176"/>
                  </a:cubicBezTo>
                  <a:lnTo>
                    <a:pt x="1818" y="2176"/>
                  </a:lnTo>
                  <a:cubicBezTo>
                    <a:pt x="1758" y="2325"/>
                    <a:pt x="1699" y="2563"/>
                    <a:pt x="1580" y="2861"/>
                  </a:cubicBezTo>
                  <a:cubicBezTo>
                    <a:pt x="1460" y="3189"/>
                    <a:pt x="1431" y="3368"/>
                    <a:pt x="1431" y="3457"/>
                  </a:cubicBezTo>
                  <a:cubicBezTo>
                    <a:pt x="1431" y="3546"/>
                    <a:pt x="1460" y="3576"/>
                    <a:pt x="1520" y="3576"/>
                  </a:cubicBezTo>
                  <a:cubicBezTo>
                    <a:pt x="1580" y="3576"/>
                    <a:pt x="1669" y="3338"/>
                    <a:pt x="1848" y="2861"/>
                  </a:cubicBezTo>
                  <a:cubicBezTo>
                    <a:pt x="1997" y="2384"/>
                    <a:pt x="2056" y="2086"/>
                    <a:pt x="2056" y="1967"/>
                  </a:cubicBezTo>
                  <a:cubicBezTo>
                    <a:pt x="2056" y="1908"/>
                    <a:pt x="2026" y="1818"/>
                    <a:pt x="1967" y="1759"/>
                  </a:cubicBezTo>
                  <a:cubicBezTo>
                    <a:pt x="1937" y="1699"/>
                    <a:pt x="1848" y="1669"/>
                    <a:pt x="1788" y="1669"/>
                  </a:cubicBezTo>
                  <a:cubicBezTo>
                    <a:pt x="1341" y="1669"/>
                    <a:pt x="1103" y="1699"/>
                    <a:pt x="1103" y="1788"/>
                  </a:cubicBezTo>
                  <a:cubicBezTo>
                    <a:pt x="1103" y="1818"/>
                    <a:pt x="1133" y="1848"/>
                    <a:pt x="1192" y="1878"/>
                  </a:cubicBezTo>
                  <a:cubicBezTo>
                    <a:pt x="1222" y="1908"/>
                    <a:pt x="1282" y="1937"/>
                    <a:pt x="1371" y="1937"/>
                  </a:cubicBezTo>
                  <a:cubicBezTo>
                    <a:pt x="1460" y="1937"/>
                    <a:pt x="1609" y="1908"/>
                    <a:pt x="1788" y="1848"/>
                  </a:cubicBezTo>
                  <a:lnTo>
                    <a:pt x="1788" y="1848"/>
                  </a:lnTo>
                  <a:cubicBezTo>
                    <a:pt x="1609" y="2146"/>
                    <a:pt x="1401" y="2384"/>
                    <a:pt x="1222" y="2533"/>
                  </a:cubicBezTo>
                  <a:cubicBezTo>
                    <a:pt x="1043" y="2712"/>
                    <a:pt x="894" y="2801"/>
                    <a:pt x="745" y="2801"/>
                  </a:cubicBezTo>
                  <a:cubicBezTo>
                    <a:pt x="626" y="2801"/>
                    <a:pt x="507" y="2742"/>
                    <a:pt x="417" y="2652"/>
                  </a:cubicBezTo>
                  <a:cubicBezTo>
                    <a:pt x="328" y="2533"/>
                    <a:pt x="298" y="2414"/>
                    <a:pt x="298" y="2265"/>
                  </a:cubicBezTo>
                  <a:cubicBezTo>
                    <a:pt x="298" y="1997"/>
                    <a:pt x="388" y="1699"/>
                    <a:pt x="566" y="1401"/>
                  </a:cubicBezTo>
                  <a:cubicBezTo>
                    <a:pt x="745" y="1073"/>
                    <a:pt x="954" y="835"/>
                    <a:pt x="1192" y="626"/>
                  </a:cubicBezTo>
                  <a:cubicBezTo>
                    <a:pt x="1431" y="418"/>
                    <a:pt x="1639" y="299"/>
                    <a:pt x="1818" y="299"/>
                  </a:cubicBezTo>
                  <a:cubicBezTo>
                    <a:pt x="1878" y="299"/>
                    <a:pt x="1937" y="328"/>
                    <a:pt x="1997" y="358"/>
                  </a:cubicBezTo>
                  <a:cubicBezTo>
                    <a:pt x="2056" y="388"/>
                    <a:pt x="2086" y="388"/>
                    <a:pt x="2086" y="388"/>
                  </a:cubicBezTo>
                  <a:cubicBezTo>
                    <a:pt x="2116" y="388"/>
                    <a:pt x="2146" y="358"/>
                    <a:pt x="2146" y="328"/>
                  </a:cubicBezTo>
                  <a:cubicBezTo>
                    <a:pt x="2146" y="269"/>
                    <a:pt x="2116" y="209"/>
                    <a:pt x="2026" y="120"/>
                  </a:cubicBezTo>
                  <a:cubicBezTo>
                    <a:pt x="1967" y="60"/>
                    <a:pt x="187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024425" y="2033600"/>
              <a:ext cx="73025" cy="76750"/>
            </a:xfrm>
            <a:custGeom>
              <a:avLst/>
              <a:gdLst/>
              <a:ahLst/>
              <a:cxnLst/>
              <a:rect l="l" t="t" r="r" b="b"/>
              <a:pathLst>
                <a:path w="2921" h="3070" extrusionOk="0">
                  <a:moveTo>
                    <a:pt x="358" y="1"/>
                  </a:moveTo>
                  <a:cubicBezTo>
                    <a:pt x="298" y="1"/>
                    <a:pt x="269" y="60"/>
                    <a:pt x="269" y="179"/>
                  </a:cubicBezTo>
                  <a:cubicBezTo>
                    <a:pt x="269" y="448"/>
                    <a:pt x="239" y="895"/>
                    <a:pt x="149" y="1580"/>
                  </a:cubicBezTo>
                  <a:cubicBezTo>
                    <a:pt x="60" y="2235"/>
                    <a:pt x="0" y="2623"/>
                    <a:pt x="0" y="2712"/>
                  </a:cubicBezTo>
                  <a:cubicBezTo>
                    <a:pt x="0" y="2801"/>
                    <a:pt x="30" y="2891"/>
                    <a:pt x="60" y="2950"/>
                  </a:cubicBezTo>
                  <a:cubicBezTo>
                    <a:pt x="90" y="3040"/>
                    <a:pt x="120" y="3070"/>
                    <a:pt x="179" y="3070"/>
                  </a:cubicBezTo>
                  <a:cubicBezTo>
                    <a:pt x="269" y="3070"/>
                    <a:pt x="447" y="2891"/>
                    <a:pt x="686" y="2563"/>
                  </a:cubicBezTo>
                  <a:cubicBezTo>
                    <a:pt x="805" y="2414"/>
                    <a:pt x="924" y="2235"/>
                    <a:pt x="1043" y="2086"/>
                  </a:cubicBezTo>
                  <a:cubicBezTo>
                    <a:pt x="1162" y="1908"/>
                    <a:pt x="1282" y="1759"/>
                    <a:pt x="1341" y="1669"/>
                  </a:cubicBezTo>
                  <a:cubicBezTo>
                    <a:pt x="1371" y="2086"/>
                    <a:pt x="1431" y="2384"/>
                    <a:pt x="1520" y="2652"/>
                  </a:cubicBezTo>
                  <a:cubicBezTo>
                    <a:pt x="1580" y="2921"/>
                    <a:pt x="1729" y="3040"/>
                    <a:pt x="1937" y="3040"/>
                  </a:cubicBezTo>
                  <a:cubicBezTo>
                    <a:pt x="2086" y="3040"/>
                    <a:pt x="2265" y="2980"/>
                    <a:pt x="2414" y="2831"/>
                  </a:cubicBezTo>
                  <a:cubicBezTo>
                    <a:pt x="2563" y="2682"/>
                    <a:pt x="2682" y="2474"/>
                    <a:pt x="2771" y="2235"/>
                  </a:cubicBezTo>
                  <a:cubicBezTo>
                    <a:pt x="2861" y="1967"/>
                    <a:pt x="2920" y="1729"/>
                    <a:pt x="2920" y="1461"/>
                  </a:cubicBezTo>
                  <a:cubicBezTo>
                    <a:pt x="2920" y="1043"/>
                    <a:pt x="2831" y="686"/>
                    <a:pt x="2652" y="418"/>
                  </a:cubicBezTo>
                  <a:cubicBezTo>
                    <a:pt x="2503" y="150"/>
                    <a:pt x="2265" y="1"/>
                    <a:pt x="1937" y="1"/>
                  </a:cubicBezTo>
                  <a:cubicBezTo>
                    <a:pt x="1818" y="1"/>
                    <a:pt x="1758" y="30"/>
                    <a:pt x="1758" y="120"/>
                  </a:cubicBezTo>
                  <a:cubicBezTo>
                    <a:pt x="1758" y="150"/>
                    <a:pt x="1788" y="179"/>
                    <a:pt x="1848" y="239"/>
                  </a:cubicBezTo>
                  <a:cubicBezTo>
                    <a:pt x="1907" y="299"/>
                    <a:pt x="1997" y="328"/>
                    <a:pt x="2056" y="328"/>
                  </a:cubicBezTo>
                  <a:cubicBezTo>
                    <a:pt x="2146" y="328"/>
                    <a:pt x="2235" y="358"/>
                    <a:pt x="2325" y="418"/>
                  </a:cubicBezTo>
                  <a:cubicBezTo>
                    <a:pt x="2384" y="507"/>
                    <a:pt x="2444" y="597"/>
                    <a:pt x="2503" y="686"/>
                  </a:cubicBezTo>
                  <a:cubicBezTo>
                    <a:pt x="2593" y="924"/>
                    <a:pt x="2652" y="1163"/>
                    <a:pt x="2652" y="1401"/>
                  </a:cubicBezTo>
                  <a:cubicBezTo>
                    <a:pt x="2652" y="1759"/>
                    <a:pt x="2563" y="2086"/>
                    <a:pt x="2414" y="2355"/>
                  </a:cubicBezTo>
                  <a:cubicBezTo>
                    <a:pt x="2295" y="2623"/>
                    <a:pt x="2116" y="2772"/>
                    <a:pt x="1937" y="2772"/>
                  </a:cubicBezTo>
                  <a:cubicBezTo>
                    <a:pt x="1848" y="2772"/>
                    <a:pt x="1788" y="2712"/>
                    <a:pt x="1729" y="2563"/>
                  </a:cubicBezTo>
                  <a:cubicBezTo>
                    <a:pt x="1699" y="2414"/>
                    <a:pt x="1669" y="2235"/>
                    <a:pt x="1639" y="2057"/>
                  </a:cubicBezTo>
                  <a:cubicBezTo>
                    <a:pt x="1609" y="1878"/>
                    <a:pt x="1609" y="1729"/>
                    <a:pt x="1550" y="1580"/>
                  </a:cubicBezTo>
                  <a:cubicBezTo>
                    <a:pt x="1520" y="1431"/>
                    <a:pt x="1460" y="1341"/>
                    <a:pt x="1401" y="1341"/>
                  </a:cubicBezTo>
                  <a:cubicBezTo>
                    <a:pt x="1341" y="1341"/>
                    <a:pt x="1162" y="1490"/>
                    <a:pt x="924" y="1788"/>
                  </a:cubicBezTo>
                  <a:cubicBezTo>
                    <a:pt x="686" y="2086"/>
                    <a:pt x="447" y="2384"/>
                    <a:pt x="239" y="2712"/>
                  </a:cubicBezTo>
                  <a:cubicBezTo>
                    <a:pt x="269" y="2355"/>
                    <a:pt x="358" y="1699"/>
                    <a:pt x="537" y="775"/>
                  </a:cubicBezTo>
                  <a:cubicBezTo>
                    <a:pt x="567" y="477"/>
                    <a:pt x="596" y="328"/>
                    <a:pt x="596" y="269"/>
                  </a:cubicBezTo>
                  <a:cubicBezTo>
                    <a:pt x="596" y="209"/>
                    <a:pt x="567" y="150"/>
                    <a:pt x="507" y="90"/>
                  </a:cubicBezTo>
                  <a:cubicBezTo>
                    <a:pt x="447" y="30"/>
                    <a:pt x="418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111575" y="2033600"/>
              <a:ext cx="20875" cy="76750"/>
            </a:xfrm>
            <a:custGeom>
              <a:avLst/>
              <a:gdLst/>
              <a:ahLst/>
              <a:cxnLst/>
              <a:rect l="l" t="t" r="r" b="b"/>
              <a:pathLst>
                <a:path w="835" h="3070" extrusionOk="0">
                  <a:moveTo>
                    <a:pt x="656" y="1"/>
                  </a:moveTo>
                  <a:cubicBezTo>
                    <a:pt x="626" y="1"/>
                    <a:pt x="597" y="30"/>
                    <a:pt x="597" y="30"/>
                  </a:cubicBezTo>
                  <a:cubicBezTo>
                    <a:pt x="567" y="60"/>
                    <a:pt x="567" y="90"/>
                    <a:pt x="567" y="150"/>
                  </a:cubicBezTo>
                  <a:cubicBezTo>
                    <a:pt x="567" y="328"/>
                    <a:pt x="477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209" y="2980"/>
                    <a:pt x="239" y="2772"/>
                  </a:cubicBezTo>
                  <a:cubicBezTo>
                    <a:pt x="269" y="2682"/>
                    <a:pt x="299" y="2593"/>
                    <a:pt x="328" y="2504"/>
                  </a:cubicBezTo>
                  <a:cubicBezTo>
                    <a:pt x="358" y="2444"/>
                    <a:pt x="388" y="2325"/>
                    <a:pt x="418" y="2176"/>
                  </a:cubicBezTo>
                  <a:cubicBezTo>
                    <a:pt x="448" y="2027"/>
                    <a:pt x="477" y="1908"/>
                    <a:pt x="507" y="1848"/>
                  </a:cubicBezTo>
                  <a:cubicBezTo>
                    <a:pt x="716" y="1014"/>
                    <a:pt x="835" y="507"/>
                    <a:pt x="835" y="328"/>
                  </a:cubicBezTo>
                  <a:cubicBezTo>
                    <a:pt x="835" y="239"/>
                    <a:pt x="805" y="179"/>
                    <a:pt x="775" y="120"/>
                  </a:cubicBezTo>
                  <a:cubicBezTo>
                    <a:pt x="71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2143600" y="2033600"/>
              <a:ext cx="54425" cy="76750"/>
            </a:xfrm>
            <a:custGeom>
              <a:avLst/>
              <a:gdLst/>
              <a:ahLst/>
              <a:cxnLst/>
              <a:rect l="l" t="t" r="r" b="b"/>
              <a:pathLst>
                <a:path w="2177" h="3070" extrusionOk="0">
                  <a:moveTo>
                    <a:pt x="1372" y="269"/>
                  </a:moveTo>
                  <a:cubicBezTo>
                    <a:pt x="1729" y="269"/>
                    <a:pt x="1908" y="388"/>
                    <a:pt x="1908" y="626"/>
                  </a:cubicBezTo>
                  <a:cubicBezTo>
                    <a:pt x="1908" y="746"/>
                    <a:pt x="1848" y="865"/>
                    <a:pt x="1729" y="984"/>
                  </a:cubicBezTo>
                  <a:cubicBezTo>
                    <a:pt x="1580" y="1103"/>
                    <a:pt x="1461" y="1192"/>
                    <a:pt x="1312" y="1282"/>
                  </a:cubicBezTo>
                  <a:cubicBezTo>
                    <a:pt x="1133" y="1341"/>
                    <a:pt x="984" y="1401"/>
                    <a:pt x="835" y="1490"/>
                  </a:cubicBezTo>
                  <a:cubicBezTo>
                    <a:pt x="686" y="1550"/>
                    <a:pt x="597" y="1610"/>
                    <a:pt x="567" y="1669"/>
                  </a:cubicBezTo>
                  <a:cubicBezTo>
                    <a:pt x="746" y="1073"/>
                    <a:pt x="805" y="686"/>
                    <a:pt x="805" y="477"/>
                  </a:cubicBezTo>
                  <a:cubicBezTo>
                    <a:pt x="805" y="448"/>
                    <a:pt x="805" y="418"/>
                    <a:pt x="805" y="388"/>
                  </a:cubicBezTo>
                  <a:cubicBezTo>
                    <a:pt x="1014" y="299"/>
                    <a:pt x="1223" y="269"/>
                    <a:pt x="1372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0"/>
                    <a:pt x="746" y="90"/>
                  </a:cubicBezTo>
                  <a:cubicBezTo>
                    <a:pt x="537" y="150"/>
                    <a:pt x="448" y="209"/>
                    <a:pt x="448" y="269"/>
                  </a:cubicBezTo>
                  <a:cubicBezTo>
                    <a:pt x="448" y="299"/>
                    <a:pt x="478" y="328"/>
                    <a:pt x="478" y="358"/>
                  </a:cubicBezTo>
                  <a:cubicBezTo>
                    <a:pt x="507" y="388"/>
                    <a:pt x="537" y="418"/>
                    <a:pt x="567" y="418"/>
                  </a:cubicBezTo>
                  <a:cubicBezTo>
                    <a:pt x="537" y="656"/>
                    <a:pt x="448" y="1103"/>
                    <a:pt x="269" y="1759"/>
                  </a:cubicBezTo>
                  <a:cubicBezTo>
                    <a:pt x="90" y="2414"/>
                    <a:pt x="1" y="2772"/>
                    <a:pt x="1" y="2861"/>
                  </a:cubicBezTo>
                  <a:cubicBezTo>
                    <a:pt x="1" y="2921"/>
                    <a:pt x="1" y="298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209" y="2980"/>
                    <a:pt x="239" y="2801"/>
                  </a:cubicBezTo>
                  <a:cubicBezTo>
                    <a:pt x="269" y="2712"/>
                    <a:pt x="299" y="2593"/>
                    <a:pt x="329" y="244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67" y="1848"/>
                    <a:pt x="656" y="1997"/>
                    <a:pt x="865" y="2206"/>
                  </a:cubicBezTo>
                  <a:cubicBezTo>
                    <a:pt x="1044" y="2444"/>
                    <a:pt x="1252" y="2623"/>
                    <a:pt x="1491" y="2801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7" y="3040"/>
                    <a:pt x="2057" y="2980"/>
                  </a:cubicBezTo>
                  <a:cubicBezTo>
                    <a:pt x="2057" y="2950"/>
                    <a:pt x="2027" y="2921"/>
                    <a:pt x="1967" y="2861"/>
                  </a:cubicBezTo>
                  <a:cubicBezTo>
                    <a:pt x="1908" y="2801"/>
                    <a:pt x="1878" y="2772"/>
                    <a:pt x="1848" y="2742"/>
                  </a:cubicBezTo>
                  <a:cubicBezTo>
                    <a:pt x="1818" y="2712"/>
                    <a:pt x="1759" y="2682"/>
                    <a:pt x="1699" y="2623"/>
                  </a:cubicBezTo>
                  <a:cubicBezTo>
                    <a:pt x="1640" y="2593"/>
                    <a:pt x="1610" y="2563"/>
                    <a:pt x="1550" y="2504"/>
                  </a:cubicBezTo>
                  <a:cubicBezTo>
                    <a:pt x="1074" y="2086"/>
                    <a:pt x="835" y="1848"/>
                    <a:pt x="835" y="1759"/>
                  </a:cubicBezTo>
                  <a:cubicBezTo>
                    <a:pt x="835" y="1729"/>
                    <a:pt x="895" y="1699"/>
                    <a:pt x="984" y="1669"/>
                  </a:cubicBezTo>
                  <a:cubicBezTo>
                    <a:pt x="1074" y="1639"/>
                    <a:pt x="1193" y="1580"/>
                    <a:pt x="1312" y="1520"/>
                  </a:cubicBezTo>
                  <a:cubicBezTo>
                    <a:pt x="1431" y="1490"/>
                    <a:pt x="1580" y="1401"/>
                    <a:pt x="1699" y="1341"/>
                  </a:cubicBezTo>
                  <a:cubicBezTo>
                    <a:pt x="1818" y="1252"/>
                    <a:pt x="1938" y="1163"/>
                    <a:pt x="2027" y="1014"/>
                  </a:cubicBezTo>
                  <a:cubicBezTo>
                    <a:pt x="2116" y="895"/>
                    <a:pt x="2176" y="775"/>
                    <a:pt x="2176" y="626"/>
                  </a:cubicBezTo>
                  <a:cubicBezTo>
                    <a:pt x="2176" y="418"/>
                    <a:pt x="2087" y="239"/>
                    <a:pt x="1908" y="150"/>
                  </a:cubicBezTo>
                  <a:cubicBezTo>
                    <a:pt x="1759" y="60"/>
                    <a:pt x="152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211400" y="203435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20" y="0"/>
                  </a:moveTo>
                  <a:cubicBezTo>
                    <a:pt x="984" y="0"/>
                    <a:pt x="656" y="30"/>
                    <a:pt x="567" y="149"/>
                  </a:cubicBezTo>
                  <a:cubicBezTo>
                    <a:pt x="567" y="179"/>
                    <a:pt x="537" y="209"/>
                    <a:pt x="537" y="269"/>
                  </a:cubicBezTo>
                  <a:cubicBezTo>
                    <a:pt x="537" y="507"/>
                    <a:pt x="507" y="775"/>
                    <a:pt x="418" y="1103"/>
                  </a:cubicBezTo>
                  <a:cubicBezTo>
                    <a:pt x="328" y="1460"/>
                    <a:pt x="209" y="1758"/>
                    <a:pt x="120" y="2056"/>
                  </a:cubicBezTo>
                  <a:cubicBezTo>
                    <a:pt x="30" y="2354"/>
                    <a:pt x="0" y="2593"/>
                    <a:pt x="0" y="2712"/>
                  </a:cubicBezTo>
                  <a:cubicBezTo>
                    <a:pt x="0" y="2831"/>
                    <a:pt x="30" y="2891"/>
                    <a:pt x="120" y="2980"/>
                  </a:cubicBezTo>
                  <a:cubicBezTo>
                    <a:pt x="239" y="3040"/>
                    <a:pt x="358" y="3069"/>
                    <a:pt x="477" y="3069"/>
                  </a:cubicBezTo>
                  <a:cubicBezTo>
                    <a:pt x="775" y="3069"/>
                    <a:pt x="1073" y="3040"/>
                    <a:pt x="1401" y="2920"/>
                  </a:cubicBezTo>
                  <a:cubicBezTo>
                    <a:pt x="1729" y="2831"/>
                    <a:pt x="1878" y="2742"/>
                    <a:pt x="1878" y="2652"/>
                  </a:cubicBezTo>
                  <a:cubicBezTo>
                    <a:pt x="1878" y="2593"/>
                    <a:pt x="1878" y="2563"/>
                    <a:pt x="1848" y="2563"/>
                  </a:cubicBezTo>
                  <a:cubicBezTo>
                    <a:pt x="1818" y="2563"/>
                    <a:pt x="1729" y="2593"/>
                    <a:pt x="1609" y="2622"/>
                  </a:cubicBezTo>
                  <a:cubicBezTo>
                    <a:pt x="1192" y="2742"/>
                    <a:pt x="775" y="2801"/>
                    <a:pt x="418" y="2801"/>
                  </a:cubicBezTo>
                  <a:cubicBezTo>
                    <a:pt x="358" y="2801"/>
                    <a:pt x="328" y="2801"/>
                    <a:pt x="298" y="2771"/>
                  </a:cubicBezTo>
                  <a:cubicBezTo>
                    <a:pt x="269" y="2742"/>
                    <a:pt x="269" y="2712"/>
                    <a:pt x="269" y="2652"/>
                  </a:cubicBezTo>
                  <a:cubicBezTo>
                    <a:pt x="269" y="2563"/>
                    <a:pt x="358" y="2205"/>
                    <a:pt x="537" y="1609"/>
                  </a:cubicBezTo>
                  <a:lnTo>
                    <a:pt x="596" y="1609"/>
                  </a:lnTo>
                  <a:cubicBezTo>
                    <a:pt x="1401" y="1609"/>
                    <a:pt x="1788" y="1520"/>
                    <a:pt x="1788" y="1371"/>
                  </a:cubicBezTo>
                  <a:cubicBezTo>
                    <a:pt x="1788" y="1341"/>
                    <a:pt x="1729" y="1341"/>
                    <a:pt x="1639" y="1341"/>
                  </a:cubicBezTo>
                  <a:cubicBezTo>
                    <a:pt x="1550" y="1341"/>
                    <a:pt x="1401" y="1341"/>
                    <a:pt x="1222" y="1371"/>
                  </a:cubicBezTo>
                  <a:lnTo>
                    <a:pt x="626" y="1371"/>
                  </a:lnTo>
                  <a:cubicBezTo>
                    <a:pt x="745" y="894"/>
                    <a:pt x="805" y="567"/>
                    <a:pt x="805" y="358"/>
                  </a:cubicBezTo>
                  <a:lnTo>
                    <a:pt x="805" y="298"/>
                  </a:lnTo>
                  <a:cubicBezTo>
                    <a:pt x="835" y="298"/>
                    <a:pt x="894" y="298"/>
                    <a:pt x="1043" y="269"/>
                  </a:cubicBezTo>
                  <a:cubicBezTo>
                    <a:pt x="1162" y="269"/>
                    <a:pt x="1252" y="239"/>
                    <a:pt x="1311" y="239"/>
                  </a:cubicBezTo>
                  <a:lnTo>
                    <a:pt x="1460" y="239"/>
                  </a:lnTo>
                  <a:cubicBezTo>
                    <a:pt x="1490" y="239"/>
                    <a:pt x="1609" y="239"/>
                    <a:pt x="1788" y="209"/>
                  </a:cubicBezTo>
                  <a:cubicBezTo>
                    <a:pt x="1967" y="209"/>
                    <a:pt x="2086" y="179"/>
                    <a:pt x="2176" y="179"/>
                  </a:cubicBezTo>
                  <a:cubicBezTo>
                    <a:pt x="2295" y="149"/>
                    <a:pt x="2354" y="120"/>
                    <a:pt x="2354" y="90"/>
                  </a:cubicBezTo>
                  <a:cubicBezTo>
                    <a:pt x="2354" y="30"/>
                    <a:pt x="2086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24200" y="2429150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18" y="1"/>
                  </a:moveTo>
                  <a:cubicBezTo>
                    <a:pt x="1610" y="1"/>
                    <a:pt x="1401" y="90"/>
                    <a:pt x="1192" y="239"/>
                  </a:cubicBezTo>
                  <a:cubicBezTo>
                    <a:pt x="954" y="388"/>
                    <a:pt x="775" y="567"/>
                    <a:pt x="596" y="805"/>
                  </a:cubicBezTo>
                  <a:cubicBezTo>
                    <a:pt x="418" y="1014"/>
                    <a:pt x="299" y="1252"/>
                    <a:pt x="179" y="1520"/>
                  </a:cubicBezTo>
                  <a:cubicBezTo>
                    <a:pt x="60" y="1788"/>
                    <a:pt x="1" y="2027"/>
                    <a:pt x="1" y="2235"/>
                  </a:cubicBezTo>
                  <a:cubicBezTo>
                    <a:pt x="1" y="2444"/>
                    <a:pt x="90" y="2623"/>
                    <a:pt x="269" y="2801"/>
                  </a:cubicBezTo>
                  <a:cubicBezTo>
                    <a:pt x="447" y="2950"/>
                    <a:pt x="626" y="3040"/>
                    <a:pt x="865" y="3040"/>
                  </a:cubicBezTo>
                  <a:cubicBezTo>
                    <a:pt x="1014" y="3040"/>
                    <a:pt x="1163" y="2980"/>
                    <a:pt x="1371" y="2891"/>
                  </a:cubicBezTo>
                  <a:cubicBezTo>
                    <a:pt x="1550" y="2831"/>
                    <a:pt x="1699" y="2742"/>
                    <a:pt x="1848" y="2623"/>
                  </a:cubicBezTo>
                  <a:cubicBezTo>
                    <a:pt x="1967" y="2533"/>
                    <a:pt x="2027" y="2444"/>
                    <a:pt x="2027" y="2414"/>
                  </a:cubicBezTo>
                  <a:cubicBezTo>
                    <a:pt x="2027" y="2384"/>
                    <a:pt x="2027" y="2384"/>
                    <a:pt x="1997" y="2354"/>
                  </a:cubicBezTo>
                  <a:lnTo>
                    <a:pt x="1967" y="2354"/>
                  </a:lnTo>
                  <a:cubicBezTo>
                    <a:pt x="1937" y="2354"/>
                    <a:pt x="1878" y="2384"/>
                    <a:pt x="1788" y="2444"/>
                  </a:cubicBezTo>
                  <a:cubicBezTo>
                    <a:pt x="1669" y="2503"/>
                    <a:pt x="1550" y="2563"/>
                    <a:pt x="1371" y="2652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6" y="2742"/>
                    <a:pt x="567" y="2682"/>
                    <a:pt x="447" y="2593"/>
                  </a:cubicBezTo>
                  <a:cubicBezTo>
                    <a:pt x="358" y="2503"/>
                    <a:pt x="299" y="2384"/>
                    <a:pt x="299" y="2176"/>
                  </a:cubicBezTo>
                  <a:cubicBezTo>
                    <a:pt x="299" y="1997"/>
                    <a:pt x="358" y="1788"/>
                    <a:pt x="447" y="1550"/>
                  </a:cubicBezTo>
                  <a:cubicBezTo>
                    <a:pt x="567" y="1312"/>
                    <a:pt x="716" y="1103"/>
                    <a:pt x="865" y="92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98"/>
                    <a:pt x="1997" y="32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98"/>
                  </a:cubicBezTo>
                  <a:cubicBezTo>
                    <a:pt x="2146" y="239"/>
                    <a:pt x="2116" y="179"/>
                    <a:pt x="2027" y="120"/>
                  </a:cubicBezTo>
                  <a:cubicBezTo>
                    <a:pt x="1967" y="30"/>
                    <a:pt x="190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90500" y="242915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56" y="60"/>
                    <a:pt x="596" y="150"/>
                  </a:cubicBezTo>
                  <a:cubicBezTo>
                    <a:pt x="596" y="150"/>
                    <a:pt x="596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7" y="775"/>
                    <a:pt x="418" y="1133"/>
                  </a:cubicBezTo>
                  <a:cubicBezTo>
                    <a:pt x="328" y="1461"/>
                    <a:pt x="239" y="1788"/>
                    <a:pt x="120" y="2086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40"/>
                    <a:pt x="358" y="3099"/>
                    <a:pt x="507" y="3099"/>
                  </a:cubicBezTo>
                  <a:cubicBezTo>
                    <a:pt x="775" y="3099"/>
                    <a:pt x="1073" y="3040"/>
                    <a:pt x="1401" y="2921"/>
                  </a:cubicBezTo>
                  <a:cubicBezTo>
                    <a:pt x="1729" y="2831"/>
                    <a:pt x="1907" y="2742"/>
                    <a:pt x="1907" y="2652"/>
                  </a:cubicBezTo>
                  <a:cubicBezTo>
                    <a:pt x="1907" y="2623"/>
                    <a:pt x="1878" y="2593"/>
                    <a:pt x="1848" y="2593"/>
                  </a:cubicBezTo>
                  <a:cubicBezTo>
                    <a:pt x="1818" y="2593"/>
                    <a:pt x="1729" y="2593"/>
                    <a:pt x="1609" y="2652"/>
                  </a:cubicBezTo>
                  <a:cubicBezTo>
                    <a:pt x="1192" y="2772"/>
                    <a:pt x="805" y="2831"/>
                    <a:pt x="418" y="2831"/>
                  </a:cubicBezTo>
                  <a:cubicBezTo>
                    <a:pt x="388" y="2831"/>
                    <a:pt x="328" y="2801"/>
                    <a:pt x="298" y="2772"/>
                  </a:cubicBezTo>
                  <a:cubicBezTo>
                    <a:pt x="298" y="2742"/>
                    <a:pt x="269" y="2712"/>
                    <a:pt x="269" y="2682"/>
                  </a:cubicBezTo>
                  <a:cubicBezTo>
                    <a:pt x="269" y="2563"/>
                    <a:pt x="358" y="2205"/>
                    <a:pt x="567" y="1610"/>
                  </a:cubicBezTo>
                  <a:lnTo>
                    <a:pt x="596" y="1610"/>
                  </a:lnTo>
                  <a:cubicBezTo>
                    <a:pt x="1401" y="1610"/>
                    <a:pt x="1788" y="1550"/>
                    <a:pt x="1788" y="1401"/>
                  </a:cubicBezTo>
                  <a:cubicBezTo>
                    <a:pt x="1788" y="1371"/>
                    <a:pt x="1758" y="1341"/>
                    <a:pt x="1639" y="1341"/>
                  </a:cubicBezTo>
                  <a:cubicBezTo>
                    <a:pt x="1550" y="1341"/>
                    <a:pt x="1401" y="1341"/>
                    <a:pt x="1252" y="1371"/>
                  </a:cubicBezTo>
                  <a:cubicBezTo>
                    <a:pt x="1073" y="1371"/>
                    <a:pt x="924" y="1401"/>
                    <a:pt x="745" y="1401"/>
                  </a:cubicBezTo>
                  <a:lnTo>
                    <a:pt x="626" y="1401"/>
                  </a:lnTo>
                  <a:cubicBezTo>
                    <a:pt x="745" y="89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894" y="298"/>
                    <a:pt x="1043" y="298"/>
                  </a:cubicBezTo>
                  <a:cubicBezTo>
                    <a:pt x="1163" y="269"/>
                    <a:pt x="1282" y="269"/>
                    <a:pt x="1341" y="269"/>
                  </a:cubicBezTo>
                  <a:cubicBezTo>
                    <a:pt x="1401" y="239"/>
                    <a:pt x="1431" y="239"/>
                    <a:pt x="1460" y="239"/>
                  </a:cubicBezTo>
                  <a:cubicBezTo>
                    <a:pt x="1490" y="239"/>
                    <a:pt x="1609" y="239"/>
                    <a:pt x="1818" y="209"/>
                  </a:cubicBezTo>
                  <a:cubicBezTo>
                    <a:pt x="1967" y="209"/>
                    <a:pt x="2086" y="209"/>
                    <a:pt x="2205" y="179"/>
                  </a:cubicBezTo>
                  <a:cubicBezTo>
                    <a:pt x="2295" y="150"/>
                    <a:pt x="2354" y="120"/>
                    <a:pt x="2354" y="90"/>
                  </a:cubicBezTo>
                  <a:cubicBezTo>
                    <a:pt x="2354" y="30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456800" y="2428400"/>
              <a:ext cx="46950" cy="77500"/>
            </a:xfrm>
            <a:custGeom>
              <a:avLst/>
              <a:gdLst/>
              <a:ahLst/>
              <a:cxnLst/>
              <a:rect l="l" t="t" r="r" b="b"/>
              <a:pathLst>
                <a:path w="1878" h="3100" extrusionOk="0">
                  <a:moveTo>
                    <a:pt x="656" y="1"/>
                  </a:moveTo>
                  <a:cubicBezTo>
                    <a:pt x="626" y="1"/>
                    <a:pt x="596" y="31"/>
                    <a:pt x="596" y="31"/>
                  </a:cubicBezTo>
                  <a:cubicBezTo>
                    <a:pt x="596" y="60"/>
                    <a:pt x="596" y="90"/>
                    <a:pt x="596" y="150"/>
                  </a:cubicBezTo>
                  <a:cubicBezTo>
                    <a:pt x="596" y="358"/>
                    <a:pt x="477" y="805"/>
                    <a:pt x="298" y="1491"/>
                  </a:cubicBezTo>
                  <a:cubicBezTo>
                    <a:pt x="90" y="2206"/>
                    <a:pt x="0" y="2623"/>
                    <a:pt x="0" y="271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21"/>
                  </a:cubicBezTo>
                  <a:cubicBezTo>
                    <a:pt x="1729" y="2831"/>
                    <a:pt x="1878" y="2712"/>
                    <a:pt x="1878" y="2623"/>
                  </a:cubicBezTo>
                  <a:cubicBezTo>
                    <a:pt x="1878" y="2623"/>
                    <a:pt x="1878" y="2593"/>
                    <a:pt x="1878" y="2593"/>
                  </a:cubicBezTo>
                  <a:lnTo>
                    <a:pt x="1818" y="2593"/>
                  </a:lnTo>
                  <a:cubicBezTo>
                    <a:pt x="1818" y="2593"/>
                    <a:pt x="1729" y="2593"/>
                    <a:pt x="1580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8" y="2772"/>
                    <a:pt x="269" y="2712"/>
                    <a:pt x="269" y="2653"/>
                  </a:cubicBezTo>
                  <a:cubicBezTo>
                    <a:pt x="269" y="2593"/>
                    <a:pt x="358" y="2235"/>
                    <a:pt x="566" y="1580"/>
                  </a:cubicBezTo>
                  <a:cubicBezTo>
                    <a:pt x="745" y="924"/>
                    <a:pt x="835" y="507"/>
                    <a:pt x="835" y="299"/>
                  </a:cubicBezTo>
                  <a:cubicBezTo>
                    <a:pt x="835" y="239"/>
                    <a:pt x="835" y="180"/>
                    <a:pt x="775" y="120"/>
                  </a:cubicBezTo>
                  <a:cubicBezTo>
                    <a:pt x="745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517875" y="2428400"/>
              <a:ext cx="46950" cy="77500"/>
            </a:xfrm>
            <a:custGeom>
              <a:avLst/>
              <a:gdLst/>
              <a:ahLst/>
              <a:cxnLst/>
              <a:rect l="l" t="t" r="r" b="b"/>
              <a:pathLst>
                <a:path w="1878" h="3100" extrusionOk="0">
                  <a:moveTo>
                    <a:pt x="656" y="1"/>
                  </a:moveTo>
                  <a:cubicBezTo>
                    <a:pt x="626" y="1"/>
                    <a:pt x="597" y="31"/>
                    <a:pt x="597" y="31"/>
                  </a:cubicBezTo>
                  <a:cubicBezTo>
                    <a:pt x="597" y="60"/>
                    <a:pt x="597" y="90"/>
                    <a:pt x="597" y="150"/>
                  </a:cubicBezTo>
                  <a:cubicBezTo>
                    <a:pt x="597" y="358"/>
                    <a:pt x="477" y="805"/>
                    <a:pt x="299" y="1491"/>
                  </a:cubicBezTo>
                  <a:cubicBezTo>
                    <a:pt x="90" y="2206"/>
                    <a:pt x="1" y="2623"/>
                    <a:pt x="1" y="2712"/>
                  </a:cubicBezTo>
                  <a:cubicBezTo>
                    <a:pt x="1" y="2831"/>
                    <a:pt x="30" y="2921"/>
                    <a:pt x="150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21"/>
                  </a:cubicBezTo>
                  <a:cubicBezTo>
                    <a:pt x="1729" y="2831"/>
                    <a:pt x="1878" y="2712"/>
                    <a:pt x="1878" y="2623"/>
                  </a:cubicBezTo>
                  <a:cubicBezTo>
                    <a:pt x="1878" y="2623"/>
                    <a:pt x="1878" y="2593"/>
                    <a:pt x="1878" y="2593"/>
                  </a:cubicBezTo>
                  <a:lnTo>
                    <a:pt x="1818" y="2593"/>
                  </a:lnTo>
                  <a:cubicBezTo>
                    <a:pt x="1788" y="2593"/>
                    <a:pt x="1729" y="2593"/>
                    <a:pt x="1580" y="2653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9" y="2772"/>
                    <a:pt x="269" y="2712"/>
                    <a:pt x="269" y="2653"/>
                  </a:cubicBezTo>
                  <a:cubicBezTo>
                    <a:pt x="269" y="2593"/>
                    <a:pt x="358" y="2235"/>
                    <a:pt x="567" y="1580"/>
                  </a:cubicBezTo>
                  <a:cubicBezTo>
                    <a:pt x="746" y="924"/>
                    <a:pt x="835" y="507"/>
                    <a:pt x="835" y="299"/>
                  </a:cubicBezTo>
                  <a:cubicBezTo>
                    <a:pt x="835" y="239"/>
                    <a:pt x="835" y="180"/>
                    <a:pt x="775" y="120"/>
                  </a:cubicBezTo>
                  <a:cubicBezTo>
                    <a:pt x="74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316750" y="2838850"/>
              <a:ext cx="64100" cy="76000"/>
            </a:xfrm>
            <a:custGeom>
              <a:avLst/>
              <a:gdLst/>
              <a:ahLst/>
              <a:cxnLst/>
              <a:rect l="l" t="t" r="r" b="b"/>
              <a:pathLst>
                <a:path w="2564" h="3040" extrusionOk="0">
                  <a:moveTo>
                    <a:pt x="1550" y="269"/>
                  </a:moveTo>
                  <a:cubicBezTo>
                    <a:pt x="1729" y="269"/>
                    <a:pt x="1908" y="299"/>
                    <a:pt x="2057" y="358"/>
                  </a:cubicBezTo>
                  <a:cubicBezTo>
                    <a:pt x="2176" y="448"/>
                    <a:pt x="2235" y="537"/>
                    <a:pt x="2235" y="656"/>
                  </a:cubicBezTo>
                  <a:cubicBezTo>
                    <a:pt x="2235" y="775"/>
                    <a:pt x="2176" y="894"/>
                    <a:pt x="2057" y="984"/>
                  </a:cubicBezTo>
                  <a:cubicBezTo>
                    <a:pt x="1997" y="1014"/>
                    <a:pt x="1937" y="1073"/>
                    <a:pt x="1848" y="1103"/>
                  </a:cubicBezTo>
                  <a:cubicBezTo>
                    <a:pt x="1759" y="1163"/>
                    <a:pt x="1669" y="1192"/>
                    <a:pt x="1639" y="1192"/>
                  </a:cubicBezTo>
                  <a:cubicBezTo>
                    <a:pt x="1580" y="1222"/>
                    <a:pt x="1461" y="1252"/>
                    <a:pt x="1312" y="1312"/>
                  </a:cubicBezTo>
                  <a:cubicBezTo>
                    <a:pt x="1163" y="1341"/>
                    <a:pt x="1073" y="1401"/>
                    <a:pt x="1043" y="1431"/>
                  </a:cubicBezTo>
                  <a:cubicBezTo>
                    <a:pt x="1163" y="924"/>
                    <a:pt x="1222" y="597"/>
                    <a:pt x="1222" y="507"/>
                  </a:cubicBezTo>
                  <a:cubicBezTo>
                    <a:pt x="1222" y="418"/>
                    <a:pt x="1192" y="358"/>
                    <a:pt x="1133" y="299"/>
                  </a:cubicBezTo>
                  <a:cubicBezTo>
                    <a:pt x="1312" y="269"/>
                    <a:pt x="1461" y="269"/>
                    <a:pt x="1550" y="269"/>
                  </a:cubicBezTo>
                  <a:close/>
                  <a:moveTo>
                    <a:pt x="1014" y="1520"/>
                  </a:moveTo>
                  <a:cubicBezTo>
                    <a:pt x="1014" y="1550"/>
                    <a:pt x="1043" y="1580"/>
                    <a:pt x="1073" y="1610"/>
                  </a:cubicBezTo>
                  <a:cubicBezTo>
                    <a:pt x="1133" y="1610"/>
                    <a:pt x="1163" y="1639"/>
                    <a:pt x="1222" y="1639"/>
                  </a:cubicBezTo>
                  <a:cubicBezTo>
                    <a:pt x="1461" y="1639"/>
                    <a:pt x="1729" y="1669"/>
                    <a:pt x="1937" y="1729"/>
                  </a:cubicBezTo>
                  <a:cubicBezTo>
                    <a:pt x="2176" y="1818"/>
                    <a:pt x="2265" y="1908"/>
                    <a:pt x="2265" y="1997"/>
                  </a:cubicBezTo>
                  <a:cubicBezTo>
                    <a:pt x="2265" y="2206"/>
                    <a:pt x="2116" y="2384"/>
                    <a:pt x="1759" y="2563"/>
                  </a:cubicBezTo>
                  <a:cubicBezTo>
                    <a:pt x="1431" y="2712"/>
                    <a:pt x="1043" y="2801"/>
                    <a:pt x="626" y="2801"/>
                  </a:cubicBezTo>
                  <a:lnTo>
                    <a:pt x="597" y="2801"/>
                  </a:lnTo>
                  <a:cubicBezTo>
                    <a:pt x="656" y="2742"/>
                    <a:pt x="716" y="2533"/>
                    <a:pt x="805" y="2206"/>
                  </a:cubicBezTo>
                  <a:cubicBezTo>
                    <a:pt x="835" y="2116"/>
                    <a:pt x="865" y="2027"/>
                    <a:pt x="924" y="1848"/>
                  </a:cubicBezTo>
                  <a:cubicBezTo>
                    <a:pt x="954" y="1699"/>
                    <a:pt x="984" y="1580"/>
                    <a:pt x="1014" y="1520"/>
                  </a:cubicBezTo>
                  <a:close/>
                  <a:moveTo>
                    <a:pt x="1282" y="1"/>
                  </a:moveTo>
                  <a:cubicBezTo>
                    <a:pt x="1103" y="1"/>
                    <a:pt x="954" y="1"/>
                    <a:pt x="835" y="30"/>
                  </a:cubicBezTo>
                  <a:cubicBezTo>
                    <a:pt x="716" y="60"/>
                    <a:pt x="656" y="90"/>
                    <a:pt x="656" y="150"/>
                  </a:cubicBezTo>
                  <a:cubicBezTo>
                    <a:pt x="656" y="179"/>
                    <a:pt x="656" y="209"/>
                    <a:pt x="716" y="239"/>
                  </a:cubicBezTo>
                  <a:cubicBezTo>
                    <a:pt x="745" y="299"/>
                    <a:pt x="805" y="299"/>
                    <a:pt x="835" y="299"/>
                  </a:cubicBezTo>
                  <a:lnTo>
                    <a:pt x="984" y="299"/>
                  </a:lnTo>
                  <a:cubicBezTo>
                    <a:pt x="984" y="299"/>
                    <a:pt x="984" y="328"/>
                    <a:pt x="984" y="358"/>
                  </a:cubicBezTo>
                  <a:cubicBezTo>
                    <a:pt x="984" y="746"/>
                    <a:pt x="835" y="1312"/>
                    <a:pt x="567" y="2116"/>
                  </a:cubicBezTo>
                  <a:cubicBezTo>
                    <a:pt x="477" y="2384"/>
                    <a:pt x="448" y="2533"/>
                    <a:pt x="448" y="2563"/>
                  </a:cubicBezTo>
                  <a:cubicBezTo>
                    <a:pt x="448" y="2682"/>
                    <a:pt x="477" y="2742"/>
                    <a:pt x="507" y="2801"/>
                  </a:cubicBezTo>
                  <a:cubicBezTo>
                    <a:pt x="388" y="2772"/>
                    <a:pt x="269" y="2712"/>
                    <a:pt x="150" y="2623"/>
                  </a:cubicBezTo>
                  <a:cubicBezTo>
                    <a:pt x="120" y="2593"/>
                    <a:pt x="90" y="2593"/>
                    <a:pt x="60" y="2593"/>
                  </a:cubicBezTo>
                  <a:cubicBezTo>
                    <a:pt x="30" y="2593"/>
                    <a:pt x="1" y="2623"/>
                    <a:pt x="1" y="2652"/>
                  </a:cubicBezTo>
                  <a:cubicBezTo>
                    <a:pt x="1" y="2772"/>
                    <a:pt x="90" y="2831"/>
                    <a:pt x="209" y="2921"/>
                  </a:cubicBezTo>
                  <a:cubicBezTo>
                    <a:pt x="328" y="3010"/>
                    <a:pt x="507" y="3040"/>
                    <a:pt x="716" y="3040"/>
                  </a:cubicBezTo>
                  <a:cubicBezTo>
                    <a:pt x="1222" y="3040"/>
                    <a:pt x="1639" y="2950"/>
                    <a:pt x="1997" y="2742"/>
                  </a:cubicBezTo>
                  <a:cubicBezTo>
                    <a:pt x="2384" y="2533"/>
                    <a:pt x="2563" y="2295"/>
                    <a:pt x="2563" y="2027"/>
                  </a:cubicBezTo>
                  <a:cubicBezTo>
                    <a:pt x="2563" y="1878"/>
                    <a:pt x="2474" y="1729"/>
                    <a:pt x="2295" y="1639"/>
                  </a:cubicBezTo>
                  <a:cubicBezTo>
                    <a:pt x="2116" y="1520"/>
                    <a:pt x="1878" y="1461"/>
                    <a:pt x="1580" y="1461"/>
                  </a:cubicBezTo>
                  <a:lnTo>
                    <a:pt x="1490" y="1461"/>
                  </a:lnTo>
                  <a:cubicBezTo>
                    <a:pt x="2176" y="1312"/>
                    <a:pt x="2533" y="1043"/>
                    <a:pt x="2533" y="656"/>
                  </a:cubicBezTo>
                  <a:cubicBezTo>
                    <a:pt x="2533" y="448"/>
                    <a:pt x="2414" y="299"/>
                    <a:pt x="2206" y="179"/>
                  </a:cubicBezTo>
                  <a:cubicBezTo>
                    <a:pt x="1997" y="60"/>
                    <a:pt x="1699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393475" y="2836625"/>
              <a:ext cx="56650" cy="78975"/>
            </a:xfrm>
            <a:custGeom>
              <a:avLst/>
              <a:gdLst/>
              <a:ahLst/>
              <a:cxnLst/>
              <a:rect l="l" t="t" r="r" b="b"/>
              <a:pathLst>
                <a:path w="2266" h="3159" extrusionOk="0">
                  <a:moveTo>
                    <a:pt x="1371" y="358"/>
                  </a:moveTo>
                  <a:cubicBezTo>
                    <a:pt x="1461" y="686"/>
                    <a:pt x="1520" y="1103"/>
                    <a:pt x="1580" y="1579"/>
                  </a:cubicBezTo>
                  <a:cubicBezTo>
                    <a:pt x="1371" y="1639"/>
                    <a:pt x="1073" y="1699"/>
                    <a:pt x="746" y="1788"/>
                  </a:cubicBezTo>
                  <a:cubicBezTo>
                    <a:pt x="954" y="1311"/>
                    <a:pt x="1163" y="835"/>
                    <a:pt x="1371" y="358"/>
                  </a:cubicBezTo>
                  <a:close/>
                  <a:moveTo>
                    <a:pt x="1431" y="0"/>
                  </a:moveTo>
                  <a:cubicBezTo>
                    <a:pt x="1371" y="0"/>
                    <a:pt x="1312" y="30"/>
                    <a:pt x="1252" y="60"/>
                  </a:cubicBezTo>
                  <a:cubicBezTo>
                    <a:pt x="1222" y="90"/>
                    <a:pt x="1163" y="209"/>
                    <a:pt x="1073" y="388"/>
                  </a:cubicBezTo>
                  <a:cubicBezTo>
                    <a:pt x="1014" y="537"/>
                    <a:pt x="775" y="1043"/>
                    <a:pt x="448" y="1877"/>
                  </a:cubicBezTo>
                  <a:cubicBezTo>
                    <a:pt x="150" y="1967"/>
                    <a:pt x="1" y="2026"/>
                    <a:pt x="1" y="2086"/>
                  </a:cubicBezTo>
                  <a:cubicBezTo>
                    <a:pt x="1" y="2146"/>
                    <a:pt x="60" y="2205"/>
                    <a:pt x="179" y="2205"/>
                  </a:cubicBezTo>
                  <a:cubicBezTo>
                    <a:pt x="209" y="2205"/>
                    <a:pt x="239" y="2175"/>
                    <a:pt x="328" y="2175"/>
                  </a:cubicBezTo>
                  <a:cubicBezTo>
                    <a:pt x="120" y="2652"/>
                    <a:pt x="1" y="2920"/>
                    <a:pt x="1" y="2950"/>
                  </a:cubicBezTo>
                  <a:cubicBezTo>
                    <a:pt x="1" y="3010"/>
                    <a:pt x="30" y="3039"/>
                    <a:pt x="60" y="3099"/>
                  </a:cubicBezTo>
                  <a:cubicBezTo>
                    <a:pt x="90" y="3129"/>
                    <a:pt x="120" y="3159"/>
                    <a:pt x="150" y="3159"/>
                  </a:cubicBezTo>
                  <a:cubicBezTo>
                    <a:pt x="150" y="3159"/>
                    <a:pt x="179" y="3129"/>
                    <a:pt x="209" y="3099"/>
                  </a:cubicBezTo>
                  <a:cubicBezTo>
                    <a:pt x="239" y="3039"/>
                    <a:pt x="388" y="2712"/>
                    <a:pt x="626" y="2086"/>
                  </a:cubicBezTo>
                  <a:cubicBezTo>
                    <a:pt x="775" y="2056"/>
                    <a:pt x="1103" y="1967"/>
                    <a:pt x="1610" y="1818"/>
                  </a:cubicBezTo>
                  <a:cubicBezTo>
                    <a:pt x="1610" y="2116"/>
                    <a:pt x="1639" y="2444"/>
                    <a:pt x="1669" y="2801"/>
                  </a:cubicBezTo>
                  <a:cubicBezTo>
                    <a:pt x="1669" y="3039"/>
                    <a:pt x="1729" y="3159"/>
                    <a:pt x="1818" y="3159"/>
                  </a:cubicBezTo>
                  <a:cubicBezTo>
                    <a:pt x="1878" y="3159"/>
                    <a:pt x="1908" y="3010"/>
                    <a:pt x="1908" y="2741"/>
                  </a:cubicBezTo>
                  <a:cubicBezTo>
                    <a:pt x="1908" y="2473"/>
                    <a:pt x="1908" y="2146"/>
                    <a:pt x="1848" y="1758"/>
                  </a:cubicBezTo>
                  <a:cubicBezTo>
                    <a:pt x="2116" y="1669"/>
                    <a:pt x="2265" y="1609"/>
                    <a:pt x="2265" y="1579"/>
                  </a:cubicBezTo>
                  <a:cubicBezTo>
                    <a:pt x="2265" y="1520"/>
                    <a:pt x="2235" y="1490"/>
                    <a:pt x="2146" y="1490"/>
                  </a:cubicBezTo>
                  <a:cubicBezTo>
                    <a:pt x="2086" y="1490"/>
                    <a:pt x="1967" y="1490"/>
                    <a:pt x="1848" y="1520"/>
                  </a:cubicBezTo>
                  <a:cubicBezTo>
                    <a:pt x="1788" y="1103"/>
                    <a:pt x="1729" y="745"/>
                    <a:pt x="1669" y="447"/>
                  </a:cubicBezTo>
                  <a:cubicBezTo>
                    <a:pt x="1580" y="149"/>
                    <a:pt x="152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462000" y="28388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461" y="1"/>
                  </a:moveTo>
                  <a:cubicBezTo>
                    <a:pt x="746" y="1"/>
                    <a:pt x="329" y="1"/>
                    <a:pt x="209" y="30"/>
                  </a:cubicBezTo>
                  <a:cubicBezTo>
                    <a:pt x="90" y="30"/>
                    <a:pt x="1" y="30"/>
                    <a:pt x="1" y="90"/>
                  </a:cubicBezTo>
                  <a:cubicBezTo>
                    <a:pt x="1" y="120"/>
                    <a:pt x="31" y="150"/>
                    <a:pt x="61" y="209"/>
                  </a:cubicBezTo>
                  <a:cubicBezTo>
                    <a:pt x="120" y="269"/>
                    <a:pt x="150" y="299"/>
                    <a:pt x="180" y="299"/>
                  </a:cubicBezTo>
                  <a:lnTo>
                    <a:pt x="1074" y="239"/>
                  </a:lnTo>
                  <a:lnTo>
                    <a:pt x="1074" y="239"/>
                  </a:lnTo>
                  <a:cubicBezTo>
                    <a:pt x="1044" y="477"/>
                    <a:pt x="954" y="954"/>
                    <a:pt x="776" y="1669"/>
                  </a:cubicBezTo>
                  <a:cubicBezTo>
                    <a:pt x="597" y="2384"/>
                    <a:pt x="478" y="2772"/>
                    <a:pt x="478" y="2831"/>
                  </a:cubicBezTo>
                  <a:cubicBezTo>
                    <a:pt x="478" y="2891"/>
                    <a:pt x="507" y="2950"/>
                    <a:pt x="537" y="2980"/>
                  </a:cubicBezTo>
                  <a:cubicBezTo>
                    <a:pt x="567" y="3040"/>
                    <a:pt x="627" y="3040"/>
                    <a:pt x="656" y="3040"/>
                  </a:cubicBezTo>
                  <a:cubicBezTo>
                    <a:pt x="686" y="3040"/>
                    <a:pt x="686" y="3010"/>
                    <a:pt x="746" y="2891"/>
                  </a:cubicBezTo>
                  <a:cubicBezTo>
                    <a:pt x="776" y="2801"/>
                    <a:pt x="805" y="2623"/>
                    <a:pt x="865" y="2384"/>
                  </a:cubicBezTo>
                  <a:cubicBezTo>
                    <a:pt x="925" y="2146"/>
                    <a:pt x="954" y="1967"/>
                    <a:pt x="1014" y="1848"/>
                  </a:cubicBezTo>
                  <a:cubicBezTo>
                    <a:pt x="1223" y="1014"/>
                    <a:pt x="1342" y="507"/>
                    <a:pt x="1342" y="328"/>
                  </a:cubicBezTo>
                  <a:cubicBezTo>
                    <a:pt x="1342" y="299"/>
                    <a:pt x="1342" y="269"/>
                    <a:pt x="1342" y="239"/>
                  </a:cubicBezTo>
                  <a:cubicBezTo>
                    <a:pt x="1491" y="239"/>
                    <a:pt x="1670" y="269"/>
                    <a:pt x="1848" y="269"/>
                  </a:cubicBezTo>
                  <a:cubicBezTo>
                    <a:pt x="2027" y="269"/>
                    <a:pt x="2146" y="299"/>
                    <a:pt x="2236" y="299"/>
                  </a:cubicBezTo>
                  <a:cubicBezTo>
                    <a:pt x="2325" y="299"/>
                    <a:pt x="2355" y="269"/>
                    <a:pt x="2355" y="239"/>
                  </a:cubicBezTo>
                  <a:cubicBezTo>
                    <a:pt x="2355" y="179"/>
                    <a:pt x="2265" y="150"/>
                    <a:pt x="2087" y="90"/>
                  </a:cubicBezTo>
                  <a:cubicBezTo>
                    <a:pt x="1908" y="30"/>
                    <a:pt x="169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521600" y="28388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431" y="1"/>
                  </a:moveTo>
                  <a:cubicBezTo>
                    <a:pt x="716" y="1"/>
                    <a:pt x="299" y="1"/>
                    <a:pt x="179" y="30"/>
                  </a:cubicBezTo>
                  <a:cubicBezTo>
                    <a:pt x="60" y="30"/>
                    <a:pt x="1" y="30"/>
                    <a:pt x="1" y="90"/>
                  </a:cubicBezTo>
                  <a:cubicBezTo>
                    <a:pt x="1" y="120"/>
                    <a:pt x="30" y="150"/>
                    <a:pt x="60" y="209"/>
                  </a:cubicBezTo>
                  <a:cubicBezTo>
                    <a:pt x="90" y="269"/>
                    <a:pt x="150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4" y="477"/>
                    <a:pt x="924" y="954"/>
                    <a:pt x="746" y="1669"/>
                  </a:cubicBezTo>
                  <a:cubicBezTo>
                    <a:pt x="567" y="2384"/>
                    <a:pt x="477" y="2772"/>
                    <a:pt x="477" y="2831"/>
                  </a:cubicBezTo>
                  <a:cubicBezTo>
                    <a:pt x="477" y="2891"/>
                    <a:pt x="507" y="2950"/>
                    <a:pt x="537" y="2980"/>
                  </a:cubicBezTo>
                  <a:cubicBezTo>
                    <a:pt x="567" y="3040"/>
                    <a:pt x="597" y="3040"/>
                    <a:pt x="626" y="3040"/>
                  </a:cubicBezTo>
                  <a:cubicBezTo>
                    <a:pt x="656" y="3040"/>
                    <a:pt x="686" y="3010"/>
                    <a:pt x="716" y="2891"/>
                  </a:cubicBezTo>
                  <a:cubicBezTo>
                    <a:pt x="746" y="2801"/>
                    <a:pt x="805" y="2623"/>
                    <a:pt x="865" y="2384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222" y="1014"/>
                    <a:pt x="1312" y="507"/>
                    <a:pt x="1312" y="328"/>
                  </a:cubicBezTo>
                  <a:cubicBezTo>
                    <a:pt x="1312" y="299"/>
                    <a:pt x="1312" y="269"/>
                    <a:pt x="1312" y="239"/>
                  </a:cubicBezTo>
                  <a:cubicBezTo>
                    <a:pt x="1490" y="239"/>
                    <a:pt x="1669" y="269"/>
                    <a:pt x="1818" y="269"/>
                  </a:cubicBezTo>
                  <a:cubicBezTo>
                    <a:pt x="1997" y="26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179"/>
                    <a:pt x="2265" y="150"/>
                    <a:pt x="2057" y="90"/>
                  </a:cubicBezTo>
                  <a:cubicBezTo>
                    <a:pt x="1878" y="30"/>
                    <a:pt x="1669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582675" y="283885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1" y="1"/>
                  </a:moveTo>
                  <a:cubicBezTo>
                    <a:pt x="984" y="1"/>
                    <a:pt x="657" y="60"/>
                    <a:pt x="597" y="150"/>
                  </a:cubicBezTo>
                  <a:cubicBezTo>
                    <a:pt x="597" y="150"/>
                    <a:pt x="597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8" y="775"/>
                    <a:pt x="418" y="1133"/>
                  </a:cubicBezTo>
                  <a:cubicBezTo>
                    <a:pt x="329" y="1461"/>
                    <a:pt x="239" y="1788"/>
                    <a:pt x="120" y="2086"/>
                  </a:cubicBezTo>
                  <a:cubicBezTo>
                    <a:pt x="31" y="2384"/>
                    <a:pt x="1" y="2593"/>
                    <a:pt x="1" y="2742"/>
                  </a:cubicBezTo>
                  <a:cubicBezTo>
                    <a:pt x="1" y="2831"/>
                    <a:pt x="31" y="2921"/>
                    <a:pt x="150" y="2980"/>
                  </a:cubicBezTo>
                  <a:cubicBezTo>
                    <a:pt x="239" y="3040"/>
                    <a:pt x="359" y="3099"/>
                    <a:pt x="508" y="3099"/>
                  </a:cubicBezTo>
                  <a:cubicBezTo>
                    <a:pt x="776" y="3099"/>
                    <a:pt x="1074" y="3040"/>
                    <a:pt x="1401" y="2921"/>
                  </a:cubicBezTo>
                  <a:cubicBezTo>
                    <a:pt x="1729" y="2831"/>
                    <a:pt x="1908" y="2742"/>
                    <a:pt x="1908" y="2652"/>
                  </a:cubicBezTo>
                  <a:cubicBezTo>
                    <a:pt x="1908" y="2623"/>
                    <a:pt x="1878" y="2593"/>
                    <a:pt x="1848" y="2593"/>
                  </a:cubicBezTo>
                  <a:cubicBezTo>
                    <a:pt x="1819" y="2593"/>
                    <a:pt x="1759" y="2593"/>
                    <a:pt x="1610" y="2652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29" y="2801"/>
                    <a:pt x="299" y="2772"/>
                  </a:cubicBezTo>
                  <a:cubicBezTo>
                    <a:pt x="299" y="2742"/>
                    <a:pt x="269" y="2712"/>
                    <a:pt x="269" y="2682"/>
                  </a:cubicBezTo>
                  <a:cubicBezTo>
                    <a:pt x="269" y="2563"/>
                    <a:pt x="359" y="2206"/>
                    <a:pt x="567" y="1610"/>
                  </a:cubicBezTo>
                  <a:lnTo>
                    <a:pt x="597" y="1610"/>
                  </a:lnTo>
                  <a:cubicBezTo>
                    <a:pt x="1401" y="1610"/>
                    <a:pt x="1789" y="1550"/>
                    <a:pt x="1789" y="1401"/>
                  </a:cubicBezTo>
                  <a:cubicBezTo>
                    <a:pt x="1789" y="1371"/>
                    <a:pt x="1759" y="1341"/>
                    <a:pt x="1640" y="1341"/>
                  </a:cubicBezTo>
                  <a:cubicBezTo>
                    <a:pt x="1550" y="1341"/>
                    <a:pt x="1401" y="1341"/>
                    <a:pt x="1252" y="1371"/>
                  </a:cubicBezTo>
                  <a:cubicBezTo>
                    <a:pt x="1074" y="1371"/>
                    <a:pt x="925" y="1401"/>
                    <a:pt x="746" y="1401"/>
                  </a:cubicBezTo>
                  <a:lnTo>
                    <a:pt x="627" y="1401"/>
                  </a:lnTo>
                  <a:cubicBezTo>
                    <a:pt x="746" y="89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5" y="299"/>
                    <a:pt x="1044" y="299"/>
                  </a:cubicBezTo>
                  <a:cubicBezTo>
                    <a:pt x="1163" y="269"/>
                    <a:pt x="1282" y="269"/>
                    <a:pt x="1342" y="269"/>
                  </a:cubicBezTo>
                  <a:cubicBezTo>
                    <a:pt x="1401" y="239"/>
                    <a:pt x="1431" y="239"/>
                    <a:pt x="1461" y="239"/>
                  </a:cubicBezTo>
                  <a:cubicBezTo>
                    <a:pt x="1491" y="239"/>
                    <a:pt x="1610" y="239"/>
                    <a:pt x="1819" y="209"/>
                  </a:cubicBezTo>
                  <a:cubicBezTo>
                    <a:pt x="1968" y="209"/>
                    <a:pt x="2087" y="209"/>
                    <a:pt x="2206" y="179"/>
                  </a:cubicBezTo>
                  <a:cubicBezTo>
                    <a:pt x="2295" y="150"/>
                    <a:pt x="2355" y="120"/>
                    <a:pt x="2355" y="90"/>
                  </a:cubicBezTo>
                  <a:cubicBezTo>
                    <a:pt x="2355" y="30"/>
                    <a:pt x="2087" y="1"/>
                    <a:pt x="1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646750" y="2838100"/>
              <a:ext cx="54400" cy="76750"/>
            </a:xfrm>
            <a:custGeom>
              <a:avLst/>
              <a:gdLst/>
              <a:ahLst/>
              <a:cxnLst/>
              <a:rect l="l" t="t" r="r" b="b"/>
              <a:pathLst>
                <a:path w="2176" h="3070" extrusionOk="0">
                  <a:moveTo>
                    <a:pt x="1371" y="269"/>
                  </a:moveTo>
                  <a:cubicBezTo>
                    <a:pt x="1729" y="269"/>
                    <a:pt x="1907" y="388"/>
                    <a:pt x="1907" y="627"/>
                  </a:cubicBezTo>
                  <a:cubicBezTo>
                    <a:pt x="1907" y="746"/>
                    <a:pt x="1848" y="865"/>
                    <a:pt x="1729" y="984"/>
                  </a:cubicBezTo>
                  <a:cubicBezTo>
                    <a:pt x="1610" y="1103"/>
                    <a:pt x="1461" y="1222"/>
                    <a:pt x="1312" y="1282"/>
                  </a:cubicBezTo>
                  <a:cubicBezTo>
                    <a:pt x="1163" y="1342"/>
                    <a:pt x="1014" y="1431"/>
                    <a:pt x="835" y="1491"/>
                  </a:cubicBezTo>
                  <a:cubicBezTo>
                    <a:pt x="686" y="1580"/>
                    <a:pt x="596" y="1640"/>
                    <a:pt x="567" y="1669"/>
                  </a:cubicBezTo>
                  <a:cubicBezTo>
                    <a:pt x="745" y="1073"/>
                    <a:pt x="835" y="686"/>
                    <a:pt x="835" y="507"/>
                  </a:cubicBezTo>
                  <a:cubicBezTo>
                    <a:pt x="835" y="448"/>
                    <a:pt x="805" y="418"/>
                    <a:pt x="805" y="388"/>
                  </a:cubicBezTo>
                  <a:cubicBezTo>
                    <a:pt x="1043" y="329"/>
                    <a:pt x="1222" y="269"/>
                    <a:pt x="1371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4" y="31"/>
                    <a:pt x="745" y="90"/>
                  </a:cubicBezTo>
                  <a:cubicBezTo>
                    <a:pt x="537" y="150"/>
                    <a:pt x="447" y="209"/>
                    <a:pt x="447" y="269"/>
                  </a:cubicBezTo>
                  <a:cubicBezTo>
                    <a:pt x="447" y="299"/>
                    <a:pt x="477" y="329"/>
                    <a:pt x="477" y="358"/>
                  </a:cubicBezTo>
                  <a:cubicBezTo>
                    <a:pt x="507" y="388"/>
                    <a:pt x="537" y="418"/>
                    <a:pt x="567" y="448"/>
                  </a:cubicBezTo>
                  <a:cubicBezTo>
                    <a:pt x="537" y="686"/>
                    <a:pt x="447" y="1133"/>
                    <a:pt x="269" y="1789"/>
                  </a:cubicBezTo>
                  <a:cubicBezTo>
                    <a:pt x="90" y="2444"/>
                    <a:pt x="0" y="2802"/>
                    <a:pt x="0" y="2861"/>
                  </a:cubicBezTo>
                  <a:cubicBezTo>
                    <a:pt x="0" y="2921"/>
                    <a:pt x="30" y="2980"/>
                    <a:pt x="60" y="3010"/>
                  </a:cubicBezTo>
                  <a:cubicBezTo>
                    <a:pt x="90" y="3070"/>
                    <a:pt x="120" y="3070"/>
                    <a:pt x="149" y="3070"/>
                  </a:cubicBezTo>
                  <a:cubicBezTo>
                    <a:pt x="179" y="3070"/>
                    <a:pt x="209" y="2980"/>
                    <a:pt x="239" y="2802"/>
                  </a:cubicBezTo>
                  <a:cubicBezTo>
                    <a:pt x="269" y="2712"/>
                    <a:pt x="298" y="2623"/>
                    <a:pt x="358" y="2474"/>
                  </a:cubicBezTo>
                  <a:cubicBezTo>
                    <a:pt x="388" y="2325"/>
                    <a:pt x="447" y="2087"/>
                    <a:pt x="567" y="1729"/>
                  </a:cubicBezTo>
                  <a:cubicBezTo>
                    <a:pt x="567" y="1848"/>
                    <a:pt x="656" y="1997"/>
                    <a:pt x="865" y="2236"/>
                  </a:cubicBezTo>
                  <a:cubicBezTo>
                    <a:pt x="1043" y="2444"/>
                    <a:pt x="1282" y="2653"/>
                    <a:pt x="1490" y="2802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6" y="3040"/>
                    <a:pt x="2056" y="3010"/>
                  </a:cubicBezTo>
                  <a:cubicBezTo>
                    <a:pt x="2056" y="2980"/>
                    <a:pt x="2027" y="2921"/>
                    <a:pt x="1967" y="2861"/>
                  </a:cubicBezTo>
                  <a:cubicBezTo>
                    <a:pt x="1907" y="2831"/>
                    <a:pt x="1878" y="2802"/>
                    <a:pt x="1848" y="2772"/>
                  </a:cubicBezTo>
                  <a:cubicBezTo>
                    <a:pt x="1818" y="2742"/>
                    <a:pt x="1758" y="2682"/>
                    <a:pt x="1699" y="2653"/>
                  </a:cubicBezTo>
                  <a:cubicBezTo>
                    <a:pt x="1639" y="2593"/>
                    <a:pt x="1610" y="2563"/>
                    <a:pt x="1550" y="2533"/>
                  </a:cubicBezTo>
                  <a:cubicBezTo>
                    <a:pt x="1073" y="2116"/>
                    <a:pt x="835" y="1848"/>
                    <a:pt x="835" y="1759"/>
                  </a:cubicBezTo>
                  <a:cubicBezTo>
                    <a:pt x="835" y="1759"/>
                    <a:pt x="894" y="1729"/>
                    <a:pt x="984" y="1699"/>
                  </a:cubicBezTo>
                  <a:cubicBezTo>
                    <a:pt x="1073" y="1640"/>
                    <a:pt x="1192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52"/>
                    <a:pt x="1937" y="1163"/>
                    <a:pt x="2027" y="1044"/>
                  </a:cubicBezTo>
                  <a:cubicBezTo>
                    <a:pt x="2116" y="924"/>
                    <a:pt x="2176" y="776"/>
                    <a:pt x="2176" y="627"/>
                  </a:cubicBezTo>
                  <a:cubicBezTo>
                    <a:pt x="2176" y="418"/>
                    <a:pt x="2086" y="269"/>
                    <a:pt x="1907" y="150"/>
                  </a:cubicBezTo>
                  <a:cubicBezTo>
                    <a:pt x="1758" y="60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716025" y="2838850"/>
              <a:ext cx="56650" cy="77500"/>
            </a:xfrm>
            <a:custGeom>
              <a:avLst/>
              <a:gdLst/>
              <a:ahLst/>
              <a:cxnLst/>
              <a:rect l="l" t="t" r="r" b="b"/>
              <a:pathLst>
                <a:path w="2266" h="3100" extrusionOk="0">
                  <a:moveTo>
                    <a:pt x="120" y="1"/>
                  </a:moveTo>
                  <a:cubicBezTo>
                    <a:pt x="90" y="1"/>
                    <a:pt x="60" y="30"/>
                    <a:pt x="30" y="60"/>
                  </a:cubicBezTo>
                  <a:cubicBezTo>
                    <a:pt x="30" y="120"/>
                    <a:pt x="1" y="179"/>
                    <a:pt x="1" y="239"/>
                  </a:cubicBezTo>
                  <a:cubicBezTo>
                    <a:pt x="1" y="448"/>
                    <a:pt x="60" y="656"/>
                    <a:pt x="150" y="894"/>
                  </a:cubicBezTo>
                  <a:cubicBezTo>
                    <a:pt x="239" y="1103"/>
                    <a:pt x="358" y="1312"/>
                    <a:pt x="507" y="1490"/>
                  </a:cubicBezTo>
                  <a:cubicBezTo>
                    <a:pt x="686" y="1669"/>
                    <a:pt x="865" y="1759"/>
                    <a:pt x="1014" y="1788"/>
                  </a:cubicBezTo>
                  <a:cubicBezTo>
                    <a:pt x="865" y="2086"/>
                    <a:pt x="746" y="2325"/>
                    <a:pt x="656" y="2533"/>
                  </a:cubicBezTo>
                  <a:cubicBezTo>
                    <a:pt x="597" y="2682"/>
                    <a:pt x="537" y="2772"/>
                    <a:pt x="507" y="2831"/>
                  </a:cubicBezTo>
                  <a:cubicBezTo>
                    <a:pt x="477" y="2921"/>
                    <a:pt x="477" y="2980"/>
                    <a:pt x="477" y="3040"/>
                  </a:cubicBezTo>
                  <a:cubicBezTo>
                    <a:pt x="477" y="3070"/>
                    <a:pt x="507" y="3099"/>
                    <a:pt x="537" y="3099"/>
                  </a:cubicBezTo>
                  <a:cubicBezTo>
                    <a:pt x="567" y="3099"/>
                    <a:pt x="656" y="3040"/>
                    <a:pt x="746" y="2891"/>
                  </a:cubicBezTo>
                  <a:cubicBezTo>
                    <a:pt x="805" y="2801"/>
                    <a:pt x="835" y="2712"/>
                    <a:pt x="865" y="2623"/>
                  </a:cubicBezTo>
                  <a:cubicBezTo>
                    <a:pt x="924" y="2533"/>
                    <a:pt x="984" y="2414"/>
                    <a:pt x="1073" y="2235"/>
                  </a:cubicBezTo>
                  <a:cubicBezTo>
                    <a:pt x="1192" y="2057"/>
                    <a:pt x="1282" y="1878"/>
                    <a:pt x="1371" y="1729"/>
                  </a:cubicBezTo>
                  <a:cubicBezTo>
                    <a:pt x="1461" y="1550"/>
                    <a:pt x="1580" y="1312"/>
                    <a:pt x="1759" y="1043"/>
                  </a:cubicBezTo>
                  <a:cubicBezTo>
                    <a:pt x="1908" y="775"/>
                    <a:pt x="2057" y="567"/>
                    <a:pt x="2146" y="418"/>
                  </a:cubicBezTo>
                  <a:cubicBezTo>
                    <a:pt x="2235" y="269"/>
                    <a:pt x="2265" y="179"/>
                    <a:pt x="2265" y="120"/>
                  </a:cubicBezTo>
                  <a:cubicBezTo>
                    <a:pt x="2265" y="60"/>
                    <a:pt x="2235" y="1"/>
                    <a:pt x="2146" y="1"/>
                  </a:cubicBezTo>
                  <a:cubicBezTo>
                    <a:pt x="2086" y="1"/>
                    <a:pt x="1967" y="150"/>
                    <a:pt x="1818" y="388"/>
                  </a:cubicBezTo>
                  <a:lnTo>
                    <a:pt x="1371" y="1163"/>
                  </a:lnTo>
                  <a:cubicBezTo>
                    <a:pt x="1222" y="1431"/>
                    <a:pt x="1133" y="1550"/>
                    <a:pt x="1073" y="1550"/>
                  </a:cubicBezTo>
                  <a:cubicBezTo>
                    <a:pt x="1014" y="1550"/>
                    <a:pt x="924" y="1490"/>
                    <a:pt x="805" y="1401"/>
                  </a:cubicBezTo>
                  <a:cubicBezTo>
                    <a:pt x="686" y="1312"/>
                    <a:pt x="597" y="1192"/>
                    <a:pt x="507" y="1043"/>
                  </a:cubicBezTo>
                  <a:cubicBezTo>
                    <a:pt x="448" y="894"/>
                    <a:pt x="388" y="716"/>
                    <a:pt x="328" y="567"/>
                  </a:cubicBezTo>
                  <a:cubicBezTo>
                    <a:pt x="299" y="388"/>
                    <a:pt x="239" y="239"/>
                    <a:pt x="209" y="150"/>
                  </a:cubicBezTo>
                  <a:cubicBezTo>
                    <a:pt x="179" y="60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327925" y="326642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1"/>
                  </a:moveTo>
                  <a:cubicBezTo>
                    <a:pt x="954" y="1"/>
                    <a:pt x="626" y="60"/>
                    <a:pt x="596" y="150"/>
                  </a:cubicBezTo>
                  <a:cubicBezTo>
                    <a:pt x="567" y="209"/>
                    <a:pt x="537" y="239"/>
                    <a:pt x="537" y="269"/>
                  </a:cubicBezTo>
                  <a:cubicBezTo>
                    <a:pt x="537" y="567"/>
                    <a:pt x="447" y="1044"/>
                    <a:pt x="269" y="1759"/>
                  </a:cubicBezTo>
                  <a:cubicBezTo>
                    <a:pt x="90" y="2444"/>
                    <a:pt x="1" y="2831"/>
                    <a:pt x="1" y="2861"/>
                  </a:cubicBezTo>
                  <a:cubicBezTo>
                    <a:pt x="1" y="2891"/>
                    <a:pt x="1" y="2921"/>
                    <a:pt x="60" y="298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79" y="3070"/>
                    <a:pt x="239" y="2891"/>
                    <a:pt x="328" y="2563"/>
                  </a:cubicBezTo>
                  <a:cubicBezTo>
                    <a:pt x="328" y="2504"/>
                    <a:pt x="358" y="2384"/>
                    <a:pt x="418" y="2176"/>
                  </a:cubicBezTo>
                  <a:cubicBezTo>
                    <a:pt x="477" y="1967"/>
                    <a:pt x="537" y="1789"/>
                    <a:pt x="567" y="1669"/>
                  </a:cubicBezTo>
                  <a:lnTo>
                    <a:pt x="596" y="1669"/>
                  </a:lnTo>
                  <a:cubicBezTo>
                    <a:pt x="805" y="1669"/>
                    <a:pt x="1014" y="1640"/>
                    <a:pt x="1222" y="1610"/>
                  </a:cubicBezTo>
                  <a:cubicBezTo>
                    <a:pt x="1401" y="1580"/>
                    <a:pt x="1550" y="1550"/>
                    <a:pt x="1639" y="1520"/>
                  </a:cubicBezTo>
                  <a:cubicBezTo>
                    <a:pt x="1729" y="1491"/>
                    <a:pt x="1788" y="1461"/>
                    <a:pt x="1788" y="1401"/>
                  </a:cubicBezTo>
                  <a:cubicBezTo>
                    <a:pt x="1788" y="1401"/>
                    <a:pt x="1729" y="1371"/>
                    <a:pt x="1669" y="1371"/>
                  </a:cubicBezTo>
                  <a:cubicBezTo>
                    <a:pt x="1580" y="1371"/>
                    <a:pt x="1461" y="1371"/>
                    <a:pt x="1252" y="1401"/>
                  </a:cubicBezTo>
                  <a:cubicBezTo>
                    <a:pt x="1073" y="1401"/>
                    <a:pt x="865" y="1431"/>
                    <a:pt x="626" y="1431"/>
                  </a:cubicBezTo>
                  <a:cubicBezTo>
                    <a:pt x="745" y="895"/>
                    <a:pt x="805" y="567"/>
                    <a:pt x="805" y="388"/>
                  </a:cubicBezTo>
                  <a:cubicBezTo>
                    <a:pt x="805" y="358"/>
                    <a:pt x="805" y="329"/>
                    <a:pt x="805" y="329"/>
                  </a:cubicBezTo>
                  <a:cubicBezTo>
                    <a:pt x="865" y="329"/>
                    <a:pt x="1014" y="299"/>
                    <a:pt x="1192" y="269"/>
                  </a:cubicBezTo>
                  <a:cubicBezTo>
                    <a:pt x="1401" y="269"/>
                    <a:pt x="1550" y="239"/>
                    <a:pt x="1669" y="239"/>
                  </a:cubicBezTo>
                  <a:cubicBezTo>
                    <a:pt x="1788" y="239"/>
                    <a:pt x="1878" y="209"/>
                    <a:pt x="1937" y="209"/>
                  </a:cubicBezTo>
                  <a:cubicBezTo>
                    <a:pt x="2027" y="209"/>
                    <a:pt x="2086" y="209"/>
                    <a:pt x="2176" y="180"/>
                  </a:cubicBezTo>
                  <a:cubicBezTo>
                    <a:pt x="2295" y="180"/>
                    <a:pt x="2325" y="150"/>
                    <a:pt x="2325" y="120"/>
                  </a:cubicBezTo>
                  <a:cubicBezTo>
                    <a:pt x="2325" y="60"/>
                    <a:pt x="205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386025" y="32664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6" y="1"/>
                  </a:moveTo>
                  <a:cubicBezTo>
                    <a:pt x="626" y="1"/>
                    <a:pt x="626" y="1"/>
                    <a:pt x="597" y="31"/>
                  </a:cubicBezTo>
                  <a:cubicBezTo>
                    <a:pt x="597" y="31"/>
                    <a:pt x="597" y="90"/>
                    <a:pt x="597" y="120"/>
                  </a:cubicBezTo>
                  <a:cubicBezTo>
                    <a:pt x="597" y="329"/>
                    <a:pt x="507" y="805"/>
                    <a:pt x="299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891"/>
                    <a:pt x="30" y="2951"/>
                    <a:pt x="60" y="2980"/>
                  </a:cubicBezTo>
                  <a:cubicBezTo>
                    <a:pt x="90" y="3040"/>
                    <a:pt x="120" y="3040"/>
                    <a:pt x="150" y="3040"/>
                  </a:cubicBezTo>
                  <a:cubicBezTo>
                    <a:pt x="179" y="3040"/>
                    <a:pt x="209" y="2951"/>
                    <a:pt x="269" y="2772"/>
                  </a:cubicBezTo>
                  <a:cubicBezTo>
                    <a:pt x="299" y="2682"/>
                    <a:pt x="328" y="2593"/>
                    <a:pt x="358" y="2504"/>
                  </a:cubicBezTo>
                  <a:cubicBezTo>
                    <a:pt x="358" y="2414"/>
                    <a:pt x="388" y="2295"/>
                    <a:pt x="448" y="2176"/>
                  </a:cubicBezTo>
                  <a:cubicBezTo>
                    <a:pt x="477" y="2027"/>
                    <a:pt x="507" y="1908"/>
                    <a:pt x="537" y="1818"/>
                  </a:cubicBezTo>
                  <a:cubicBezTo>
                    <a:pt x="746" y="1014"/>
                    <a:pt x="865" y="507"/>
                    <a:pt x="865" y="299"/>
                  </a:cubicBezTo>
                  <a:cubicBezTo>
                    <a:pt x="865" y="239"/>
                    <a:pt x="835" y="180"/>
                    <a:pt x="77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416575" y="3266425"/>
              <a:ext cx="66325" cy="76000"/>
            </a:xfrm>
            <a:custGeom>
              <a:avLst/>
              <a:gdLst/>
              <a:ahLst/>
              <a:cxnLst/>
              <a:rect l="l" t="t" r="r" b="b"/>
              <a:pathLst>
                <a:path w="2653" h="3040" extrusionOk="0">
                  <a:moveTo>
                    <a:pt x="537" y="1"/>
                  </a:moveTo>
                  <a:cubicBezTo>
                    <a:pt x="507" y="1"/>
                    <a:pt x="477" y="31"/>
                    <a:pt x="477" y="90"/>
                  </a:cubicBezTo>
                  <a:cubicBezTo>
                    <a:pt x="477" y="418"/>
                    <a:pt x="686" y="954"/>
                    <a:pt x="1073" y="1640"/>
                  </a:cubicBezTo>
                  <a:cubicBezTo>
                    <a:pt x="656" y="2176"/>
                    <a:pt x="328" y="2563"/>
                    <a:pt x="120" y="2802"/>
                  </a:cubicBezTo>
                  <a:cubicBezTo>
                    <a:pt x="60" y="2831"/>
                    <a:pt x="30" y="2861"/>
                    <a:pt x="30" y="2861"/>
                  </a:cubicBezTo>
                  <a:cubicBezTo>
                    <a:pt x="30" y="2891"/>
                    <a:pt x="30" y="2891"/>
                    <a:pt x="30" y="2891"/>
                  </a:cubicBezTo>
                  <a:cubicBezTo>
                    <a:pt x="0" y="2921"/>
                    <a:pt x="0" y="2921"/>
                    <a:pt x="0" y="2951"/>
                  </a:cubicBezTo>
                  <a:cubicBezTo>
                    <a:pt x="0" y="2951"/>
                    <a:pt x="30" y="2980"/>
                    <a:pt x="60" y="3010"/>
                  </a:cubicBezTo>
                  <a:cubicBezTo>
                    <a:pt x="90" y="3040"/>
                    <a:pt x="120" y="3040"/>
                    <a:pt x="120" y="3040"/>
                  </a:cubicBezTo>
                  <a:cubicBezTo>
                    <a:pt x="209" y="3040"/>
                    <a:pt x="298" y="2980"/>
                    <a:pt x="388" y="2891"/>
                  </a:cubicBezTo>
                  <a:cubicBezTo>
                    <a:pt x="477" y="2802"/>
                    <a:pt x="745" y="2444"/>
                    <a:pt x="1222" y="1848"/>
                  </a:cubicBezTo>
                  <a:cubicBezTo>
                    <a:pt x="1431" y="2176"/>
                    <a:pt x="1609" y="2474"/>
                    <a:pt x="1788" y="2682"/>
                  </a:cubicBezTo>
                  <a:cubicBezTo>
                    <a:pt x="1997" y="2921"/>
                    <a:pt x="2116" y="3040"/>
                    <a:pt x="2175" y="3040"/>
                  </a:cubicBezTo>
                  <a:cubicBezTo>
                    <a:pt x="2235" y="3040"/>
                    <a:pt x="2235" y="3010"/>
                    <a:pt x="2235" y="2951"/>
                  </a:cubicBezTo>
                  <a:cubicBezTo>
                    <a:pt x="2235" y="2891"/>
                    <a:pt x="2205" y="2802"/>
                    <a:pt x="2146" y="2682"/>
                  </a:cubicBezTo>
                  <a:cubicBezTo>
                    <a:pt x="2056" y="2563"/>
                    <a:pt x="1937" y="2414"/>
                    <a:pt x="1788" y="2176"/>
                  </a:cubicBezTo>
                  <a:cubicBezTo>
                    <a:pt x="1609" y="1938"/>
                    <a:pt x="1490" y="1759"/>
                    <a:pt x="1401" y="1640"/>
                  </a:cubicBezTo>
                  <a:cubicBezTo>
                    <a:pt x="1401" y="1640"/>
                    <a:pt x="1520" y="1491"/>
                    <a:pt x="1729" y="1222"/>
                  </a:cubicBezTo>
                  <a:cubicBezTo>
                    <a:pt x="1848" y="1073"/>
                    <a:pt x="1937" y="954"/>
                    <a:pt x="1997" y="895"/>
                  </a:cubicBezTo>
                  <a:lnTo>
                    <a:pt x="2175" y="656"/>
                  </a:lnTo>
                  <a:cubicBezTo>
                    <a:pt x="2265" y="567"/>
                    <a:pt x="2324" y="478"/>
                    <a:pt x="2354" y="418"/>
                  </a:cubicBezTo>
                  <a:cubicBezTo>
                    <a:pt x="2414" y="388"/>
                    <a:pt x="2473" y="329"/>
                    <a:pt x="2593" y="239"/>
                  </a:cubicBezTo>
                  <a:cubicBezTo>
                    <a:pt x="2593" y="239"/>
                    <a:pt x="2593" y="239"/>
                    <a:pt x="2622" y="209"/>
                  </a:cubicBezTo>
                  <a:cubicBezTo>
                    <a:pt x="2622" y="209"/>
                    <a:pt x="2652" y="180"/>
                    <a:pt x="2652" y="180"/>
                  </a:cubicBezTo>
                  <a:cubicBezTo>
                    <a:pt x="2652" y="180"/>
                    <a:pt x="2652" y="150"/>
                    <a:pt x="2652" y="150"/>
                  </a:cubicBezTo>
                  <a:cubicBezTo>
                    <a:pt x="2652" y="120"/>
                    <a:pt x="2622" y="90"/>
                    <a:pt x="2593" y="60"/>
                  </a:cubicBezTo>
                  <a:cubicBezTo>
                    <a:pt x="2563" y="31"/>
                    <a:pt x="2503" y="1"/>
                    <a:pt x="2503" y="1"/>
                  </a:cubicBezTo>
                  <a:cubicBezTo>
                    <a:pt x="2414" y="1"/>
                    <a:pt x="2324" y="60"/>
                    <a:pt x="2205" y="209"/>
                  </a:cubicBezTo>
                  <a:cubicBezTo>
                    <a:pt x="2086" y="358"/>
                    <a:pt x="1758" y="746"/>
                    <a:pt x="1252" y="1401"/>
                  </a:cubicBezTo>
                  <a:cubicBezTo>
                    <a:pt x="954" y="895"/>
                    <a:pt x="805" y="478"/>
                    <a:pt x="805" y="180"/>
                  </a:cubicBezTo>
                  <a:cubicBezTo>
                    <a:pt x="805" y="150"/>
                    <a:pt x="775" y="90"/>
                    <a:pt x="715" y="60"/>
                  </a:cubicBezTo>
                  <a:cubicBezTo>
                    <a:pt x="656" y="31"/>
                    <a:pt x="596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494050" y="32664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3" y="1"/>
                    <a:pt x="656" y="60"/>
                    <a:pt x="596" y="150"/>
                  </a:cubicBezTo>
                  <a:cubicBezTo>
                    <a:pt x="596" y="150"/>
                    <a:pt x="56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09" y="1789"/>
                    <a:pt x="119" y="2087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70"/>
                    <a:pt x="358" y="3100"/>
                    <a:pt x="47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8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28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58" y="2831"/>
                    <a:pt x="328" y="2802"/>
                    <a:pt x="298" y="2802"/>
                  </a:cubicBezTo>
                  <a:cubicBezTo>
                    <a:pt x="26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37" y="1610"/>
                  </a:cubicBezTo>
                  <a:cubicBezTo>
                    <a:pt x="566" y="1640"/>
                    <a:pt x="56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28" y="1342"/>
                    <a:pt x="1639" y="1342"/>
                  </a:cubicBezTo>
                  <a:cubicBezTo>
                    <a:pt x="1550" y="1342"/>
                    <a:pt x="1401" y="1371"/>
                    <a:pt x="1222" y="1371"/>
                  </a:cubicBezTo>
                  <a:cubicBezTo>
                    <a:pt x="1073" y="1401"/>
                    <a:pt x="894" y="1401"/>
                    <a:pt x="745" y="1401"/>
                  </a:cubicBezTo>
                  <a:lnTo>
                    <a:pt x="626" y="1401"/>
                  </a:lnTo>
                  <a:cubicBezTo>
                    <a:pt x="745" y="924"/>
                    <a:pt x="805" y="567"/>
                    <a:pt x="805" y="358"/>
                  </a:cubicBezTo>
                  <a:lnTo>
                    <a:pt x="805" y="329"/>
                  </a:lnTo>
                  <a:cubicBezTo>
                    <a:pt x="834" y="329"/>
                    <a:pt x="894" y="329"/>
                    <a:pt x="1043" y="299"/>
                  </a:cubicBezTo>
                  <a:cubicBezTo>
                    <a:pt x="1162" y="269"/>
                    <a:pt x="1252" y="269"/>
                    <a:pt x="1311" y="269"/>
                  </a:cubicBezTo>
                  <a:lnTo>
                    <a:pt x="1460" y="269"/>
                  </a:lnTo>
                  <a:cubicBezTo>
                    <a:pt x="149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1562575" y="3266425"/>
              <a:ext cx="55900" cy="76750"/>
            </a:xfrm>
            <a:custGeom>
              <a:avLst/>
              <a:gdLst/>
              <a:ahLst/>
              <a:cxnLst/>
              <a:rect l="l" t="t" r="r" b="b"/>
              <a:pathLst>
                <a:path w="2236" h="3070" extrusionOk="0">
                  <a:moveTo>
                    <a:pt x="716" y="329"/>
                  </a:moveTo>
                  <a:cubicBezTo>
                    <a:pt x="1043" y="418"/>
                    <a:pt x="1341" y="567"/>
                    <a:pt x="1580" y="805"/>
                  </a:cubicBezTo>
                  <a:cubicBezTo>
                    <a:pt x="1848" y="1073"/>
                    <a:pt x="1967" y="1312"/>
                    <a:pt x="1967" y="1550"/>
                  </a:cubicBezTo>
                  <a:cubicBezTo>
                    <a:pt x="1967" y="1640"/>
                    <a:pt x="1907" y="1729"/>
                    <a:pt x="1788" y="1878"/>
                  </a:cubicBezTo>
                  <a:cubicBezTo>
                    <a:pt x="1669" y="2027"/>
                    <a:pt x="1550" y="2146"/>
                    <a:pt x="1371" y="2295"/>
                  </a:cubicBezTo>
                  <a:cubicBezTo>
                    <a:pt x="1222" y="2414"/>
                    <a:pt x="1043" y="2533"/>
                    <a:pt x="835" y="2653"/>
                  </a:cubicBezTo>
                  <a:cubicBezTo>
                    <a:pt x="626" y="2742"/>
                    <a:pt x="447" y="2802"/>
                    <a:pt x="269" y="2802"/>
                  </a:cubicBezTo>
                  <a:cubicBezTo>
                    <a:pt x="298" y="2504"/>
                    <a:pt x="358" y="2236"/>
                    <a:pt x="418" y="1997"/>
                  </a:cubicBezTo>
                  <a:cubicBezTo>
                    <a:pt x="447" y="1908"/>
                    <a:pt x="477" y="1818"/>
                    <a:pt x="507" y="1699"/>
                  </a:cubicBezTo>
                  <a:cubicBezTo>
                    <a:pt x="537" y="1550"/>
                    <a:pt x="567" y="1461"/>
                    <a:pt x="596" y="1401"/>
                  </a:cubicBezTo>
                  <a:cubicBezTo>
                    <a:pt x="596" y="1342"/>
                    <a:pt x="626" y="1252"/>
                    <a:pt x="656" y="1163"/>
                  </a:cubicBezTo>
                  <a:cubicBezTo>
                    <a:pt x="686" y="1073"/>
                    <a:pt x="686" y="1014"/>
                    <a:pt x="716" y="984"/>
                  </a:cubicBezTo>
                  <a:cubicBezTo>
                    <a:pt x="716" y="924"/>
                    <a:pt x="745" y="865"/>
                    <a:pt x="745" y="805"/>
                  </a:cubicBezTo>
                  <a:cubicBezTo>
                    <a:pt x="745" y="746"/>
                    <a:pt x="775" y="716"/>
                    <a:pt x="775" y="686"/>
                  </a:cubicBezTo>
                  <a:cubicBezTo>
                    <a:pt x="775" y="626"/>
                    <a:pt x="775" y="597"/>
                    <a:pt x="775" y="507"/>
                  </a:cubicBezTo>
                  <a:cubicBezTo>
                    <a:pt x="775" y="448"/>
                    <a:pt x="745" y="388"/>
                    <a:pt x="716" y="329"/>
                  </a:cubicBezTo>
                  <a:close/>
                  <a:moveTo>
                    <a:pt x="358" y="1"/>
                  </a:moveTo>
                  <a:cubicBezTo>
                    <a:pt x="298" y="1"/>
                    <a:pt x="269" y="1"/>
                    <a:pt x="269" y="60"/>
                  </a:cubicBezTo>
                  <a:cubicBezTo>
                    <a:pt x="269" y="120"/>
                    <a:pt x="269" y="150"/>
                    <a:pt x="328" y="180"/>
                  </a:cubicBezTo>
                  <a:cubicBezTo>
                    <a:pt x="358" y="209"/>
                    <a:pt x="447" y="269"/>
                    <a:pt x="537" y="269"/>
                  </a:cubicBezTo>
                  <a:cubicBezTo>
                    <a:pt x="507" y="299"/>
                    <a:pt x="507" y="329"/>
                    <a:pt x="507" y="388"/>
                  </a:cubicBezTo>
                  <a:cubicBezTo>
                    <a:pt x="507" y="567"/>
                    <a:pt x="447" y="954"/>
                    <a:pt x="269" y="1610"/>
                  </a:cubicBezTo>
                  <a:cubicBezTo>
                    <a:pt x="90" y="2236"/>
                    <a:pt x="0" y="2593"/>
                    <a:pt x="0" y="2682"/>
                  </a:cubicBezTo>
                  <a:cubicBezTo>
                    <a:pt x="0" y="2802"/>
                    <a:pt x="30" y="2891"/>
                    <a:pt x="90" y="2951"/>
                  </a:cubicBezTo>
                  <a:cubicBezTo>
                    <a:pt x="120" y="3040"/>
                    <a:pt x="179" y="3070"/>
                    <a:pt x="239" y="3070"/>
                  </a:cubicBezTo>
                  <a:cubicBezTo>
                    <a:pt x="447" y="3070"/>
                    <a:pt x="716" y="3010"/>
                    <a:pt x="1043" y="2831"/>
                  </a:cubicBezTo>
                  <a:cubicBezTo>
                    <a:pt x="1371" y="2653"/>
                    <a:pt x="1639" y="2444"/>
                    <a:pt x="1878" y="2206"/>
                  </a:cubicBezTo>
                  <a:cubicBezTo>
                    <a:pt x="2116" y="1967"/>
                    <a:pt x="2235" y="1759"/>
                    <a:pt x="2235" y="1550"/>
                  </a:cubicBezTo>
                  <a:cubicBezTo>
                    <a:pt x="2235" y="1282"/>
                    <a:pt x="2146" y="1044"/>
                    <a:pt x="1937" y="775"/>
                  </a:cubicBezTo>
                  <a:cubicBezTo>
                    <a:pt x="1729" y="537"/>
                    <a:pt x="1461" y="329"/>
                    <a:pt x="1163" y="209"/>
                  </a:cubicBezTo>
                  <a:cubicBezTo>
                    <a:pt x="894" y="60"/>
                    <a:pt x="59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674300" y="3265675"/>
              <a:ext cx="54425" cy="77500"/>
            </a:xfrm>
            <a:custGeom>
              <a:avLst/>
              <a:gdLst/>
              <a:ahLst/>
              <a:cxnLst/>
              <a:rect l="l" t="t" r="r" b="b"/>
              <a:pathLst>
                <a:path w="2177" h="3100" extrusionOk="0">
                  <a:moveTo>
                    <a:pt x="1372" y="299"/>
                  </a:moveTo>
                  <a:cubicBezTo>
                    <a:pt x="1729" y="299"/>
                    <a:pt x="1938" y="388"/>
                    <a:pt x="1938" y="627"/>
                  </a:cubicBezTo>
                  <a:cubicBezTo>
                    <a:pt x="1938" y="746"/>
                    <a:pt x="1848" y="865"/>
                    <a:pt x="1729" y="1014"/>
                  </a:cubicBezTo>
                  <a:cubicBezTo>
                    <a:pt x="1610" y="1133"/>
                    <a:pt x="1461" y="1223"/>
                    <a:pt x="1312" y="1282"/>
                  </a:cubicBezTo>
                  <a:cubicBezTo>
                    <a:pt x="1163" y="1372"/>
                    <a:pt x="1014" y="1431"/>
                    <a:pt x="865" y="1521"/>
                  </a:cubicBezTo>
                  <a:cubicBezTo>
                    <a:pt x="716" y="1580"/>
                    <a:pt x="597" y="1640"/>
                    <a:pt x="567" y="1670"/>
                  </a:cubicBezTo>
                  <a:cubicBezTo>
                    <a:pt x="746" y="1074"/>
                    <a:pt x="835" y="686"/>
                    <a:pt x="835" y="508"/>
                  </a:cubicBezTo>
                  <a:cubicBezTo>
                    <a:pt x="835" y="478"/>
                    <a:pt x="835" y="418"/>
                    <a:pt x="805" y="388"/>
                  </a:cubicBezTo>
                  <a:cubicBezTo>
                    <a:pt x="1044" y="329"/>
                    <a:pt x="1223" y="299"/>
                    <a:pt x="1372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67" y="150"/>
                    <a:pt x="478" y="210"/>
                    <a:pt x="478" y="269"/>
                  </a:cubicBezTo>
                  <a:cubicBezTo>
                    <a:pt x="478" y="299"/>
                    <a:pt x="478" y="329"/>
                    <a:pt x="508" y="359"/>
                  </a:cubicBezTo>
                  <a:cubicBezTo>
                    <a:pt x="508" y="418"/>
                    <a:pt x="537" y="418"/>
                    <a:pt x="567" y="448"/>
                  </a:cubicBezTo>
                  <a:cubicBezTo>
                    <a:pt x="56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31" y="2981"/>
                    <a:pt x="61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10" y="3010"/>
                    <a:pt x="269" y="2832"/>
                  </a:cubicBezTo>
                  <a:cubicBezTo>
                    <a:pt x="299" y="2742"/>
                    <a:pt x="329" y="2623"/>
                    <a:pt x="359" y="2474"/>
                  </a:cubicBezTo>
                  <a:cubicBezTo>
                    <a:pt x="388" y="2325"/>
                    <a:pt x="478" y="2087"/>
                    <a:pt x="567" y="1729"/>
                  </a:cubicBezTo>
                  <a:cubicBezTo>
                    <a:pt x="567" y="1848"/>
                    <a:pt x="686" y="2027"/>
                    <a:pt x="865" y="2236"/>
                  </a:cubicBezTo>
                  <a:cubicBezTo>
                    <a:pt x="1074" y="2444"/>
                    <a:pt x="1282" y="2653"/>
                    <a:pt x="1491" y="2832"/>
                  </a:cubicBezTo>
                  <a:cubicBezTo>
                    <a:pt x="1729" y="2981"/>
                    <a:pt x="1908" y="3070"/>
                    <a:pt x="1997" y="3070"/>
                  </a:cubicBezTo>
                  <a:cubicBezTo>
                    <a:pt x="2057" y="3070"/>
                    <a:pt x="2087" y="3070"/>
                    <a:pt x="2087" y="3010"/>
                  </a:cubicBezTo>
                  <a:cubicBezTo>
                    <a:pt x="2087" y="2981"/>
                    <a:pt x="2027" y="2921"/>
                    <a:pt x="1968" y="2861"/>
                  </a:cubicBezTo>
                  <a:cubicBezTo>
                    <a:pt x="1938" y="2832"/>
                    <a:pt x="1878" y="2802"/>
                    <a:pt x="1848" y="2772"/>
                  </a:cubicBezTo>
                  <a:cubicBezTo>
                    <a:pt x="1819" y="2742"/>
                    <a:pt x="1759" y="2712"/>
                    <a:pt x="1699" y="2653"/>
                  </a:cubicBezTo>
                  <a:cubicBezTo>
                    <a:pt x="1670" y="2593"/>
                    <a:pt x="1610" y="2563"/>
                    <a:pt x="1580" y="2534"/>
                  </a:cubicBezTo>
                  <a:cubicBezTo>
                    <a:pt x="1103" y="2117"/>
                    <a:pt x="865" y="1878"/>
                    <a:pt x="865" y="1789"/>
                  </a:cubicBezTo>
                  <a:cubicBezTo>
                    <a:pt x="865" y="1759"/>
                    <a:pt x="895" y="1729"/>
                    <a:pt x="984" y="1699"/>
                  </a:cubicBezTo>
                  <a:cubicBezTo>
                    <a:pt x="1074" y="1670"/>
                    <a:pt x="1193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82"/>
                    <a:pt x="1968" y="1163"/>
                    <a:pt x="2057" y="1044"/>
                  </a:cubicBezTo>
                  <a:cubicBezTo>
                    <a:pt x="214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38" y="180"/>
                  </a:cubicBezTo>
                  <a:cubicBezTo>
                    <a:pt x="1759" y="61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742100" y="32664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50" y="1"/>
                  </a:moveTo>
                  <a:cubicBezTo>
                    <a:pt x="98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67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8" y="2593"/>
                    <a:pt x="1848" y="2593"/>
                  </a:cubicBezTo>
                  <a:cubicBezTo>
                    <a:pt x="1818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69" y="2742"/>
                    <a:pt x="269" y="2682"/>
                  </a:cubicBezTo>
                  <a:cubicBezTo>
                    <a:pt x="269" y="2563"/>
                    <a:pt x="358" y="2206"/>
                    <a:pt x="567" y="1610"/>
                  </a:cubicBezTo>
                  <a:cubicBezTo>
                    <a:pt x="567" y="1640"/>
                    <a:pt x="567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58" y="1342"/>
                    <a:pt x="1639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45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61" y="269"/>
                  </a:lnTo>
                  <a:cubicBezTo>
                    <a:pt x="152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800950" y="32664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8" y="1"/>
                  </a:moveTo>
                  <a:cubicBezTo>
                    <a:pt x="1729" y="1"/>
                    <a:pt x="1520" y="60"/>
                    <a:pt x="1282" y="150"/>
                  </a:cubicBezTo>
                  <a:cubicBezTo>
                    <a:pt x="1043" y="269"/>
                    <a:pt x="865" y="358"/>
                    <a:pt x="775" y="478"/>
                  </a:cubicBezTo>
                  <a:cubicBezTo>
                    <a:pt x="745" y="507"/>
                    <a:pt x="716" y="567"/>
                    <a:pt x="716" y="626"/>
                  </a:cubicBezTo>
                  <a:cubicBezTo>
                    <a:pt x="686" y="716"/>
                    <a:pt x="656" y="775"/>
                    <a:pt x="656" y="805"/>
                  </a:cubicBezTo>
                  <a:cubicBezTo>
                    <a:pt x="656" y="895"/>
                    <a:pt x="716" y="1014"/>
                    <a:pt x="835" y="1163"/>
                  </a:cubicBezTo>
                  <a:cubicBezTo>
                    <a:pt x="924" y="1282"/>
                    <a:pt x="1043" y="1401"/>
                    <a:pt x="1192" y="1520"/>
                  </a:cubicBezTo>
                  <a:cubicBezTo>
                    <a:pt x="1311" y="1640"/>
                    <a:pt x="1431" y="1759"/>
                    <a:pt x="155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4"/>
                    <a:pt x="1609" y="2504"/>
                    <a:pt x="1460" y="262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7" y="2742"/>
                    <a:pt x="447" y="2682"/>
                  </a:cubicBezTo>
                  <a:cubicBezTo>
                    <a:pt x="328" y="2593"/>
                    <a:pt x="239" y="2533"/>
                    <a:pt x="179" y="2474"/>
                  </a:cubicBezTo>
                  <a:cubicBezTo>
                    <a:pt x="120" y="2384"/>
                    <a:pt x="60" y="2355"/>
                    <a:pt x="60" y="2355"/>
                  </a:cubicBezTo>
                  <a:cubicBezTo>
                    <a:pt x="30" y="2355"/>
                    <a:pt x="0" y="2384"/>
                    <a:pt x="0" y="2444"/>
                  </a:cubicBezTo>
                  <a:cubicBezTo>
                    <a:pt x="0" y="2563"/>
                    <a:pt x="90" y="2682"/>
                    <a:pt x="269" y="2831"/>
                  </a:cubicBezTo>
                  <a:cubicBezTo>
                    <a:pt x="447" y="2951"/>
                    <a:pt x="656" y="3040"/>
                    <a:pt x="894" y="3040"/>
                  </a:cubicBezTo>
                  <a:cubicBezTo>
                    <a:pt x="1222" y="3040"/>
                    <a:pt x="1460" y="2951"/>
                    <a:pt x="1669" y="2802"/>
                  </a:cubicBezTo>
                  <a:cubicBezTo>
                    <a:pt x="1878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60" y="1401"/>
                  </a:cubicBezTo>
                  <a:cubicBezTo>
                    <a:pt x="1103" y="1073"/>
                    <a:pt x="924" y="865"/>
                    <a:pt x="924" y="805"/>
                  </a:cubicBezTo>
                  <a:cubicBezTo>
                    <a:pt x="924" y="656"/>
                    <a:pt x="1073" y="537"/>
                    <a:pt x="1401" y="388"/>
                  </a:cubicBezTo>
                  <a:cubicBezTo>
                    <a:pt x="1520" y="358"/>
                    <a:pt x="1639" y="329"/>
                    <a:pt x="1758" y="299"/>
                  </a:cubicBezTo>
                  <a:cubicBezTo>
                    <a:pt x="1907" y="269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56" y="60"/>
                  </a:cubicBezTo>
                  <a:cubicBezTo>
                    <a:pt x="2027" y="3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866500" y="32664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6" y="1"/>
                  </a:moveTo>
                  <a:cubicBezTo>
                    <a:pt x="626" y="1"/>
                    <a:pt x="626" y="1"/>
                    <a:pt x="596" y="31"/>
                  </a:cubicBezTo>
                  <a:cubicBezTo>
                    <a:pt x="596" y="31"/>
                    <a:pt x="596" y="90"/>
                    <a:pt x="596" y="120"/>
                  </a:cubicBezTo>
                  <a:cubicBezTo>
                    <a:pt x="596" y="329"/>
                    <a:pt x="507" y="805"/>
                    <a:pt x="298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891"/>
                    <a:pt x="30" y="2951"/>
                    <a:pt x="60" y="2980"/>
                  </a:cubicBezTo>
                  <a:cubicBezTo>
                    <a:pt x="90" y="3040"/>
                    <a:pt x="149" y="3040"/>
                    <a:pt x="179" y="3040"/>
                  </a:cubicBezTo>
                  <a:cubicBezTo>
                    <a:pt x="179" y="3040"/>
                    <a:pt x="209" y="2951"/>
                    <a:pt x="269" y="2772"/>
                  </a:cubicBezTo>
                  <a:cubicBezTo>
                    <a:pt x="298" y="2682"/>
                    <a:pt x="328" y="2593"/>
                    <a:pt x="358" y="2504"/>
                  </a:cubicBezTo>
                  <a:cubicBezTo>
                    <a:pt x="388" y="2414"/>
                    <a:pt x="418" y="2295"/>
                    <a:pt x="447" y="2176"/>
                  </a:cubicBezTo>
                  <a:cubicBezTo>
                    <a:pt x="477" y="2027"/>
                    <a:pt x="507" y="1908"/>
                    <a:pt x="537" y="1818"/>
                  </a:cubicBezTo>
                  <a:cubicBezTo>
                    <a:pt x="745" y="1014"/>
                    <a:pt x="865" y="507"/>
                    <a:pt x="865" y="299"/>
                  </a:cubicBezTo>
                  <a:cubicBezTo>
                    <a:pt x="865" y="239"/>
                    <a:pt x="835" y="180"/>
                    <a:pt x="805" y="90"/>
                  </a:cubicBezTo>
                  <a:cubicBezTo>
                    <a:pt x="745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893325" y="32664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7" y="1"/>
                  </a:moveTo>
                  <a:cubicBezTo>
                    <a:pt x="1728" y="1"/>
                    <a:pt x="1550" y="60"/>
                    <a:pt x="1311" y="150"/>
                  </a:cubicBezTo>
                  <a:cubicBezTo>
                    <a:pt x="1073" y="269"/>
                    <a:pt x="894" y="358"/>
                    <a:pt x="805" y="478"/>
                  </a:cubicBezTo>
                  <a:cubicBezTo>
                    <a:pt x="775" y="507"/>
                    <a:pt x="745" y="567"/>
                    <a:pt x="715" y="626"/>
                  </a:cubicBezTo>
                  <a:cubicBezTo>
                    <a:pt x="686" y="716"/>
                    <a:pt x="686" y="775"/>
                    <a:pt x="686" y="805"/>
                  </a:cubicBezTo>
                  <a:cubicBezTo>
                    <a:pt x="686" y="895"/>
                    <a:pt x="715" y="1014"/>
                    <a:pt x="834" y="1163"/>
                  </a:cubicBezTo>
                  <a:cubicBezTo>
                    <a:pt x="954" y="1282"/>
                    <a:pt x="1073" y="1401"/>
                    <a:pt x="1192" y="1520"/>
                  </a:cubicBezTo>
                  <a:cubicBezTo>
                    <a:pt x="1311" y="1640"/>
                    <a:pt x="1430" y="1759"/>
                    <a:pt x="1550" y="1878"/>
                  </a:cubicBezTo>
                  <a:cubicBezTo>
                    <a:pt x="1669" y="2027"/>
                    <a:pt x="1728" y="2116"/>
                    <a:pt x="1728" y="2206"/>
                  </a:cubicBezTo>
                  <a:cubicBezTo>
                    <a:pt x="1728" y="2384"/>
                    <a:pt x="1639" y="2504"/>
                    <a:pt x="1460" y="2623"/>
                  </a:cubicBezTo>
                  <a:cubicBezTo>
                    <a:pt x="1311" y="2712"/>
                    <a:pt x="1103" y="2772"/>
                    <a:pt x="834" y="2772"/>
                  </a:cubicBezTo>
                  <a:cubicBezTo>
                    <a:pt x="715" y="2772"/>
                    <a:pt x="596" y="2742"/>
                    <a:pt x="477" y="2682"/>
                  </a:cubicBezTo>
                  <a:cubicBezTo>
                    <a:pt x="358" y="2593"/>
                    <a:pt x="268" y="2533"/>
                    <a:pt x="209" y="2474"/>
                  </a:cubicBezTo>
                  <a:cubicBezTo>
                    <a:pt x="119" y="2384"/>
                    <a:pt x="90" y="2355"/>
                    <a:pt x="60" y="2355"/>
                  </a:cubicBezTo>
                  <a:cubicBezTo>
                    <a:pt x="30" y="2355"/>
                    <a:pt x="0" y="2384"/>
                    <a:pt x="0" y="2444"/>
                  </a:cubicBezTo>
                  <a:cubicBezTo>
                    <a:pt x="0" y="2563"/>
                    <a:pt x="119" y="2682"/>
                    <a:pt x="298" y="2831"/>
                  </a:cubicBezTo>
                  <a:cubicBezTo>
                    <a:pt x="477" y="2951"/>
                    <a:pt x="686" y="3040"/>
                    <a:pt x="924" y="3040"/>
                  </a:cubicBezTo>
                  <a:cubicBezTo>
                    <a:pt x="1222" y="3040"/>
                    <a:pt x="1490" y="2951"/>
                    <a:pt x="1699" y="2802"/>
                  </a:cubicBezTo>
                  <a:cubicBezTo>
                    <a:pt x="1907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48" y="1818"/>
                  </a:cubicBezTo>
                  <a:cubicBezTo>
                    <a:pt x="1728" y="1640"/>
                    <a:pt x="1609" y="1520"/>
                    <a:pt x="1460" y="1401"/>
                  </a:cubicBezTo>
                  <a:cubicBezTo>
                    <a:pt x="1103" y="1073"/>
                    <a:pt x="924" y="865"/>
                    <a:pt x="924" y="805"/>
                  </a:cubicBezTo>
                  <a:cubicBezTo>
                    <a:pt x="924" y="656"/>
                    <a:pt x="1103" y="537"/>
                    <a:pt x="1430" y="388"/>
                  </a:cubicBezTo>
                  <a:cubicBezTo>
                    <a:pt x="1520" y="358"/>
                    <a:pt x="1639" y="329"/>
                    <a:pt x="1788" y="299"/>
                  </a:cubicBezTo>
                  <a:cubicBezTo>
                    <a:pt x="1907" y="269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86" y="60"/>
                  </a:cubicBezTo>
                  <a:cubicBezTo>
                    <a:pt x="2026" y="31"/>
                    <a:pt x="1967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958125" y="3266425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461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20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8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6" y="3070"/>
                    <a:pt x="716" y="3010"/>
                    <a:pt x="745" y="2891"/>
                  </a:cubicBezTo>
                  <a:cubicBezTo>
                    <a:pt x="775" y="2802"/>
                    <a:pt x="805" y="2623"/>
                    <a:pt x="865" y="2384"/>
                  </a:cubicBezTo>
                  <a:cubicBezTo>
                    <a:pt x="924" y="2146"/>
                    <a:pt x="984" y="1967"/>
                    <a:pt x="1014" y="1848"/>
                  </a:cubicBezTo>
                  <a:cubicBezTo>
                    <a:pt x="1222" y="1044"/>
                    <a:pt x="1341" y="537"/>
                    <a:pt x="1341" y="329"/>
                  </a:cubicBezTo>
                  <a:cubicBezTo>
                    <a:pt x="1341" y="329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7" y="299"/>
                    <a:pt x="2146" y="299"/>
                    <a:pt x="2235" y="299"/>
                  </a:cubicBezTo>
                  <a:cubicBezTo>
                    <a:pt x="2325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017725" y="3265675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39" y="269"/>
                    <a:pt x="1758" y="359"/>
                    <a:pt x="1848" y="508"/>
                  </a:cubicBezTo>
                  <a:cubicBezTo>
                    <a:pt x="1967" y="656"/>
                    <a:pt x="2026" y="865"/>
                    <a:pt x="2026" y="1103"/>
                  </a:cubicBezTo>
                  <a:cubicBezTo>
                    <a:pt x="2026" y="1342"/>
                    <a:pt x="1937" y="1610"/>
                    <a:pt x="1788" y="1878"/>
                  </a:cubicBezTo>
                  <a:cubicBezTo>
                    <a:pt x="1639" y="2146"/>
                    <a:pt x="1460" y="2385"/>
                    <a:pt x="1252" y="2563"/>
                  </a:cubicBezTo>
                  <a:cubicBezTo>
                    <a:pt x="1073" y="2742"/>
                    <a:pt x="864" y="2832"/>
                    <a:pt x="715" y="2832"/>
                  </a:cubicBezTo>
                  <a:cubicBezTo>
                    <a:pt x="596" y="2832"/>
                    <a:pt x="507" y="2772"/>
                    <a:pt x="388" y="2683"/>
                  </a:cubicBezTo>
                  <a:cubicBezTo>
                    <a:pt x="298" y="2563"/>
                    <a:pt x="268" y="2385"/>
                    <a:pt x="268" y="2206"/>
                  </a:cubicBezTo>
                  <a:cubicBezTo>
                    <a:pt x="268" y="1997"/>
                    <a:pt x="298" y="1759"/>
                    <a:pt x="388" y="1521"/>
                  </a:cubicBezTo>
                  <a:cubicBezTo>
                    <a:pt x="507" y="1282"/>
                    <a:pt x="596" y="1074"/>
                    <a:pt x="745" y="895"/>
                  </a:cubicBezTo>
                  <a:cubicBezTo>
                    <a:pt x="864" y="716"/>
                    <a:pt x="1013" y="567"/>
                    <a:pt x="1133" y="448"/>
                  </a:cubicBezTo>
                  <a:cubicBezTo>
                    <a:pt x="1281" y="329"/>
                    <a:pt x="140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1" y="1"/>
                    <a:pt x="1073" y="120"/>
                    <a:pt x="835" y="329"/>
                  </a:cubicBezTo>
                  <a:cubicBezTo>
                    <a:pt x="596" y="567"/>
                    <a:pt x="388" y="835"/>
                    <a:pt x="239" y="1193"/>
                  </a:cubicBezTo>
                  <a:cubicBezTo>
                    <a:pt x="90" y="1550"/>
                    <a:pt x="0" y="1908"/>
                    <a:pt x="0" y="2266"/>
                  </a:cubicBezTo>
                  <a:cubicBezTo>
                    <a:pt x="0" y="2444"/>
                    <a:pt x="60" y="2623"/>
                    <a:pt x="209" y="2832"/>
                  </a:cubicBezTo>
                  <a:cubicBezTo>
                    <a:pt x="328" y="3010"/>
                    <a:pt x="477" y="3100"/>
                    <a:pt x="686" y="3100"/>
                  </a:cubicBezTo>
                  <a:cubicBezTo>
                    <a:pt x="924" y="3100"/>
                    <a:pt x="1192" y="2981"/>
                    <a:pt x="1430" y="2772"/>
                  </a:cubicBezTo>
                  <a:cubicBezTo>
                    <a:pt x="1699" y="2534"/>
                    <a:pt x="1907" y="2266"/>
                    <a:pt x="2056" y="1968"/>
                  </a:cubicBezTo>
                  <a:cubicBezTo>
                    <a:pt x="2235" y="1640"/>
                    <a:pt x="2324" y="1342"/>
                    <a:pt x="2324" y="1074"/>
                  </a:cubicBezTo>
                  <a:cubicBezTo>
                    <a:pt x="2324" y="805"/>
                    <a:pt x="2235" y="567"/>
                    <a:pt x="2086" y="329"/>
                  </a:cubicBezTo>
                  <a:cubicBezTo>
                    <a:pt x="1907" y="120"/>
                    <a:pt x="1728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084750" y="3265675"/>
              <a:ext cx="53675" cy="77500"/>
            </a:xfrm>
            <a:custGeom>
              <a:avLst/>
              <a:gdLst/>
              <a:ahLst/>
              <a:cxnLst/>
              <a:rect l="l" t="t" r="r" b="b"/>
              <a:pathLst>
                <a:path w="2147" h="3100" extrusionOk="0">
                  <a:moveTo>
                    <a:pt x="1342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1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776" y="388"/>
                  </a:cubicBezTo>
                  <a:cubicBezTo>
                    <a:pt x="1014" y="329"/>
                    <a:pt x="1193" y="299"/>
                    <a:pt x="1342" y="299"/>
                  </a:cubicBezTo>
                  <a:close/>
                  <a:moveTo>
                    <a:pt x="1252" y="1"/>
                  </a:moveTo>
                  <a:cubicBezTo>
                    <a:pt x="1074" y="1"/>
                    <a:pt x="895" y="31"/>
                    <a:pt x="71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48" y="329"/>
                    <a:pt x="478" y="359"/>
                  </a:cubicBezTo>
                  <a:cubicBezTo>
                    <a:pt x="507" y="418"/>
                    <a:pt x="537" y="418"/>
                    <a:pt x="53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61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1" y="3040"/>
                  </a:cubicBezTo>
                  <a:cubicBezTo>
                    <a:pt x="61" y="3070"/>
                    <a:pt x="90" y="3100"/>
                    <a:pt x="120" y="3100"/>
                  </a:cubicBezTo>
                  <a:cubicBezTo>
                    <a:pt x="150" y="3100"/>
                    <a:pt x="180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58" y="2325"/>
                    <a:pt x="448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699" y="2981"/>
                    <a:pt x="1878" y="3070"/>
                    <a:pt x="1968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8" y="2861"/>
                  </a:cubicBezTo>
                  <a:cubicBezTo>
                    <a:pt x="1908" y="2832"/>
                    <a:pt x="1878" y="2802"/>
                    <a:pt x="1819" y="2772"/>
                  </a:cubicBezTo>
                  <a:cubicBezTo>
                    <a:pt x="1789" y="2742"/>
                    <a:pt x="1759" y="2712"/>
                    <a:pt x="1699" y="2653"/>
                  </a:cubicBezTo>
                  <a:cubicBezTo>
                    <a:pt x="1640" y="2593"/>
                    <a:pt x="1580" y="2563"/>
                    <a:pt x="1550" y="2534"/>
                  </a:cubicBezTo>
                  <a:cubicBezTo>
                    <a:pt x="1074" y="2117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44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9" y="1282"/>
                    <a:pt x="1938" y="1163"/>
                    <a:pt x="2027" y="1044"/>
                  </a:cubicBezTo>
                  <a:cubicBezTo>
                    <a:pt x="2116" y="925"/>
                    <a:pt x="2146" y="776"/>
                    <a:pt x="2146" y="627"/>
                  </a:cubicBezTo>
                  <a:cubicBezTo>
                    <a:pt x="2146" y="418"/>
                    <a:pt x="2087" y="269"/>
                    <a:pt x="1908" y="180"/>
                  </a:cubicBezTo>
                  <a:cubicBezTo>
                    <a:pt x="1729" y="61"/>
                    <a:pt x="1521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321225" y="3610575"/>
              <a:ext cx="55900" cy="77500"/>
            </a:xfrm>
            <a:custGeom>
              <a:avLst/>
              <a:gdLst/>
              <a:ahLst/>
              <a:cxnLst/>
              <a:rect l="l" t="t" r="r" b="b"/>
              <a:pathLst>
                <a:path w="2236" h="3100" extrusionOk="0">
                  <a:moveTo>
                    <a:pt x="715" y="329"/>
                  </a:moveTo>
                  <a:cubicBezTo>
                    <a:pt x="1043" y="418"/>
                    <a:pt x="1311" y="597"/>
                    <a:pt x="1580" y="835"/>
                  </a:cubicBezTo>
                  <a:cubicBezTo>
                    <a:pt x="1818" y="1073"/>
                    <a:pt x="1937" y="1312"/>
                    <a:pt x="1937" y="1550"/>
                  </a:cubicBezTo>
                  <a:cubicBezTo>
                    <a:pt x="1937" y="1640"/>
                    <a:pt x="1907" y="1759"/>
                    <a:pt x="1788" y="1908"/>
                  </a:cubicBezTo>
                  <a:cubicBezTo>
                    <a:pt x="1669" y="2027"/>
                    <a:pt x="1520" y="2176"/>
                    <a:pt x="1371" y="2295"/>
                  </a:cubicBezTo>
                  <a:cubicBezTo>
                    <a:pt x="1192" y="2444"/>
                    <a:pt x="1013" y="2563"/>
                    <a:pt x="805" y="2653"/>
                  </a:cubicBezTo>
                  <a:cubicBezTo>
                    <a:pt x="596" y="2772"/>
                    <a:pt x="418" y="2802"/>
                    <a:pt x="269" y="2831"/>
                  </a:cubicBezTo>
                  <a:cubicBezTo>
                    <a:pt x="298" y="2533"/>
                    <a:pt x="328" y="2265"/>
                    <a:pt x="418" y="2027"/>
                  </a:cubicBezTo>
                  <a:cubicBezTo>
                    <a:pt x="447" y="1938"/>
                    <a:pt x="477" y="1818"/>
                    <a:pt x="507" y="1699"/>
                  </a:cubicBezTo>
                  <a:cubicBezTo>
                    <a:pt x="537" y="1580"/>
                    <a:pt x="566" y="1491"/>
                    <a:pt x="566" y="1431"/>
                  </a:cubicBezTo>
                  <a:cubicBezTo>
                    <a:pt x="596" y="1342"/>
                    <a:pt x="626" y="1282"/>
                    <a:pt x="656" y="1193"/>
                  </a:cubicBezTo>
                  <a:cubicBezTo>
                    <a:pt x="656" y="1103"/>
                    <a:pt x="686" y="1044"/>
                    <a:pt x="686" y="984"/>
                  </a:cubicBezTo>
                  <a:cubicBezTo>
                    <a:pt x="715" y="924"/>
                    <a:pt x="715" y="895"/>
                    <a:pt x="745" y="835"/>
                  </a:cubicBezTo>
                  <a:cubicBezTo>
                    <a:pt x="745" y="775"/>
                    <a:pt x="745" y="716"/>
                    <a:pt x="745" y="686"/>
                  </a:cubicBezTo>
                  <a:cubicBezTo>
                    <a:pt x="745" y="656"/>
                    <a:pt x="775" y="597"/>
                    <a:pt x="775" y="537"/>
                  </a:cubicBezTo>
                  <a:cubicBezTo>
                    <a:pt x="775" y="448"/>
                    <a:pt x="745" y="388"/>
                    <a:pt x="715" y="329"/>
                  </a:cubicBezTo>
                  <a:close/>
                  <a:moveTo>
                    <a:pt x="328" y="1"/>
                  </a:moveTo>
                  <a:cubicBezTo>
                    <a:pt x="269" y="1"/>
                    <a:pt x="239" y="31"/>
                    <a:pt x="239" y="90"/>
                  </a:cubicBezTo>
                  <a:cubicBezTo>
                    <a:pt x="239" y="120"/>
                    <a:pt x="269" y="150"/>
                    <a:pt x="328" y="209"/>
                  </a:cubicBezTo>
                  <a:cubicBezTo>
                    <a:pt x="358" y="239"/>
                    <a:pt x="418" y="269"/>
                    <a:pt x="507" y="299"/>
                  </a:cubicBezTo>
                  <a:cubicBezTo>
                    <a:pt x="507" y="299"/>
                    <a:pt x="507" y="329"/>
                    <a:pt x="507" y="388"/>
                  </a:cubicBezTo>
                  <a:cubicBezTo>
                    <a:pt x="507" y="567"/>
                    <a:pt x="418" y="984"/>
                    <a:pt x="239" y="1610"/>
                  </a:cubicBezTo>
                  <a:cubicBezTo>
                    <a:pt x="90" y="2235"/>
                    <a:pt x="0" y="2623"/>
                    <a:pt x="0" y="2712"/>
                  </a:cubicBezTo>
                  <a:cubicBezTo>
                    <a:pt x="0" y="2802"/>
                    <a:pt x="0" y="2891"/>
                    <a:pt x="60" y="2980"/>
                  </a:cubicBezTo>
                  <a:cubicBezTo>
                    <a:pt x="120" y="3070"/>
                    <a:pt x="179" y="3100"/>
                    <a:pt x="239" y="3100"/>
                  </a:cubicBezTo>
                  <a:cubicBezTo>
                    <a:pt x="447" y="3100"/>
                    <a:pt x="715" y="3010"/>
                    <a:pt x="1043" y="2831"/>
                  </a:cubicBezTo>
                  <a:cubicBezTo>
                    <a:pt x="1341" y="2682"/>
                    <a:pt x="1639" y="2474"/>
                    <a:pt x="1878" y="2206"/>
                  </a:cubicBezTo>
                  <a:cubicBezTo>
                    <a:pt x="2116" y="1967"/>
                    <a:pt x="2235" y="1759"/>
                    <a:pt x="2235" y="1580"/>
                  </a:cubicBezTo>
                  <a:cubicBezTo>
                    <a:pt x="2235" y="1312"/>
                    <a:pt x="2146" y="1044"/>
                    <a:pt x="1907" y="805"/>
                  </a:cubicBezTo>
                  <a:cubicBezTo>
                    <a:pt x="1699" y="567"/>
                    <a:pt x="1460" y="358"/>
                    <a:pt x="1162" y="209"/>
                  </a:cubicBezTo>
                  <a:cubicBezTo>
                    <a:pt x="864" y="60"/>
                    <a:pt x="596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389000" y="3676125"/>
              <a:ext cx="10450" cy="14175"/>
            </a:xfrm>
            <a:custGeom>
              <a:avLst/>
              <a:gdLst/>
              <a:ahLst/>
              <a:cxnLst/>
              <a:rect l="l" t="t" r="r" b="b"/>
              <a:pathLst>
                <a:path w="418" h="567" extrusionOk="0">
                  <a:moveTo>
                    <a:pt x="180" y="1"/>
                  </a:moveTo>
                  <a:cubicBezTo>
                    <a:pt x="120" y="1"/>
                    <a:pt x="90" y="31"/>
                    <a:pt x="31" y="60"/>
                  </a:cubicBezTo>
                  <a:cubicBezTo>
                    <a:pt x="1" y="120"/>
                    <a:pt x="1" y="180"/>
                    <a:pt x="1" y="239"/>
                  </a:cubicBezTo>
                  <a:cubicBezTo>
                    <a:pt x="1" y="299"/>
                    <a:pt x="31" y="358"/>
                    <a:pt x="120" y="448"/>
                  </a:cubicBezTo>
                  <a:cubicBezTo>
                    <a:pt x="209" y="537"/>
                    <a:pt x="269" y="567"/>
                    <a:pt x="329" y="567"/>
                  </a:cubicBezTo>
                  <a:cubicBezTo>
                    <a:pt x="358" y="567"/>
                    <a:pt x="358" y="567"/>
                    <a:pt x="388" y="537"/>
                  </a:cubicBezTo>
                  <a:cubicBezTo>
                    <a:pt x="418" y="537"/>
                    <a:pt x="418" y="507"/>
                    <a:pt x="418" y="507"/>
                  </a:cubicBezTo>
                  <a:cubicBezTo>
                    <a:pt x="418" y="418"/>
                    <a:pt x="388" y="329"/>
                    <a:pt x="329" y="209"/>
                  </a:cubicBezTo>
                  <a:cubicBezTo>
                    <a:pt x="269" y="60"/>
                    <a:pt x="209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416575" y="3611325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18" y="1"/>
                  </a:moveTo>
                  <a:cubicBezTo>
                    <a:pt x="1609" y="1"/>
                    <a:pt x="1401" y="60"/>
                    <a:pt x="1192" y="209"/>
                  </a:cubicBezTo>
                  <a:cubicBezTo>
                    <a:pt x="954" y="388"/>
                    <a:pt x="775" y="567"/>
                    <a:pt x="596" y="775"/>
                  </a:cubicBezTo>
                  <a:cubicBezTo>
                    <a:pt x="417" y="1014"/>
                    <a:pt x="298" y="1252"/>
                    <a:pt x="179" y="1520"/>
                  </a:cubicBezTo>
                  <a:cubicBezTo>
                    <a:pt x="60" y="1759"/>
                    <a:pt x="0" y="1997"/>
                    <a:pt x="0" y="2235"/>
                  </a:cubicBezTo>
                  <a:cubicBezTo>
                    <a:pt x="0" y="2444"/>
                    <a:pt x="90" y="2623"/>
                    <a:pt x="268" y="2772"/>
                  </a:cubicBezTo>
                  <a:cubicBezTo>
                    <a:pt x="447" y="2950"/>
                    <a:pt x="626" y="3010"/>
                    <a:pt x="864" y="3010"/>
                  </a:cubicBezTo>
                  <a:cubicBezTo>
                    <a:pt x="1013" y="3010"/>
                    <a:pt x="1162" y="2980"/>
                    <a:pt x="1371" y="2891"/>
                  </a:cubicBezTo>
                  <a:cubicBezTo>
                    <a:pt x="1550" y="2801"/>
                    <a:pt x="1699" y="2712"/>
                    <a:pt x="1848" y="2623"/>
                  </a:cubicBezTo>
                  <a:cubicBezTo>
                    <a:pt x="1967" y="2533"/>
                    <a:pt x="2026" y="2444"/>
                    <a:pt x="2026" y="2414"/>
                  </a:cubicBezTo>
                  <a:cubicBezTo>
                    <a:pt x="2026" y="2384"/>
                    <a:pt x="2026" y="2384"/>
                    <a:pt x="1997" y="2354"/>
                  </a:cubicBezTo>
                  <a:cubicBezTo>
                    <a:pt x="1997" y="2354"/>
                    <a:pt x="1967" y="2325"/>
                    <a:pt x="1967" y="2325"/>
                  </a:cubicBezTo>
                  <a:cubicBezTo>
                    <a:pt x="1937" y="2325"/>
                    <a:pt x="1878" y="2384"/>
                    <a:pt x="1758" y="2444"/>
                  </a:cubicBezTo>
                  <a:cubicBezTo>
                    <a:pt x="1669" y="2503"/>
                    <a:pt x="1550" y="2563"/>
                    <a:pt x="1371" y="2623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5" y="2742"/>
                    <a:pt x="566" y="2682"/>
                    <a:pt x="447" y="2593"/>
                  </a:cubicBezTo>
                  <a:cubicBezTo>
                    <a:pt x="358" y="2503"/>
                    <a:pt x="298" y="2354"/>
                    <a:pt x="298" y="2176"/>
                  </a:cubicBezTo>
                  <a:cubicBezTo>
                    <a:pt x="298" y="1997"/>
                    <a:pt x="358" y="1788"/>
                    <a:pt x="447" y="1550"/>
                  </a:cubicBezTo>
                  <a:cubicBezTo>
                    <a:pt x="566" y="1282"/>
                    <a:pt x="715" y="1073"/>
                    <a:pt x="864" y="89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69"/>
                    <a:pt x="1997" y="299"/>
                  </a:cubicBezTo>
                  <a:cubicBezTo>
                    <a:pt x="2056" y="328"/>
                    <a:pt x="208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26" y="90"/>
                  </a:cubicBezTo>
                  <a:cubicBezTo>
                    <a:pt x="1967" y="30"/>
                    <a:pt x="187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480625" y="3676125"/>
              <a:ext cx="11200" cy="14175"/>
            </a:xfrm>
            <a:custGeom>
              <a:avLst/>
              <a:gdLst/>
              <a:ahLst/>
              <a:cxnLst/>
              <a:rect l="l" t="t" r="r" b="b"/>
              <a:pathLst>
                <a:path w="448" h="567" extrusionOk="0">
                  <a:moveTo>
                    <a:pt x="209" y="1"/>
                  </a:moveTo>
                  <a:cubicBezTo>
                    <a:pt x="150" y="1"/>
                    <a:pt x="120" y="31"/>
                    <a:pt x="60" y="60"/>
                  </a:cubicBezTo>
                  <a:cubicBezTo>
                    <a:pt x="31" y="120"/>
                    <a:pt x="1" y="180"/>
                    <a:pt x="1" y="239"/>
                  </a:cubicBezTo>
                  <a:cubicBezTo>
                    <a:pt x="1" y="299"/>
                    <a:pt x="60" y="358"/>
                    <a:pt x="150" y="448"/>
                  </a:cubicBezTo>
                  <a:cubicBezTo>
                    <a:pt x="209" y="537"/>
                    <a:pt x="299" y="567"/>
                    <a:pt x="358" y="567"/>
                  </a:cubicBezTo>
                  <a:cubicBezTo>
                    <a:pt x="388" y="567"/>
                    <a:pt x="388" y="567"/>
                    <a:pt x="418" y="537"/>
                  </a:cubicBezTo>
                  <a:cubicBezTo>
                    <a:pt x="448" y="537"/>
                    <a:pt x="448" y="507"/>
                    <a:pt x="448" y="507"/>
                  </a:cubicBezTo>
                  <a:cubicBezTo>
                    <a:pt x="448" y="418"/>
                    <a:pt x="418" y="329"/>
                    <a:pt x="358" y="209"/>
                  </a:cubicBezTo>
                  <a:cubicBezTo>
                    <a:pt x="299" y="60"/>
                    <a:pt x="23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551400" y="3610575"/>
              <a:ext cx="55900" cy="77500"/>
            </a:xfrm>
            <a:custGeom>
              <a:avLst/>
              <a:gdLst/>
              <a:ahLst/>
              <a:cxnLst/>
              <a:rect l="l" t="t" r="r" b="b"/>
              <a:pathLst>
                <a:path w="2236" h="3100" extrusionOk="0">
                  <a:moveTo>
                    <a:pt x="1401" y="239"/>
                  </a:moveTo>
                  <a:cubicBezTo>
                    <a:pt x="1550" y="239"/>
                    <a:pt x="1669" y="299"/>
                    <a:pt x="1788" y="388"/>
                  </a:cubicBezTo>
                  <a:cubicBezTo>
                    <a:pt x="1908" y="477"/>
                    <a:pt x="1967" y="626"/>
                    <a:pt x="1967" y="775"/>
                  </a:cubicBezTo>
                  <a:cubicBezTo>
                    <a:pt x="1967" y="954"/>
                    <a:pt x="1848" y="1163"/>
                    <a:pt x="1580" y="1312"/>
                  </a:cubicBezTo>
                  <a:cubicBezTo>
                    <a:pt x="1341" y="1491"/>
                    <a:pt x="1014" y="1640"/>
                    <a:pt x="626" y="1729"/>
                  </a:cubicBezTo>
                  <a:cubicBezTo>
                    <a:pt x="805" y="1073"/>
                    <a:pt x="865" y="686"/>
                    <a:pt x="865" y="507"/>
                  </a:cubicBezTo>
                  <a:cubicBezTo>
                    <a:pt x="865" y="448"/>
                    <a:pt x="865" y="418"/>
                    <a:pt x="865" y="358"/>
                  </a:cubicBezTo>
                  <a:cubicBezTo>
                    <a:pt x="1073" y="299"/>
                    <a:pt x="1252" y="239"/>
                    <a:pt x="1401" y="239"/>
                  </a:cubicBezTo>
                  <a:close/>
                  <a:moveTo>
                    <a:pt x="1341" y="1"/>
                  </a:moveTo>
                  <a:cubicBezTo>
                    <a:pt x="1163" y="1"/>
                    <a:pt x="984" y="31"/>
                    <a:pt x="805" y="90"/>
                  </a:cubicBezTo>
                  <a:cubicBezTo>
                    <a:pt x="626" y="150"/>
                    <a:pt x="537" y="209"/>
                    <a:pt x="537" y="269"/>
                  </a:cubicBezTo>
                  <a:cubicBezTo>
                    <a:pt x="537" y="329"/>
                    <a:pt x="567" y="358"/>
                    <a:pt x="626" y="388"/>
                  </a:cubicBezTo>
                  <a:cubicBezTo>
                    <a:pt x="596" y="626"/>
                    <a:pt x="507" y="1073"/>
                    <a:pt x="298" y="1759"/>
                  </a:cubicBezTo>
                  <a:cubicBezTo>
                    <a:pt x="120" y="2444"/>
                    <a:pt x="1" y="2802"/>
                    <a:pt x="1" y="2891"/>
                  </a:cubicBezTo>
                  <a:cubicBezTo>
                    <a:pt x="1" y="2951"/>
                    <a:pt x="30" y="3010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79" y="3100"/>
                    <a:pt x="328" y="2712"/>
                    <a:pt x="537" y="1967"/>
                  </a:cubicBezTo>
                  <a:cubicBezTo>
                    <a:pt x="1669" y="1729"/>
                    <a:pt x="2235" y="1342"/>
                    <a:pt x="2235" y="746"/>
                  </a:cubicBezTo>
                  <a:cubicBezTo>
                    <a:pt x="2235" y="507"/>
                    <a:pt x="2146" y="329"/>
                    <a:pt x="1967" y="209"/>
                  </a:cubicBezTo>
                  <a:cubicBezTo>
                    <a:pt x="1788" y="60"/>
                    <a:pt x="1580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613225" y="361057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20" y="269"/>
                  </a:moveTo>
                  <a:cubicBezTo>
                    <a:pt x="1639" y="269"/>
                    <a:pt x="1759" y="358"/>
                    <a:pt x="1878" y="507"/>
                  </a:cubicBezTo>
                  <a:cubicBezTo>
                    <a:pt x="1967" y="656"/>
                    <a:pt x="2027" y="865"/>
                    <a:pt x="2027" y="1103"/>
                  </a:cubicBezTo>
                  <a:cubicBezTo>
                    <a:pt x="2027" y="1342"/>
                    <a:pt x="1937" y="1580"/>
                    <a:pt x="1788" y="1848"/>
                  </a:cubicBezTo>
                  <a:cubicBezTo>
                    <a:pt x="1669" y="2116"/>
                    <a:pt x="1490" y="2355"/>
                    <a:pt x="1282" y="2533"/>
                  </a:cubicBezTo>
                  <a:cubicBezTo>
                    <a:pt x="1073" y="2742"/>
                    <a:pt x="895" y="2831"/>
                    <a:pt x="716" y="2831"/>
                  </a:cubicBezTo>
                  <a:cubicBezTo>
                    <a:pt x="597" y="2831"/>
                    <a:pt x="507" y="2772"/>
                    <a:pt x="418" y="2653"/>
                  </a:cubicBezTo>
                  <a:cubicBezTo>
                    <a:pt x="328" y="2533"/>
                    <a:pt x="269" y="2384"/>
                    <a:pt x="269" y="2176"/>
                  </a:cubicBezTo>
                  <a:cubicBezTo>
                    <a:pt x="269" y="1967"/>
                    <a:pt x="328" y="1759"/>
                    <a:pt x="418" y="1520"/>
                  </a:cubicBezTo>
                  <a:cubicBezTo>
                    <a:pt x="507" y="1282"/>
                    <a:pt x="626" y="1073"/>
                    <a:pt x="746" y="895"/>
                  </a:cubicBezTo>
                  <a:cubicBezTo>
                    <a:pt x="865" y="716"/>
                    <a:pt x="1014" y="567"/>
                    <a:pt x="116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312" y="1"/>
                    <a:pt x="1073" y="120"/>
                    <a:pt x="835" y="329"/>
                  </a:cubicBezTo>
                  <a:cubicBezTo>
                    <a:pt x="597" y="537"/>
                    <a:pt x="418" y="835"/>
                    <a:pt x="239" y="1193"/>
                  </a:cubicBezTo>
                  <a:cubicBezTo>
                    <a:pt x="90" y="1520"/>
                    <a:pt x="1" y="1878"/>
                    <a:pt x="1" y="2235"/>
                  </a:cubicBezTo>
                  <a:cubicBezTo>
                    <a:pt x="1" y="2444"/>
                    <a:pt x="60" y="2623"/>
                    <a:pt x="209" y="2802"/>
                  </a:cubicBezTo>
                  <a:cubicBezTo>
                    <a:pt x="328" y="2980"/>
                    <a:pt x="507" y="3070"/>
                    <a:pt x="686" y="3070"/>
                  </a:cubicBezTo>
                  <a:cubicBezTo>
                    <a:pt x="924" y="3070"/>
                    <a:pt x="1193" y="2980"/>
                    <a:pt x="1461" y="2742"/>
                  </a:cubicBezTo>
                  <a:cubicBezTo>
                    <a:pt x="1699" y="2533"/>
                    <a:pt x="1908" y="2265"/>
                    <a:pt x="2086" y="1938"/>
                  </a:cubicBezTo>
                  <a:cubicBezTo>
                    <a:pt x="2235" y="1640"/>
                    <a:pt x="2325" y="1342"/>
                    <a:pt x="2325" y="1073"/>
                  </a:cubicBezTo>
                  <a:cubicBezTo>
                    <a:pt x="2325" y="775"/>
                    <a:pt x="2235" y="537"/>
                    <a:pt x="2086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683250" y="3611325"/>
              <a:ext cx="72275" cy="76000"/>
            </a:xfrm>
            <a:custGeom>
              <a:avLst/>
              <a:gdLst/>
              <a:ahLst/>
              <a:cxnLst/>
              <a:rect l="l" t="t" r="r" b="b"/>
              <a:pathLst>
                <a:path w="2891" h="3040" extrusionOk="0">
                  <a:moveTo>
                    <a:pt x="358" y="1"/>
                  </a:moveTo>
                  <a:cubicBezTo>
                    <a:pt x="298" y="1"/>
                    <a:pt x="269" y="30"/>
                    <a:pt x="269" y="150"/>
                  </a:cubicBezTo>
                  <a:cubicBezTo>
                    <a:pt x="269" y="418"/>
                    <a:pt x="209" y="865"/>
                    <a:pt x="120" y="1550"/>
                  </a:cubicBezTo>
                  <a:cubicBezTo>
                    <a:pt x="30" y="2205"/>
                    <a:pt x="1" y="2593"/>
                    <a:pt x="1" y="2682"/>
                  </a:cubicBezTo>
                  <a:cubicBezTo>
                    <a:pt x="1" y="2772"/>
                    <a:pt x="1" y="2861"/>
                    <a:pt x="30" y="2921"/>
                  </a:cubicBezTo>
                  <a:cubicBezTo>
                    <a:pt x="90" y="3010"/>
                    <a:pt x="120" y="3040"/>
                    <a:pt x="150" y="3040"/>
                  </a:cubicBezTo>
                  <a:cubicBezTo>
                    <a:pt x="239" y="3040"/>
                    <a:pt x="418" y="2861"/>
                    <a:pt x="686" y="2533"/>
                  </a:cubicBezTo>
                  <a:cubicBezTo>
                    <a:pt x="775" y="2384"/>
                    <a:pt x="894" y="2235"/>
                    <a:pt x="1043" y="2056"/>
                  </a:cubicBezTo>
                  <a:cubicBezTo>
                    <a:pt x="1163" y="1878"/>
                    <a:pt x="1252" y="1729"/>
                    <a:pt x="1341" y="1639"/>
                  </a:cubicBezTo>
                  <a:cubicBezTo>
                    <a:pt x="1371" y="2056"/>
                    <a:pt x="1401" y="2384"/>
                    <a:pt x="1490" y="2623"/>
                  </a:cubicBezTo>
                  <a:cubicBezTo>
                    <a:pt x="1580" y="2891"/>
                    <a:pt x="1729" y="3040"/>
                    <a:pt x="1908" y="3040"/>
                  </a:cubicBezTo>
                  <a:cubicBezTo>
                    <a:pt x="2086" y="3040"/>
                    <a:pt x="2235" y="2950"/>
                    <a:pt x="2384" y="2801"/>
                  </a:cubicBezTo>
                  <a:cubicBezTo>
                    <a:pt x="2533" y="2652"/>
                    <a:pt x="2652" y="2444"/>
                    <a:pt x="2742" y="2205"/>
                  </a:cubicBezTo>
                  <a:cubicBezTo>
                    <a:pt x="2861" y="1937"/>
                    <a:pt x="2891" y="1699"/>
                    <a:pt x="2891" y="1431"/>
                  </a:cubicBezTo>
                  <a:cubicBezTo>
                    <a:pt x="2891" y="1014"/>
                    <a:pt x="2801" y="656"/>
                    <a:pt x="2652" y="388"/>
                  </a:cubicBezTo>
                  <a:cubicBezTo>
                    <a:pt x="2474" y="120"/>
                    <a:pt x="2235" y="1"/>
                    <a:pt x="1937" y="1"/>
                  </a:cubicBezTo>
                  <a:cubicBezTo>
                    <a:pt x="1788" y="1"/>
                    <a:pt x="1729" y="30"/>
                    <a:pt x="1729" y="90"/>
                  </a:cubicBezTo>
                  <a:cubicBezTo>
                    <a:pt x="1729" y="120"/>
                    <a:pt x="1759" y="179"/>
                    <a:pt x="1818" y="209"/>
                  </a:cubicBezTo>
                  <a:cubicBezTo>
                    <a:pt x="1908" y="269"/>
                    <a:pt x="1967" y="299"/>
                    <a:pt x="2057" y="299"/>
                  </a:cubicBezTo>
                  <a:cubicBezTo>
                    <a:pt x="2146" y="299"/>
                    <a:pt x="2205" y="328"/>
                    <a:pt x="2295" y="388"/>
                  </a:cubicBezTo>
                  <a:cubicBezTo>
                    <a:pt x="2384" y="477"/>
                    <a:pt x="2444" y="567"/>
                    <a:pt x="2474" y="656"/>
                  </a:cubicBezTo>
                  <a:cubicBezTo>
                    <a:pt x="2593" y="894"/>
                    <a:pt x="2623" y="1133"/>
                    <a:pt x="2623" y="1371"/>
                  </a:cubicBezTo>
                  <a:cubicBezTo>
                    <a:pt x="2623" y="1729"/>
                    <a:pt x="2563" y="2056"/>
                    <a:pt x="2414" y="2325"/>
                  </a:cubicBezTo>
                  <a:cubicBezTo>
                    <a:pt x="2265" y="2623"/>
                    <a:pt x="2116" y="2742"/>
                    <a:pt x="1908" y="2742"/>
                  </a:cubicBezTo>
                  <a:cubicBezTo>
                    <a:pt x="1848" y="2742"/>
                    <a:pt x="1759" y="2682"/>
                    <a:pt x="1729" y="2533"/>
                  </a:cubicBezTo>
                  <a:cubicBezTo>
                    <a:pt x="1669" y="2384"/>
                    <a:pt x="1639" y="2205"/>
                    <a:pt x="1639" y="2027"/>
                  </a:cubicBezTo>
                  <a:cubicBezTo>
                    <a:pt x="1610" y="1848"/>
                    <a:pt x="1580" y="1699"/>
                    <a:pt x="1550" y="1550"/>
                  </a:cubicBezTo>
                  <a:cubicBezTo>
                    <a:pt x="1490" y="1401"/>
                    <a:pt x="1461" y="1341"/>
                    <a:pt x="1401" y="1341"/>
                  </a:cubicBezTo>
                  <a:cubicBezTo>
                    <a:pt x="1312" y="1341"/>
                    <a:pt x="1163" y="1461"/>
                    <a:pt x="894" y="1759"/>
                  </a:cubicBezTo>
                  <a:cubicBezTo>
                    <a:pt x="656" y="2056"/>
                    <a:pt x="447" y="2384"/>
                    <a:pt x="239" y="2682"/>
                  </a:cubicBezTo>
                  <a:cubicBezTo>
                    <a:pt x="269" y="2325"/>
                    <a:pt x="358" y="1669"/>
                    <a:pt x="507" y="745"/>
                  </a:cubicBezTo>
                  <a:cubicBezTo>
                    <a:pt x="567" y="447"/>
                    <a:pt x="567" y="299"/>
                    <a:pt x="567" y="239"/>
                  </a:cubicBezTo>
                  <a:cubicBezTo>
                    <a:pt x="567" y="179"/>
                    <a:pt x="537" y="120"/>
                    <a:pt x="477" y="60"/>
                  </a:cubicBezTo>
                  <a:cubicBezTo>
                    <a:pt x="447" y="1"/>
                    <a:pt x="388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770400" y="361132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1"/>
                  </a:moveTo>
                  <a:cubicBezTo>
                    <a:pt x="984" y="1"/>
                    <a:pt x="686" y="60"/>
                    <a:pt x="597" y="150"/>
                  </a:cubicBezTo>
                  <a:cubicBezTo>
                    <a:pt x="597" y="150"/>
                    <a:pt x="597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7" y="775"/>
                    <a:pt x="418" y="1103"/>
                  </a:cubicBezTo>
                  <a:cubicBezTo>
                    <a:pt x="329" y="1461"/>
                    <a:pt x="239" y="1759"/>
                    <a:pt x="150" y="2086"/>
                  </a:cubicBezTo>
                  <a:cubicBezTo>
                    <a:pt x="60" y="2384"/>
                    <a:pt x="1" y="2593"/>
                    <a:pt x="1" y="2712"/>
                  </a:cubicBezTo>
                  <a:cubicBezTo>
                    <a:pt x="1" y="2831"/>
                    <a:pt x="60" y="2891"/>
                    <a:pt x="150" y="2980"/>
                  </a:cubicBezTo>
                  <a:cubicBezTo>
                    <a:pt x="239" y="3040"/>
                    <a:pt x="358" y="3070"/>
                    <a:pt x="507" y="3070"/>
                  </a:cubicBezTo>
                  <a:cubicBezTo>
                    <a:pt x="775" y="3070"/>
                    <a:pt x="1073" y="3040"/>
                    <a:pt x="1401" y="2921"/>
                  </a:cubicBezTo>
                  <a:cubicBezTo>
                    <a:pt x="1729" y="2831"/>
                    <a:pt x="1908" y="2742"/>
                    <a:pt x="1908" y="2652"/>
                  </a:cubicBezTo>
                  <a:cubicBezTo>
                    <a:pt x="1908" y="2593"/>
                    <a:pt x="1878" y="2563"/>
                    <a:pt x="1848" y="2563"/>
                  </a:cubicBezTo>
                  <a:cubicBezTo>
                    <a:pt x="1818" y="2563"/>
                    <a:pt x="1759" y="2593"/>
                    <a:pt x="1610" y="2623"/>
                  </a:cubicBezTo>
                  <a:cubicBezTo>
                    <a:pt x="1193" y="2742"/>
                    <a:pt x="805" y="2801"/>
                    <a:pt x="418" y="2801"/>
                  </a:cubicBezTo>
                  <a:cubicBezTo>
                    <a:pt x="388" y="2801"/>
                    <a:pt x="358" y="2801"/>
                    <a:pt x="329" y="2772"/>
                  </a:cubicBezTo>
                  <a:cubicBezTo>
                    <a:pt x="299" y="2742"/>
                    <a:pt x="269" y="2712"/>
                    <a:pt x="269" y="2682"/>
                  </a:cubicBezTo>
                  <a:cubicBezTo>
                    <a:pt x="269" y="2563"/>
                    <a:pt x="388" y="2205"/>
                    <a:pt x="567" y="1610"/>
                  </a:cubicBezTo>
                  <a:lnTo>
                    <a:pt x="597" y="1610"/>
                  </a:lnTo>
                  <a:cubicBezTo>
                    <a:pt x="1401" y="1610"/>
                    <a:pt x="1818" y="1550"/>
                    <a:pt x="1818" y="1371"/>
                  </a:cubicBezTo>
                  <a:cubicBezTo>
                    <a:pt x="1818" y="1341"/>
                    <a:pt x="1759" y="1341"/>
                    <a:pt x="1640" y="1341"/>
                  </a:cubicBezTo>
                  <a:cubicBezTo>
                    <a:pt x="1550" y="1341"/>
                    <a:pt x="1431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5" y="567"/>
                    <a:pt x="835" y="358"/>
                  </a:cubicBezTo>
                  <a:lnTo>
                    <a:pt x="835" y="299"/>
                  </a:lnTo>
                  <a:cubicBezTo>
                    <a:pt x="835" y="299"/>
                    <a:pt x="924" y="299"/>
                    <a:pt x="1044" y="269"/>
                  </a:cubicBezTo>
                  <a:cubicBezTo>
                    <a:pt x="1193" y="269"/>
                    <a:pt x="1282" y="239"/>
                    <a:pt x="1342" y="239"/>
                  </a:cubicBezTo>
                  <a:lnTo>
                    <a:pt x="1491" y="239"/>
                  </a:lnTo>
                  <a:cubicBezTo>
                    <a:pt x="1520" y="239"/>
                    <a:pt x="1610" y="239"/>
                    <a:pt x="1818" y="209"/>
                  </a:cubicBezTo>
                  <a:cubicBezTo>
                    <a:pt x="1967" y="209"/>
                    <a:pt x="2116" y="179"/>
                    <a:pt x="2206" y="179"/>
                  </a:cubicBezTo>
                  <a:cubicBezTo>
                    <a:pt x="2325" y="150"/>
                    <a:pt x="2355" y="120"/>
                    <a:pt x="2355" y="90"/>
                  </a:cubicBezTo>
                  <a:cubicBezTo>
                    <a:pt x="2355" y="30"/>
                    <a:pt x="2087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834475" y="3610575"/>
              <a:ext cx="54400" cy="76750"/>
            </a:xfrm>
            <a:custGeom>
              <a:avLst/>
              <a:gdLst/>
              <a:ahLst/>
              <a:cxnLst/>
              <a:rect l="l" t="t" r="r" b="b"/>
              <a:pathLst>
                <a:path w="2176" h="3070" extrusionOk="0">
                  <a:moveTo>
                    <a:pt x="1371" y="269"/>
                  </a:moveTo>
                  <a:cubicBezTo>
                    <a:pt x="1728" y="269"/>
                    <a:pt x="1937" y="388"/>
                    <a:pt x="1937" y="626"/>
                  </a:cubicBezTo>
                  <a:cubicBezTo>
                    <a:pt x="1937" y="746"/>
                    <a:pt x="1848" y="865"/>
                    <a:pt x="1728" y="984"/>
                  </a:cubicBezTo>
                  <a:cubicBezTo>
                    <a:pt x="1609" y="1103"/>
                    <a:pt x="1460" y="1193"/>
                    <a:pt x="1311" y="1282"/>
                  </a:cubicBezTo>
                  <a:cubicBezTo>
                    <a:pt x="1162" y="1342"/>
                    <a:pt x="1013" y="1431"/>
                    <a:pt x="864" y="1491"/>
                  </a:cubicBezTo>
                  <a:cubicBezTo>
                    <a:pt x="715" y="1550"/>
                    <a:pt x="596" y="1610"/>
                    <a:pt x="566" y="1669"/>
                  </a:cubicBezTo>
                  <a:cubicBezTo>
                    <a:pt x="745" y="1073"/>
                    <a:pt x="835" y="686"/>
                    <a:pt x="835" y="507"/>
                  </a:cubicBezTo>
                  <a:cubicBezTo>
                    <a:pt x="835" y="448"/>
                    <a:pt x="835" y="418"/>
                    <a:pt x="805" y="388"/>
                  </a:cubicBezTo>
                  <a:cubicBezTo>
                    <a:pt x="1043" y="299"/>
                    <a:pt x="1222" y="269"/>
                    <a:pt x="1371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4" y="31"/>
                    <a:pt x="745" y="90"/>
                  </a:cubicBezTo>
                  <a:cubicBezTo>
                    <a:pt x="566" y="150"/>
                    <a:pt x="477" y="209"/>
                    <a:pt x="477" y="269"/>
                  </a:cubicBezTo>
                  <a:cubicBezTo>
                    <a:pt x="477" y="299"/>
                    <a:pt x="477" y="329"/>
                    <a:pt x="507" y="358"/>
                  </a:cubicBezTo>
                  <a:cubicBezTo>
                    <a:pt x="507" y="388"/>
                    <a:pt x="537" y="418"/>
                    <a:pt x="566" y="418"/>
                  </a:cubicBezTo>
                  <a:cubicBezTo>
                    <a:pt x="566" y="656"/>
                    <a:pt x="447" y="1103"/>
                    <a:pt x="268" y="1759"/>
                  </a:cubicBezTo>
                  <a:cubicBezTo>
                    <a:pt x="90" y="2414"/>
                    <a:pt x="0" y="2772"/>
                    <a:pt x="0" y="2861"/>
                  </a:cubicBezTo>
                  <a:cubicBezTo>
                    <a:pt x="0" y="2921"/>
                    <a:pt x="30" y="2980"/>
                    <a:pt x="60" y="3010"/>
                  </a:cubicBezTo>
                  <a:cubicBezTo>
                    <a:pt x="90" y="3040"/>
                    <a:pt x="119" y="3070"/>
                    <a:pt x="149" y="3070"/>
                  </a:cubicBezTo>
                  <a:cubicBezTo>
                    <a:pt x="179" y="3070"/>
                    <a:pt x="209" y="2980"/>
                    <a:pt x="268" y="2802"/>
                  </a:cubicBezTo>
                  <a:cubicBezTo>
                    <a:pt x="298" y="2712"/>
                    <a:pt x="328" y="2593"/>
                    <a:pt x="358" y="2474"/>
                  </a:cubicBezTo>
                  <a:cubicBezTo>
                    <a:pt x="388" y="2325"/>
                    <a:pt x="477" y="2086"/>
                    <a:pt x="566" y="1729"/>
                  </a:cubicBezTo>
                  <a:cubicBezTo>
                    <a:pt x="566" y="1848"/>
                    <a:pt x="686" y="1997"/>
                    <a:pt x="864" y="2206"/>
                  </a:cubicBezTo>
                  <a:cubicBezTo>
                    <a:pt x="1073" y="2444"/>
                    <a:pt x="1282" y="2623"/>
                    <a:pt x="1490" y="2802"/>
                  </a:cubicBezTo>
                  <a:cubicBezTo>
                    <a:pt x="1728" y="2980"/>
                    <a:pt x="1907" y="3070"/>
                    <a:pt x="1997" y="3070"/>
                  </a:cubicBezTo>
                  <a:cubicBezTo>
                    <a:pt x="2056" y="3070"/>
                    <a:pt x="2086" y="3040"/>
                    <a:pt x="2086" y="3010"/>
                  </a:cubicBezTo>
                  <a:cubicBezTo>
                    <a:pt x="2086" y="2951"/>
                    <a:pt x="2026" y="2921"/>
                    <a:pt x="1967" y="2861"/>
                  </a:cubicBezTo>
                  <a:cubicBezTo>
                    <a:pt x="1937" y="2831"/>
                    <a:pt x="1877" y="2772"/>
                    <a:pt x="1848" y="2742"/>
                  </a:cubicBezTo>
                  <a:cubicBezTo>
                    <a:pt x="1818" y="2712"/>
                    <a:pt x="1758" y="2682"/>
                    <a:pt x="1699" y="2653"/>
                  </a:cubicBezTo>
                  <a:cubicBezTo>
                    <a:pt x="1669" y="2593"/>
                    <a:pt x="1609" y="2563"/>
                    <a:pt x="1579" y="2533"/>
                  </a:cubicBezTo>
                  <a:cubicBezTo>
                    <a:pt x="1103" y="2116"/>
                    <a:pt x="864" y="1848"/>
                    <a:pt x="864" y="1759"/>
                  </a:cubicBezTo>
                  <a:cubicBezTo>
                    <a:pt x="864" y="1729"/>
                    <a:pt x="894" y="1729"/>
                    <a:pt x="984" y="1669"/>
                  </a:cubicBezTo>
                  <a:cubicBezTo>
                    <a:pt x="1073" y="1640"/>
                    <a:pt x="1192" y="1580"/>
                    <a:pt x="1311" y="1550"/>
                  </a:cubicBezTo>
                  <a:cubicBezTo>
                    <a:pt x="1460" y="1491"/>
                    <a:pt x="1579" y="1401"/>
                    <a:pt x="1699" y="1342"/>
                  </a:cubicBezTo>
                  <a:cubicBezTo>
                    <a:pt x="1848" y="1252"/>
                    <a:pt x="1967" y="1163"/>
                    <a:pt x="2056" y="1044"/>
                  </a:cubicBezTo>
                  <a:cubicBezTo>
                    <a:pt x="2146" y="895"/>
                    <a:pt x="2175" y="775"/>
                    <a:pt x="2175" y="626"/>
                  </a:cubicBezTo>
                  <a:cubicBezTo>
                    <a:pt x="2175" y="418"/>
                    <a:pt x="2086" y="239"/>
                    <a:pt x="1937" y="150"/>
                  </a:cubicBezTo>
                  <a:cubicBezTo>
                    <a:pt x="1758" y="60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939500" y="3611325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78" y="1"/>
                  </a:moveTo>
                  <a:cubicBezTo>
                    <a:pt x="1729" y="1"/>
                    <a:pt x="1520" y="30"/>
                    <a:pt x="1282" y="150"/>
                  </a:cubicBezTo>
                  <a:cubicBezTo>
                    <a:pt x="1043" y="239"/>
                    <a:pt x="865" y="358"/>
                    <a:pt x="775" y="477"/>
                  </a:cubicBezTo>
                  <a:cubicBezTo>
                    <a:pt x="745" y="507"/>
                    <a:pt x="716" y="567"/>
                    <a:pt x="686" y="626"/>
                  </a:cubicBezTo>
                  <a:cubicBezTo>
                    <a:pt x="686" y="686"/>
                    <a:pt x="656" y="745"/>
                    <a:pt x="656" y="805"/>
                  </a:cubicBezTo>
                  <a:cubicBezTo>
                    <a:pt x="656" y="894"/>
                    <a:pt x="716" y="1014"/>
                    <a:pt x="805" y="1133"/>
                  </a:cubicBezTo>
                  <a:cubicBezTo>
                    <a:pt x="924" y="1252"/>
                    <a:pt x="1043" y="1401"/>
                    <a:pt x="1163" y="1490"/>
                  </a:cubicBezTo>
                  <a:cubicBezTo>
                    <a:pt x="1312" y="1610"/>
                    <a:pt x="1431" y="1729"/>
                    <a:pt x="1520" y="1878"/>
                  </a:cubicBezTo>
                  <a:cubicBezTo>
                    <a:pt x="1639" y="1997"/>
                    <a:pt x="1699" y="2116"/>
                    <a:pt x="1699" y="2205"/>
                  </a:cubicBezTo>
                  <a:cubicBezTo>
                    <a:pt x="1699" y="2354"/>
                    <a:pt x="1610" y="2503"/>
                    <a:pt x="1461" y="259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7" y="2742"/>
                    <a:pt x="448" y="2652"/>
                  </a:cubicBezTo>
                  <a:cubicBezTo>
                    <a:pt x="328" y="2593"/>
                    <a:pt x="239" y="2503"/>
                    <a:pt x="179" y="2444"/>
                  </a:cubicBezTo>
                  <a:cubicBezTo>
                    <a:pt x="120" y="2384"/>
                    <a:pt x="60" y="2354"/>
                    <a:pt x="60" y="2354"/>
                  </a:cubicBezTo>
                  <a:cubicBezTo>
                    <a:pt x="1" y="2354"/>
                    <a:pt x="1" y="2354"/>
                    <a:pt x="1" y="2414"/>
                  </a:cubicBezTo>
                  <a:cubicBezTo>
                    <a:pt x="1" y="2533"/>
                    <a:pt x="90" y="2652"/>
                    <a:pt x="269" y="2801"/>
                  </a:cubicBezTo>
                  <a:cubicBezTo>
                    <a:pt x="448" y="2950"/>
                    <a:pt x="656" y="3010"/>
                    <a:pt x="894" y="3010"/>
                  </a:cubicBezTo>
                  <a:cubicBezTo>
                    <a:pt x="1192" y="3010"/>
                    <a:pt x="1461" y="2950"/>
                    <a:pt x="1669" y="2772"/>
                  </a:cubicBezTo>
                  <a:cubicBezTo>
                    <a:pt x="1878" y="2623"/>
                    <a:pt x="1997" y="2414"/>
                    <a:pt x="1997" y="2176"/>
                  </a:cubicBezTo>
                  <a:cubicBezTo>
                    <a:pt x="1997" y="2086"/>
                    <a:pt x="1937" y="1937"/>
                    <a:pt x="1818" y="1788"/>
                  </a:cubicBezTo>
                  <a:cubicBezTo>
                    <a:pt x="1699" y="1639"/>
                    <a:pt x="1580" y="1490"/>
                    <a:pt x="1461" y="1371"/>
                  </a:cubicBezTo>
                  <a:cubicBezTo>
                    <a:pt x="1103" y="1073"/>
                    <a:pt x="894" y="865"/>
                    <a:pt x="894" y="805"/>
                  </a:cubicBezTo>
                  <a:cubicBezTo>
                    <a:pt x="894" y="656"/>
                    <a:pt x="1073" y="507"/>
                    <a:pt x="1401" y="388"/>
                  </a:cubicBezTo>
                  <a:cubicBezTo>
                    <a:pt x="1520" y="328"/>
                    <a:pt x="1639" y="299"/>
                    <a:pt x="1759" y="269"/>
                  </a:cubicBezTo>
                  <a:cubicBezTo>
                    <a:pt x="1878" y="239"/>
                    <a:pt x="1997" y="239"/>
                    <a:pt x="2057" y="209"/>
                  </a:cubicBezTo>
                  <a:cubicBezTo>
                    <a:pt x="2116" y="209"/>
                    <a:pt x="2146" y="179"/>
                    <a:pt x="2146" y="150"/>
                  </a:cubicBezTo>
                  <a:cubicBezTo>
                    <a:pt x="2146" y="120"/>
                    <a:pt x="2116" y="90"/>
                    <a:pt x="2057" y="30"/>
                  </a:cubicBezTo>
                  <a:cubicBezTo>
                    <a:pt x="1997" y="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008025" y="3611325"/>
              <a:ext cx="51425" cy="77500"/>
            </a:xfrm>
            <a:custGeom>
              <a:avLst/>
              <a:gdLst/>
              <a:ahLst/>
              <a:cxnLst/>
              <a:rect l="l" t="t" r="r" b="b"/>
              <a:pathLst>
                <a:path w="2057" h="3100" extrusionOk="0">
                  <a:moveTo>
                    <a:pt x="388" y="1"/>
                  </a:moveTo>
                  <a:cubicBezTo>
                    <a:pt x="388" y="30"/>
                    <a:pt x="388" y="60"/>
                    <a:pt x="388" y="120"/>
                  </a:cubicBezTo>
                  <a:cubicBezTo>
                    <a:pt x="388" y="328"/>
                    <a:pt x="299" y="686"/>
                    <a:pt x="180" y="1192"/>
                  </a:cubicBezTo>
                  <a:cubicBezTo>
                    <a:pt x="60" y="1699"/>
                    <a:pt x="1" y="2056"/>
                    <a:pt x="1" y="2265"/>
                  </a:cubicBezTo>
                  <a:cubicBezTo>
                    <a:pt x="1" y="2503"/>
                    <a:pt x="60" y="2682"/>
                    <a:pt x="180" y="2861"/>
                  </a:cubicBezTo>
                  <a:cubicBezTo>
                    <a:pt x="299" y="3010"/>
                    <a:pt x="448" y="3099"/>
                    <a:pt x="627" y="3099"/>
                  </a:cubicBezTo>
                  <a:cubicBezTo>
                    <a:pt x="1014" y="3099"/>
                    <a:pt x="1342" y="2831"/>
                    <a:pt x="1610" y="2325"/>
                  </a:cubicBezTo>
                  <a:cubicBezTo>
                    <a:pt x="1908" y="1848"/>
                    <a:pt x="2057" y="1192"/>
                    <a:pt x="2057" y="418"/>
                  </a:cubicBezTo>
                  <a:cubicBezTo>
                    <a:pt x="2057" y="269"/>
                    <a:pt x="2027" y="179"/>
                    <a:pt x="1967" y="90"/>
                  </a:cubicBezTo>
                  <a:cubicBezTo>
                    <a:pt x="1908" y="30"/>
                    <a:pt x="1848" y="1"/>
                    <a:pt x="1789" y="1"/>
                  </a:cubicBezTo>
                  <a:lnTo>
                    <a:pt x="1729" y="1"/>
                  </a:lnTo>
                  <a:cubicBezTo>
                    <a:pt x="1729" y="1"/>
                    <a:pt x="1729" y="30"/>
                    <a:pt x="1729" y="60"/>
                  </a:cubicBezTo>
                  <a:cubicBezTo>
                    <a:pt x="1729" y="90"/>
                    <a:pt x="1729" y="179"/>
                    <a:pt x="1729" y="299"/>
                  </a:cubicBezTo>
                  <a:cubicBezTo>
                    <a:pt x="1759" y="418"/>
                    <a:pt x="1759" y="537"/>
                    <a:pt x="1759" y="626"/>
                  </a:cubicBezTo>
                  <a:cubicBezTo>
                    <a:pt x="1759" y="924"/>
                    <a:pt x="1729" y="1222"/>
                    <a:pt x="1640" y="1490"/>
                  </a:cubicBezTo>
                  <a:cubicBezTo>
                    <a:pt x="1580" y="1759"/>
                    <a:pt x="1491" y="1997"/>
                    <a:pt x="1372" y="2205"/>
                  </a:cubicBezTo>
                  <a:cubicBezTo>
                    <a:pt x="1252" y="2384"/>
                    <a:pt x="1133" y="2533"/>
                    <a:pt x="1014" y="2652"/>
                  </a:cubicBezTo>
                  <a:cubicBezTo>
                    <a:pt x="895" y="2772"/>
                    <a:pt x="776" y="2831"/>
                    <a:pt x="656" y="2831"/>
                  </a:cubicBezTo>
                  <a:cubicBezTo>
                    <a:pt x="537" y="2831"/>
                    <a:pt x="448" y="2772"/>
                    <a:pt x="358" y="2682"/>
                  </a:cubicBezTo>
                  <a:cubicBezTo>
                    <a:pt x="299" y="2563"/>
                    <a:pt x="269" y="2414"/>
                    <a:pt x="269" y="2235"/>
                  </a:cubicBezTo>
                  <a:cubicBezTo>
                    <a:pt x="269" y="2056"/>
                    <a:pt x="329" y="1729"/>
                    <a:pt x="448" y="1252"/>
                  </a:cubicBezTo>
                  <a:cubicBezTo>
                    <a:pt x="567" y="745"/>
                    <a:pt x="656" y="447"/>
                    <a:pt x="656" y="328"/>
                  </a:cubicBezTo>
                  <a:cubicBezTo>
                    <a:pt x="656" y="239"/>
                    <a:pt x="627" y="150"/>
                    <a:pt x="567" y="90"/>
                  </a:cubicBezTo>
                  <a:cubicBezTo>
                    <a:pt x="507" y="30"/>
                    <a:pt x="478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069850" y="361057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2" y="239"/>
                  </a:moveTo>
                  <a:cubicBezTo>
                    <a:pt x="1521" y="239"/>
                    <a:pt x="1640" y="299"/>
                    <a:pt x="1759" y="388"/>
                  </a:cubicBezTo>
                  <a:cubicBezTo>
                    <a:pt x="1878" y="477"/>
                    <a:pt x="1938" y="626"/>
                    <a:pt x="1938" y="775"/>
                  </a:cubicBezTo>
                  <a:cubicBezTo>
                    <a:pt x="1938" y="954"/>
                    <a:pt x="1819" y="1163"/>
                    <a:pt x="1580" y="1312"/>
                  </a:cubicBezTo>
                  <a:cubicBezTo>
                    <a:pt x="1342" y="1491"/>
                    <a:pt x="1014" y="1640"/>
                    <a:pt x="597" y="1729"/>
                  </a:cubicBezTo>
                  <a:cubicBezTo>
                    <a:pt x="776" y="1073"/>
                    <a:pt x="865" y="686"/>
                    <a:pt x="865" y="507"/>
                  </a:cubicBezTo>
                  <a:cubicBezTo>
                    <a:pt x="865" y="448"/>
                    <a:pt x="865" y="418"/>
                    <a:pt x="835" y="358"/>
                  </a:cubicBezTo>
                  <a:cubicBezTo>
                    <a:pt x="1044" y="299"/>
                    <a:pt x="1223" y="239"/>
                    <a:pt x="1372" y="239"/>
                  </a:cubicBezTo>
                  <a:close/>
                  <a:moveTo>
                    <a:pt x="1312" y="1"/>
                  </a:moveTo>
                  <a:cubicBezTo>
                    <a:pt x="1163" y="1"/>
                    <a:pt x="984" y="31"/>
                    <a:pt x="776" y="90"/>
                  </a:cubicBezTo>
                  <a:cubicBezTo>
                    <a:pt x="597" y="150"/>
                    <a:pt x="508" y="209"/>
                    <a:pt x="508" y="269"/>
                  </a:cubicBezTo>
                  <a:cubicBezTo>
                    <a:pt x="508" y="329"/>
                    <a:pt x="537" y="358"/>
                    <a:pt x="597" y="388"/>
                  </a:cubicBezTo>
                  <a:cubicBezTo>
                    <a:pt x="597" y="626"/>
                    <a:pt x="478" y="1073"/>
                    <a:pt x="299" y="1759"/>
                  </a:cubicBezTo>
                  <a:cubicBezTo>
                    <a:pt x="90" y="2444"/>
                    <a:pt x="1" y="2802"/>
                    <a:pt x="1" y="2891"/>
                  </a:cubicBezTo>
                  <a:cubicBezTo>
                    <a:pt x="1" y="2951"/>
                    <a:pt x="1" y="3010"/>
                    <a:pt x="61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99" y="2712"/>
                    <a:pt x="537" y="1967"/>
                  </a:cubicBezTo>
                  <a:cubicBezTo>
                    <a:pt x="1640" y="1729"/>
                    <a:pt x="2206" y="1342"/>
                    <a:pt x="2206" y="746"/>
                  </a:cubicBezTo>
                  <a:cubicBezTo>
                    <a:pt x="2206" y="507"/>
                    <a:pt x="2117" y="329"/>
                    <a:pt x="1938" y="209"/>
                  </a:cubicBezTo>
                  <a:cubicBezTo>
                    <a:pt x="1789" y="60"/>
                    <a:pt x="1580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130200" y="361057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1" y="239"/>
                  </a:moveTo>
                  <a:cubicBezTo>
                    <a:pt x="1520" y="239"/>
                    <a:pt x="1639" y="299"/>
                    <a:pt x="1759" y="388"/>
                  </a:cubicBezTo>
                  <a:cubicBezTo>
                    <a:pt x="1878" y="477"/>
                    <a:pt x="1937" y="626"/>
                    <a:pt x="1937" y="775"/>
                  </a:cubicBezTo>
                  <a:cubicBezTo>
                    <a:pt x="1937" y="954"/>
                    <a:pt x="1818" y="1163"/>
                    <a:pt x="1580" y="1312"/>
                  </a:cubicBezTo>
                  <a:cubicBezTo>
                    <a:pt x="1341" y="1491"/>
                    <a:pt x="1014" y="1640"/>
                    <a:pt x="596" y="1729"/>
                  </a:cubicBezTo>
                  <a:cubicBezTo>
                    <a:pt x="775" y="1073"/>
                    <a:pt x="865" y="686"/>
                    <a:pt x="865" y="507"/>
                  </a:cubicBezTo>
                  <a:cubicBezTo>
                    <a:pt x="865" y="448"/>
                    <a:pt x="835" y="418"/>
                    <a:pt x="835" y="358"/>
                  </a:cubicBezTo>
                  <a:cubicBezTo>
                    <a:pt x="1043" y="299"/>
                    <a:pt x="1222" y="239"/>
                    <a:pt x="1371" y="239"/>
                  </a:cubicBezTo>
                  <a:close/>
                  <a:moveTo>
                    <a:pt x="1312" y="1"/>
                  </a:moveTo>
                  <a:cubicBezTo>
                    <a:pt x="1163" y="1"/>
                    <a:pt x="984" y="31"/>
                    <a:pt x="775" y="90"/>
                  </a:cubicBezTo>
                  <a:cubicBezTo>
                    <a:pt x="596" y="150"/>
                    <a:pt x="507" y="209"/>
                    <a:pt x="507" y="269"/>
                  </a:cubicBezTo>
                  <a:cubicBezTo>
                    <a:pt x="507" y="329"/>
                    <a:pt x="537" y="358"/>
                    <a:pt x="596" y="388"/>
                  </a:cubicBezTo>
                  <a:cubicBezTo>
                    <a:pt x="567" y="626"/>
                    <a:pt x="477" y="1073"/>
                    <a:pt x="269" y="1759"/>
                  </a:cubicBezTo>
                  <a:cubicBezTo>
                    <a:pt x="90" y="2444"/>
                    <a:pt x="1" y="2802"/>
                    <a:pt x="1" y="2891"/>
                  </a:cubicBezTo>
                  <a:cubicBezTo>
                    <a:pt x="1" y="2951"/>
                    <a:pt x="1" y="3010"/>
                    <a:pt x="3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79" y="3100"/>
                    <a:pt x="298" y="2712"/>
                    <a:pt x="507" y="1967"/>
                  </a:cubicBezTo>
                  <a:cubicBezTo>
                    <a:pt x="1639" y="1729"/>
                    <a:pt x="2205" y="1342"/>
                    <a:pt x="2205" y="746"/>
                  </a:cubicBezTo>
                  <a:cubicBezTo>
                    <a:pt x="2205" y="507"/>
                    <a:pt x="2116" y="329"/>
                    <a:pt x="1937" y="209"/>
                  </a:cubicBezTo>
                  <a:cubicBezTo>
                    <a:pt x="1788" y="60"/>
                    <a:pt x="1580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192025" y="3610575"/>
              <a:ext cx="46950" cy="76750"/>
            </a:xfrm>
            <a:custGeom>
              <a:avLst/>
              <a:gdLst/>
              <a:ahLst/>
              <a:cxnLst/>
              <a:rect l="l" t="t" r="r" b="b"/>
              <a:pathLst>
                <a:path w="1878" h="3070" extrusionOk="0">
                  <a:moveTo>
                    <a:pt x="686" y="1"/>
                  </a:moveTo>
                  <a:cubicBezTo>
                    <a:pt x="656" y="1"/>
                    <a:pt x="626" y="31"/>
                    <a:pt x="626" y="31"/>
                  </a:cubicBezTo>
                  <a:cubicBezTo>
                    <a:pt x="597" y="60"/>
                    <a:pt x="597" y="90"/>
                    <a:pt x="597" y="150"/>
                  </a:cubicBezTo>
                  <a:cubicBezTo>
                    <a:pt x="597" y="329"/>
                    <a:pt x="507" y="805"/>
                    <a:pt x="299" y="1491"/>
                  </a:cubicBezTo>
                  <a:cubicBezTo>
                    <a:pt x="120" y="2206"/>
                    <a:pt x="1" y="2593"/>
                    <a:pt x="1" y="2712"/>
                  </a:cubicBezTo>
                  <a:cubicBezTo>
                    <a:pt x="1" y="2831"/>
                    <a:pt x="60" y="2921"/>
                    <a:pt x="150" y="2980"/>
                  </a:cubicBezTo>
                  <a:cubicBezTo>
                    <a:pt x="269" y="3040"/>
                    <a:pt x="388" y="3070"/>
                    <a:pt x="507" y="3070"/>
                  </a:cubicBezTo>
                  <a:cubicBezTo>
                    <a:pt x="805" y="3070"/>
                    <a:pt x="1103" y="3040"/>
                    <a:pt x="1401" y="2921"/>
                  </a:cubicBezTo>
                  <a:cubicBezTo>
                    <a:pt x="1729" y="2802"/>
                    <a:pt x="1878" y="2712"/>
                    <a:pt x="1878" y="2623"/>
                  </a:cubicBezTo>
                  <a:cubicBezTo>
                    <a:pt x="1878" y="2593"/>
                    <a:pt x="1878" y="2593"/>
                    <a:pt x="1878" y="2593"/>
                  </a:cubicBezTo>
                  <a:cubicBezTo>
                    <a:pt x="1878" y="2593"/>
                    <a:pt x="1848" y="2563"/>
                    <a:pt x="1848" y="2563"/>
                  </a:cubicBezTo>
                  <a:cubicBezTo>
                    <a:pt x="1818" y="2563"/>
                    <a:pt x="1729" y="2593"/>
                    <a:pt x="1610" y="2623"/>
                  </a:cubicBezTo>
                  <a:cubicBezTo>
                    <a:pt x="1193" y="2772"/>
                    <a:pt x="805" y="2831"/>
                    <a:pt x="448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9" y="2742"/>
                    <a:pt x="299" y="2712"/>
                    <a:pt x="299" y="2653"/>
                  </a:cubicBezTo>
                  <a:cubicBezTo>
                    <a:pt x="299" y="2593"/>
                    <a:pt x="388" y="2235"/>
                    <a:pt x="567" y="1580"/>
                  </a:cubicBezTo>
                  <a:cubicBezTo>
                    <a:pt x="775" y="924"/>
                    <a:pt x="865" y="507"/>
                    <a:pt x="865" y="299"/>
                  </a:cubicBezTo>
                  <a:cubicBezTo>
                    <a:pt x="865" y="239"/>
                    <a:pt x="83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256100" y="3611325"/>
              <a:ext cx="56625" cy="77500"/>
            </a:xfrm>
            <a:custGeom>
              <a:avLst/>
              <a:gdLst/>
              <a:ahLst/>
              <a:cxnLst/>
              <a:rect l="l" t="t" r="r" b="b"/>
              <a:pathLst>
                <a:path w="2265" h="3100" extrusionOk="0">
                  <a:moveTo>
                    <a:pt x="119" y="1"/>
                  </a:moveTo>
                  <a:cubicBezTo>
                    <a:pt x="90" y="1"/>
                    <a:pt x="60" y="30"/>
                    <a:pt x="30" y="60"/>
                  </a:cubicBezTo>
                  <a:cubicBezTo>
                    <a:pt x="30" y="120"/>
                    <a:pt x="0" y="150"/>
                    <a:pt x="0" y="239"/>
                  </a:cubicBezTo>
                  <a:cubicBezTo>
                    <a:pt x="0" y="418"/>
                    <a:pt x="60" y="656"/>
                    <a:pt x="149" y="865"/>
                  </a:cubicBezTo>
                  <a:cubicBezTo>
                    <a:pt x="239" y="1103"/>
                    <a:pt x="358" y="1312"/>
                    <a:pt x="537" y="1490"/>
                  </a:cubicBezTo>
                  <a:cubicBezTo>
                    <a:pt x="685" y="1669"/>
                    <a:pt x="864" y="1759"/>
                    <a:pt x="1013" y="1788"/>
                  </a:cubicBezTo>
                  <a:cubicBezTo>
                    <a:pt x="864" y="2086"/>
                    <a:pt x="745" y="2325"/>
                    <a:pt x="656" y="2533"/>
                  </a:cubicBezTo>
                  <a:cubicBezTo>
                    <a:pt x="596" y="2652"/>
                    <a:pt x="537" y="2772"/>
                    <a:pt x="507" y="2831"/>
                  </a:cubicBezTo>
                  <a:cubicBezTo>
                    <a:pt x="477" y="2921"/>
                    <a:pt x="477" y="2980"/>
                    <a:pt x="477" y="3040"/>
                  </a:cubicBezTo>
                  <a:cubicBezTo>
                    <a:pt x="477" y="3070"/>
                    <a:pt x="507" y="3099"/>
                    <a:pt x="537" y="3099"/>
                  </a:cubicBezTo>
                  <a:cubicBezTo>
                    <a:pt x="566" y="3099"/>
                    <a:pt x="656" y="3040"/>
                    <a:pt x="745" y="2861"/>
                  </a:cubicBezTo>
                  <a:cubicBezTo>
                    <a:pt x="805" y="2772"/>
                    <a:pt x="834" y="2712"/>
                    <a:pt x="894" y="2623"/>
                  </a:cubicBezTo>
                  <a:cubicBezTo>
                    <a:pt x="924" y="2533"/>
                    <a:pt x="983" y="2414"/>
                    <a:pt x="1073" y="2235"/>
                  </a:cubicBezTo>
                  <a:cubicBezTo>
                    <a:pt x="1192" y="2056"/>
                    <a:pt x="1281" y="1878"/>
                    <a:pt x="1371" y="1699"/>
                  </a:cubicBezTo>
                  <a:cubicBezTo>
                    <a:pt x="1460" y="1550"/>
                    <a:pt x="1579" y="1312"/>
                    <a:pt x="1758" y="1043"/>
                  </a:cubicBezTo>
                  <a:cubicBezTo>
                    <a:pt x="1937" y="775"/>
                    <a:pt x="2056" y="567"/>
                    <a:pt x="2146" y="418"/>
                  </a:cubicBezTo>
                  <a:cubicBezTo>
                    <a:pt x="2235" y="269"/>
                    <a:pt x="2265" y="150"/>
                    <a:pt x="2265" y="120"/>
                  </a:cubicBezTo>
                  <a:cubicBezTo>
                    <a:pt x="2265" y="30"/>
                    <a:pt x="2235" y="1"/>
                    <a:pt x="2146" y="1"/>
                  </a:cubicBezTo>
                  <a:cubicBezTo>
                    <a:pt x="2086" y="1"/>
                    <a:pt x="1967" y="120"/>
                    <a:pt x="1818" y="388"/>
                  </a:cubicBezTo>
                  <a:lnTo>
                    <a:pt x="1371" y="1163"/>
                  </a:lnTo>
                  <a:cubicBezTo>
                    <a:pt x="1222" y="1401"/>
                    <a:pt x="1132" y="1550"/>
                    <a:pt x="1073" y="1550"/>
                  </a:cubicBezTo>
                  <a:cubicBezTo>
                    <a:pt x="1013" y="1550"/>
                    <a:pt x="924" y="1490"/>
                    <a:pt x="805" y="1401"/>
                  </a:cubicBezTo>
                  <a:cubicBezTo>
                    <a:pt x="685" y="1312"/>
                    <a:pt x="596" y="1192"/>
                    <a:pt x="537" y="1043"/>
                  </a:cubicBezTo>
                  <a:cubicBezTo>
                    <a:pt x="447" y="894"/>
                    <a:pt x="388" y="716"/>
                    <a:pt x="328" y="537"/>
                  </a:cubicBezTo>
                  <a:cubicBezTo>
                    <a:pt x="298" y="358"/>
                    <a:pt x="239" y="239"/>
                    <a:pt x="209" y="150"/>
                  </a:cubicBezTo>
                  <a:cubicBezTo>
                    <a:pt x="179" y="60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211500" y="200977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0"/>
                  </a:moveTo>
                  <a:cubicBezTo>
                    <a:pt x="954" y="0"/>
                    <a:pt x="626" y="60"/>
                    <a:pt x="596" y="149"/>
                  </a:cubicBezTo>
                  <a:cubicBezTo>
                    <a:pt x="567" y="179"/>
                    <a:pt x="537" y="209"/>
                    <a:pt x="537" y="268"/>
                  </a:cubicBezTo>
                  <a:cubicBezTo>
                    <a:pt x="537" y="536"/>
                    <a:pt x="447" y="1043"/>
                    <a:pt x="269" y="1728"/>
                  </a:cubicBezTo>
                  <a:cubicBezTo>
                    <a:pt x="90" y="2443"/>
                    <a:pt x="0" y="2801"/>
                    <a:pt x="0" y="2831"/>
                  </a:cubicBezTo>
                  <a:cubicBezTo>
                    <a:pt x="0" y="2861"/>
                    <a:pt x="0" y="2920"/>
                    <a:pt x="60" y="2980"/>
                  </a:cubicBezTo>
                  <a:cubicBezTo>
                    <a:pt x="90" y="3039"/>
                    <a:pt x="120" y="3069"/>
                    <a:pt x="149" y="3069"/>
                  </a:cubicBezTo>
                  <a:cubicBezTo>
                    <a:pt x="179" y="3069"/>
                    <a:pt x="239" y="2890"/>
                    <a:pt x="328" y="2563"/>
                  </a:cubicBezTo>
                  <a:cubicBezTo>
                    <a:pt x="328" y="2503"/>
                    <a:pt x="358" y="2354"/>
                    <a:pt x="418" y="2145"/>
                  </a:cubicBezTo>
                  <a:cubicBezTo>
                    <a:pt x="477" y="1937"/>
                    <a:pt x="537" y="1758"/>
                    <a:pt x="567" y="1639"/>
                  </a:cubicBezTo>
                  <a:lnTo>
                    <a:pt x="596" y="1639"/>
                  </a:lnTo>
                  <a:cubicBezTo>
                    <a:pt x="805" y="1639"/>
                    <a:pt x="1013" y="1639"/>
                    <a:pt x="1222" y="1609"/>
                  </a:cubicBezTo>
                  <a:cubicBezTo>
                    <a:pt x="1401" y="1579"/>
                    <a:pt x="1550" y="1550"/>
                    <a:pt x="1639" y="1520"/>
                  </a:cubicBezTo>
                  <a:cubicBezTo>
                    <a:pt x="1729" y="1460"/>
                    <a:pt x="1788" y="1430"/>
                    <a:pt x="1788" y="1401"/>
                  </a:cubicBezTo>
                  <a:cubicBezTo>
                    <a:pt x="1788" y="1371"/>
                    <a:pt x="1729" y="1371"/>
                    <a:pt x="1669" y="1371"/>
                  </a:cubicBezTo>
                  <a:lnTo>
                    <a:pt x="1252" y="1371"/>
                  </a:lnTo>
                  <a:cubicBezTo>
                    <a:pt x="1073" y="1401"/>
                    <a:pt x="865" y="1401"/>
                    <a:pt x="626" y="1401"/>
                  </a:cubicBezTo>
                  <a:cubicBezTo>
                    <a:pt x="745" y="894"/>
                    <a:pt x="805" y="536"/>
                    <a:pt x="805" y="358"/>
                  </a:cubicBezTo>
                  <a:cubicBezTo>
                    <a:pt x="805" y="328"/>
                    <a:pt x="805" y="328"/>
                    <a:pt x="805" y="298"/>
                  </a:cubicBezTo>
                  <a:cubicBezTo>
                    <a:pt x="865" y="298"/>
                    <a:pt x="1013" y="298"/>
                    <a:pt x="1192" y="268"/>
                  </a:cubicBezTo>
                  <a:cubicBezTo>
                    <a:pt x="1401" y="238"/>
                    <a:pt x="1550" y="238"/>
                    <a:pt x="1669" y="209"/>
                  </a:cubicBezTo>
                  <a:lnTo>
                    <a:pt x="1937" y="209"/>
                  </a:lnTo>
                  <a:cubicBezTo>
                    <a:pt x="2027" y="179"/>
                    <a:pt x="2086" y="179"/>
                    <a:pt x="2176" y="179"/>
                  </a:cubicBezTo>
                  <a:cubicBezTo>
                    <a:pt x="2295" y="149"/>
                    <a:pt x="2325" y="119"/>
                    <a:pt x="2325" y="90"/>
                  </a:cubicBezTo>
                  <a:cubicBezTo>
                    <a:pt x="2325" y="30"/>
                    <a:pt x="2056" y="0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269600" y="200977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9" y="1550"/>
                  </a:cubicBezTo>
                  <a:cubicBezTo>
                    <a:pt x="120" y="2324"/>
                    <a:pt x="1" y="2741"/>
                    <a:pt x="1" y="2801"/>
                  </a:cubicBezTo>
                  <a:cubicBezTo>
                    <a:pt x="1" y="2861"/>
                    <a:pt x="30" y="2920"/>
                    <a:pt x="60" y="2980"/>
                  </a:cubicBezTo>
                  <a:cubicBezTo>
                    <a:pt x="90" y="3010"/>
                    <a:pt x="120" y="3039"/>
                    <a:pt x="150" y="3039"/>
                  </a:cubicBezTo>
                  <a:cubicBezTo>
                    <a:pt x="179" y="3039"/>
                    <a:pt x="209" y="2950"/>
                    <a:pt x="269" y="2771"/>
                  </a:cubicBezTo>
                  <a:cubicBezTo>
                    <a:pt x="299" y="2652"/>
                    <a:pt x="328" y="2563"/>
                    <a:pt x="358" y="2503"/>
                  </a:cubicBezTo>
                  <a:cubicBezTo>
                    <a:pt x="358" y="2414"/>
                    <a:pt x="388" y="2294"/>
                    <a:pt x="447" y="2145"/>
                  </a:cubicBezTo>
                  <a:cubicBezTo>
                    <a:pt x="477" y="1996"/>
                    <a:pt x="507" y="1907"/>
                    <a:pt x="537" y="1818"/>
                  </a:cubicBezTo>
                  <a:cubicBezTo>
                    <a:pt x="745" y="1013"/>
                    <a:pt x="865" y="507"/>
                    <a:pt x="865" y="298"/>
                  </a:cubicBezTo>
                  <a:cubicBezTo>
                    <a:pt x="865" y="209"/>
                    <a:pt x="835" y="149"/>
                    <a:pt x="77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303875" y="2009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6" y="30"/>
                    <a:pt x="626" y="30"/>
                  </a:cubicBezTo>
                  <a:cubicBezTo>
                    <a:pt x="596" y="60"/>
                    <a:pt x="596" y="90"/>
                    <a:pt x="596" y="149"/>
                  </a:cubicBezTo>
                  <a:cubicBezTo>
                    <a:pt x="596" y="328"/>
                    <a:pt x="507" y="805"/>
                    <a:pt x="298" y="1490"/>
                  </a:cubicBezTo>
                  <a:cubicBezTo>
                    <a:pt x="119" y="2205"/>
                    <a:pt x="0" y="2593"/>
                    <a:pt x="0" y="271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68" y="3040"/>
                    <a:pt x="388" y="3069"/>
                    <a:pt x="507" y="3069"/>
                  </a:cubicBezTo>
                  <a:cubicBezTo>
                    <a:pt x="805" y="3069"/>
                    <a:pt x="1103" y="3040"/>
                    <a:pt x="1401" y="2920"/>
                  </a:cubicBezTo>
                  <a:cubicBezTo>
                    <a:pt x="1728" y="2801"/>
                    <a:pt x="1907" y="2712"/>
                    <a:pt x="1907" y="2622"/>
                  </a:cubicBezTo>
                  <a:cubicBezTo>
                    <a:pt x="1907" y="2593"/>
                    <a:pt x="1877" y="2593"/>
                    <a:pt x="1877" y="2593"/>
                  </a:cubicBezTo>
                  <a:cubicBezTo>
                    <a:pt x="1877" y="2593"/>
                    <a:pt x="1877" y="2563"/>
                    <a:pt x="1848" y="2563"/>
                  </a:cubicBezTo>
                  <a:cubicBezTo>
                    <a:pt x="1818" y="2563"/>
                    <a:pt x="1728" y="2593"/>
                    <a:pt x="1609" y="2622"/>
                  </a:cubicBezTo>
                  <a:cubicBezTo>
                    <a:pt x="1192" y="2771"/>
                    <a:pt x="805" y="2831"/>
                    <a:pt x="447" y="2831"/>
                  </a:cubicBezTo>
                  <a:cubicBezTo>
                    <a:pt x="388" y="2831"/>
                    <a:pt x="358" y="2801"/>
                    <a:pt x="328" y="2771"/>
                  </a:cubicBezTo>
                  <a:cubicBezTo>
                    <a:pt x="298" y="2742"/>
                    <a:pt x="298" y="2712"/>
                    <a:pt x="298" y="2652"/>
                  </a:cubicBezTo>
                  <a:cubicBezTo>
                    <a:pt x="298" y="2593"/>
                    <a:pt x="388" y="2235"/>
                    <a:pt x="566" y="1580"/>
                  </a:cubicBezTo>
                  <a:cubicBezTo>
                    <a:pt x="775" y="924"/>
                    <a:pt x="864" y="507"/>
                    <a:pt x="864" y="298"/>
                  </a:cubicBezTo>
                  <a:cubicBezTo>
                    <a:pt x="864" y="239"/>
                    <a:pt x="835" y="149"/>
                    <a:pt x="805" y="90"/>
                  </a:cubicBezTo>
                  <a:cubicBezTo>
                    <a:pt x="745" y="30"/>
                    <a:pt x="71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361975" y="2007525"/>
              <a:ext cx="56625" cy="79000"/>
            </a:xfrm>
            <a:custGeom>
              <a:avLst/>
              <a:gdLst/>
              <a:ahLst/>
              <a:cxnLst/>
              <a:rect l="l" t="t" r="r" b="b"/>
              <a:pathLst>
                <a:path w="2265" h="3160" extrusionOk="0">
                  <a:moveTo>
                    <a:pt x="1371" y="328"/>
                  </a:moveTo>
                  <a:cubicBezTo>
                    <a:pt x="1460" y="686"/>
                    <a:pt x="1520" y="1073"/>
                    <a:pt x="1580" y="1580"/>
                  </a:cubicBezTo>
                  <a:cubicBezTo>
                    <a:pt x="1371" y="1610"/>
                    <a:pt x="1103" y="1699"/>
                    <a:pt x="775" y="1789"/>
                  </a:cubicBezTo>
                  <a:cubicBezTo>
                    <a:pt x="954" y="1282"/>
                    <a:pt x="1162" y="805"/>
                    <a:pt x="1371" y="328"/>
                  </a:cubicBezTo>
                  <a:close/>
                  <a:moveTo>
                    <a:pt x="1431" y="1"/>
                  </a:moveTo>
                  <a:cubicBezTo>
                    <a:pt x="1371" y="1"/>
                    <a:pt x="1311" y="31"/>
                    <a:pt x="1282" y="60"/>
                  </a:cubicBezTo>
                  <a:cubicBezTo>
                    <a:pt x="1252" y="90"/>
                    <a:pt x="1192" y="209"/>
                    <a:pt x="1103" y="358"/>
                  </a:cubicBezTo>
                  <a:cubicBezTo>
                    <a:pt x="1013" y="537"/>
                    <a:pt x="805" y="1044"/>
                    <a:pt x="447" y="1878"/>
                  </a:cubicBezTo>
                  <a:cubicBezTo>
                    <a:pt x="149" y="1967"/>
                    <a:pt x="30" y="2027"/>
                    <a:pt x="30" y="2086"/>
                  </a:cubicBezTo>
                  <a:cubicBezTo>
                    <a:pt x="30" y="2146"/>
                    <a:pt x="90" y="2176"/>
                    <a:pt x="209" y="2176"/>
                  </a:cubicBezTo>
                  <a:lnTo>
                    <a:pt x="328" y="2176"/>
                  </a:lnTo>
                  <a:cubicBezTo>
                    <a:pt x="120" y="2653"/>
                    <a:pt x="0" y="2921"/>
                    <a:pt x="0" y="2921"/>
                  </a:cubicBezTo>
                  <a:cubicBezTo>
                    <a:pt x="0" y="2980"/>
                    <a:pt x="30" y="3040"/>
                    <a:pt x="60" y="3070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49" y="3159"/>
                    <a:pt x="179" y="3129"/>
                    <a:pt x="209" y="3070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27"/>
                    <a:pt x="1103" y="1938"/>
                    <a:pt x="1609" y="1818"/>
                  </a:cubicBezTo>
                  <a:cubicBezTo>
                    <a:pt x="1639" y="2116"/>
                    <a:pt x="1669" y="2444"/>
                    <a:pt x="1669" y="2802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907" y="3159"/>
                    <a:pt x="1937" y="3010"/>
                    <a:pt x="1937" y="2742"/>
                  </a:cubicBezTo>
                  <a:cubicBezTo>
                    <a:pt x="1937" y="2444"/>
                    <a:pt x="1907" y="2116"/>
                    <a:pt x="1878" y="1759"/>
                  </a:cubicBezTo>
                  <a:cubicBezTo>
                    <a:pt x="2146" y="1669"/>
                    <a:pt x="2265" y="1610"/>
                    <a:pt x="2265" y="1580"/>
                  </a:cubicBezTo>
                  <a:cubicBezTo>
                    <a:pt x="2265" y="1520"/>
                    <a:pt x="2235" y="1491"/>
                    <a:pt x="2175" y="1491"/>
                  </a:cubicBezTo>
                  <a:cubicBezTo>
                    <a:pt x="2086" y="1491"/>
                    <a:pt x="1997" y="1491"/>
                    <a:pt x="1848" y="1520"/>
                  </a:cubicBezTo>
                  <a:cubicBezTo>
                    <a:pt x="1788" y="1103"/>
                    <a:pt x="1729" y="746"/>
                    <a:pt x="1669" y="448"/>
                  </a:cubicBezTo>
                  <a:cubicBezTo>
                    <a:pt x="1609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431250" y="2009775"/>
              <a:ext cx="81225" cy="76000"/>
            </a:xfrm>
            <a:custGeom>
              <a:avLst/>
              <a:gdLst/>
              <a:ahLst/>
              <a:cxnLst/>
              <a:rect l="l" t="t" r="r" b="b"/>
              <a:pathLst>
                <a:path w="3249" h="3040" extrusionOk="0">
                  <a:moveTo>
                    <a:pt x="62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90" y="2324"/>
                    <a:pt x="0" y="2741"/>
                    <a:pt x="0" y="2801"/>
                  </a:cubicBezTo>
                  <a:cubicBezTo>
                    <a:pt x="0" y="2861"/>
                    <a:pt x="0" y="2920"/>
                    <a:pt x="30" y="2950"/>
                  </a:cubicBezTo>
                  <a:cubicBezTo>
                    <a:pt x="90" y="3010"/>
                    <a:pt x="120" y="3039"/>
                    <a:pt x="120" y="3039"/>
                  </a:cubicBezTo>
                  <a:cubicBezTo>
                    <a:pt x="149" y="3039"/>
                    <a:pt x="179" y="2950"/>
                    <a:pt x="239" y="2771"/>
                  </a:cubicBezTo>
                  <a:cubicBezTo>
                    <a:pt x="269" y="2682"/>
                    <a:pt x="298" y="2592"/>
                    <a:pt x="298" y="2503"/>
                  </a:cubicBezTo>
                  <a:cubicBezTo>
                    <a:pt x="328" y="2414"/>
                    <a:pt x="358" y="2294"/>
                    <a:pt x="418" y="2175"/>
                  </a:cubicBezTo>
                  <a:cubicBezTo>
                    <a:pt x="447" y="2056"/>
                    <a:pt x="477" y="1937"/>
                    <a:pt x="507" y="1848"/>
                  </a:cubicBezTo>
                  <a:cubicBezTo>
                    <a:pt x="626" y="1430"/>
                    <a:pt x="716" y="1043"/>
                    <a:pt x="775" y="715"/>
                  </a:cubicBezTo>
                  <a:cubicBezTo>
                    <a:pt x="835" y="924"/>
                    <a:pt x="924" y="1162"/>
                    <a:pt x="1043" y="1401"/>
                  </a:cubicBezTo>
                  <a:cubicBezTo>
                    <a:pt x="1133" y="1639"/>
                    <a:pt x="1222" y="1788"/>
                    <a:pt x="1282" y="1907"/>
                  </a:cubicBezTo>
                  <a:cubicBezTo>
                    <a:pt x="1341" y="1996"/>
                    <a:pt x="1401" y="2056"/>
                    <a:pt x="1490" y="2056"/>
                  </a:cubicBezTo>
                  <a:cubicBezTo>
                    <a:pt x="1550" y="2056"/>
                    <a:pt x="1699" y="1937"/>
                    <a:pt x="1878" y="1728"/>
                  </a:cubicBezTo>
                  <a:cubicBezTo>
                    <a:pt x="2056" y="1520"/>
                    <a:pt x="2444" y="1043"/>
                    <a:pt x="3010" y="358"/>
                  </a:cubicBezTo>
                  <a:lnTo>
                    <a:pt x="3010" y="358"/>
                  </a:lnTo>
                  <a:cubicBezTo>
                    <a:pt x="2861" y="715"/>
                    <a:pt x="2742" y="1162"/>
                    <a:pt x="2593" y="1728"/>
                  </a:cubicBezTo>
                  <a:cubicBezTo>
                    <a:pt x="2474" y="2294"/>
                    <a:pt x="2384" y="2622"/>
                    <a:pt x="2384" y="2771"/>
                  </a:cubicBezTo>
                  <a:cubicBezTo>
                    <a:pt x="2384" y="2861"/>
                    <a:pt x="2414" y="2920"/>
                    <a:pt x="2444" y="2950"/>
                  </a:cubicBezTo>
                  <a:cubicBezTo>
                    <a:pt x="2474" y="3010"/>
                    <a:pt x="2503" y="3039"/>
                    <a:pt x="2533" y="3039"/>
                  </a:cubicBezTo>
                  <a:cubicBezTo>
                    <a:pt x="2563" y="3039"/>
                    <a:pt x="2623" y="2771"/>
                    <a:pt x="2742" y="2235"/>
                  </a:cubicBezTo>
                  <a:cubicBezTo>
                    <a:pt x="2801" y="1967"/>
                    <a:pt x="2920" y="1579"/>
                    <a:pt x="3040" y="1103"/>
                  </a:cubicBezTo>
                  <a:cubicBezTo>
                    <a:pt x="3069" y="1043"/>
                    <a:pt x="3099" y="954"/>
                    <a:pt x="3099" y="864"/>
                  </a:cubicBezTo>
                  <a:cubicBezTo>
                    <a:pt x="3129" y="775"/>
                    <a:pt x="3159" y="685"/>
                    <a:pt x="3159" y="656"/>
                  </a:cubicBezTo>
                  <a:cubicBezTo>
                    <a:pt x="3189" y="596"/>
                    <a:pt x="3189" y="536"/>
                    <a:pt x="3218" y="477"/>
                  </a:cubicBezTo>
                  <a:cubicBezTo>
                    <a:pt x="3218" y="387"/>
                    <a:pt x="3248" y="358"/>
                    <a:pt x="3248" y="298"/>
                  </a:cubicBezTo>
                  <a:cubicBezTo>
                    <a:pt x="3248" y="268"/>
                    <a:pt x="3248" y="238"/>
                    <a:pt x="3248" y="209"/>
                  </a:cubicBezTo>
                  <a:cubicBezTo>
                    <a:pt x="3248" y="179"/>
                    <a:pt x="3218" y="119"/>
                    <a:pt x="3189" y="90"/>
                  </a:cubicBezTo>
                  <a:cubicBezTo>
                    <a:pt x="3129" y="30"/>
                    <a:pt x="3099" y="0"/>
                    <a:pt x="3040" y="0"/>
                  </a:cubicBezTo>
                  <a:cubicBezTo>
                    <a:pt x="2980" y="0"/>
                    <a:pt x="2861" y="119"/>
                    <a:pt x="2682" y="328"/>
                  </a:cubicBezTo>
                  <a:cubicBezTo>
                    <a:pt x="2593" y="447"/>
                    <a:pt x="2474" y="596"/>
                    <a:pt x="2295" y="834"/>
                  </a:cubicBezTo>
                  <a:cubicBezTo>
                    <a:pt x="2116" y="1043"/>
                    <a:pt x="1878" y="1341"/>
                    <a:pt x="1520" y="1788"/>
                  </a:cubicBezTo>
                  <a:cubicBezTo>
                    <a:pt x="1133" y="983"/>
                    <a:pt x="924" y="477"/>
                    <a:pt x="894" y="268"/>
                  </a:cubicBezTo>
                  <a:cubicBezTo>
                    <a:pt x="894" y="179"/>
                    <a:pt x="865" y="119"/>
                    <a:pt x="80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522875" y="200977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0"/>
                  </a:moveTo>
                  <a:cubicBezTo>
                    <a:pt x="984" y="0"/>
                    <a:pt x="686" y="60"/>
                    <a:pt x="596" y="149"/>
                  </a:cubicBezTo>
                  <a:cubicBezTo>
                    <a:pt x="596" y="149"/>
                    <a:pt x="596" y="149"/>
                    <a:pt x="567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775"/>
                    <a:pt x="418" y="1103"/>
                  </a:cubicBezTo>
                  <a:cubicBezTo>
                    <a:pt x="328" y="1460"/>
                    <a:pt x="239" y="1758"/>
                    <a:pt x="149" y="2086"/>
                  </a:cubicBezTo>
                  <a:cubicBezTo>
                    <a:pt x="60" y="2384"/>
                    <a:pt x="0" y="2592"/>
                    <a:pt x="0" y="2712"/>
                  </a:cubicBezTo>
                  <a:cubicBezTo>
                    <a:pt x="0" y="2831"/>
                    <a:pt x="60" y="2890"/>
                    <a:pt x="149" y="2980"/>
                  </a:cubicBezTo>
                  <a:cubicBezTo>
                    <a:pt x="239" y="3039"/>
                    <a:pt x="358" y="3069"/>
                    <a:pt x="507" y="3069"/>
                  </a:cubicBezTo>
                  <a:cubicBezTo>
                    <a:pt x="775" y="3069"/>
                    <a:pt x="1073" y="3039"/>
                    <a:pt x="1401" y="2920"/>
                  </a:cubicBezTo>
                  <a:cubicBezTo>
                    <a:pt x="1729" y="2831"/>
                    <a:pt x="1907" y="2741"/>
                    <a:pt x="1907" y="2652"/>
                  </a:cubicBezTo>
                  <a:cubicBezTo>
                    <a:pt x="1907" y="2592"/>
                    <a:pt x="1878" y="2563"/>
                    <a:pt x="1848" y="2563"/>
                  </a:cubicBezTo>
                  <a:cubicBezTo>
                    <a:pt x="1818" y="2563"/>
                    <a:pt x="1758" y="2592"/>
                    <a:pt x="1609" y="2622"/>
                  </a:cubicBezTo>
                  <a:cubicBezTo>
                    <a:pt x="1192" y="2741"/>
                    <a:pt x="805" y="2801"/>
                    <a:pt x="418" y="2801"/>
                  </a:cubicBezTo>
                  <a:cubicBezTo>
                    <a:pt x="388" y="2801"/>
                    <a:pt x="358" y="2801"/>
                    <a:pt x="328" y="2771"/>
                  </a:cubicBezTo>
                  <a:cubicBezTo>
                    <a:pt x="298" y="2741"/>
                    <a:pt x="269" y="2712"/>
                    <a:pt x="269" y="2682"/>
                  </a:cubicBezTo>
                  <a:cubicBezTo>
                    <a:pt x="269" y="2563"/>
                    <a:pt x="388" y="2205"/>
                    <a:pt x="567" y="1609"/>
                  </a:cubicBezTo>
                  <a:lnTo>
                    <a:pt x="596" y="1609"/>
                  </a:lnTo>
                  <a:cubicBezTo>
                    <a:pt x="1401" y="1609"/>
                    <a:pt x="1818" y="1550"/>
                    <a:pt x="1818" y="1371"/>
                  </a:cubicBezTo>
                  <a:cubicBezTo>
                    <a:pt x="1818" y="1341"/>
                    <a:pt x="1758" y="1341"/>
                    <a:pt x="1639" y="1341"/>
                  </a:cubicBezTo>
                  <a:cubicBezTo>
                    <a:pt x="1550" y="1341"/>
                    <a:pt x="1431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5" y="566"/>
                    <a:pt x="835" y="358"/>
                  </a:cubicBezTo>
                  <a:lnTo>
                    <a:pt x="835" y="298"/>
                  </a:lnTo>
                  <a:cubicBezTo>
                    <a:pt x="835" y="298"/>
                    <a:pt x="924" y="298"/>
                    <a:pt x="1043" y="268"/>
                  </a:cubicBezTo>
                  <a:cubicBezTo>
                    <a:pt x="1192" y="268"/>
                    <a:pt x="1282" y="238"/>
                    <a:pt x="1341" y="238"/>
                  </a:cubicBezTo>
                  <a:lnTo>
                    <a:pt x="1490" y="238"/>
                  </a:lnTo>
                  <a:cubicBezTo>
                    <a:pt x="1520" y="238"/>
                    <a:pt x="1609" y="238"/>
                    <a:pt x="1818" y="209"/>
                  </a:cubicBezTo>
                  <a:cubicBezTo>
                    <a:pt x="1967" y="209"/>
                    <a:pt x="2116" y="179"/>
                    <a:pt x="2205" y="179"/>
                  </a:cubicBezTo>
                  <a:cubicBezTo>
                    <a:pt x="2325" y="149"/>
                    <a:pt x="2354" y="119"/>
                    <a:pt x="2354" y="90"/>
                  </a:cubicBezTo>
                  <a:cubicBezTo>
                    <a:pt x="235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588425" y="2009025"/>
              <a:ext cx="66325" cy="76750"/>
            </a:xfrm>
            <a:custGeom>
              <a:avLst/>
              <a:gdLst/>
              <a:ahLst/>
              <a:cxnLst/>
              <a:rect l="l" t="t" r="r" b="b"/>
              <a:pathLst>
                <a:path w="2653" h="3070" extrusionOk="0">
                  <a:moveTo>
                    <a:pt x="686" y="0"/>
                  </a:moveTo>
                  <a:cubicBezTo>
                    <a:pt x="656" y="0"/>
                    <a:pt x="626" y="0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328"/>
                    <a:pt x="507" y="805"/>
                    <a:pt x="298" y="1580"/>
                  </a:cubicBezTo>
                  <a:cubicBezTo>
                    <a:pt x="90" y="2354"/>
                    <a:pt x="1" y="2771"/>
                    <a:pt x="1" y="2831"/>
                  </a:cubicBezTo>
                  <a:cubicBezTo>
                    <a:pt x="1" y="2920"/>
                    <a:pt x="1" y="2980"/>
                    <a:pt x="60" y="3010"/>
                  </a:cubicBezTo>
                  <a:cubicBezTo>
                    <a:pt x="90" y="3069"/>
                    <a:pt x="120" y="3069"/>
                    <a:pt x="150" y="3069"/>
                  </a:cubicBezTo>
                  <a:cubicBezTo>
                    <a:pt x="150" y="3069"/>
                    <a:pt x="179" y="3040"/>
                    <a:pt x="209" y="2950"/>
                  </a:cubicBezTo>
                  <a:cubicBezTo>
                    <a:pt x="239" y="2861"/>
                    <a:pt x="298" y="2593"/>
                    <a:pt x="418" y="2146"/>
                  </a:cubicBezTo>
                  <a:cubicBezTo>
                    <a:pt x="537" y="1669"/>
                    <a:pt x="656" y="1192"/>
                    <a:pt x="775" y="715"/>
                  </a:cubicBezTo>
                  <a:cubicBezTo>
                    <a:pt x="865" y="894"/>
                    <a:pt x="1014" y="1282"/>
                    <a:pt x="1252" y="1848"/>
                  </a:cubicBezTo>
                  <a:cubicBezTo>
                    <a:pt x="1490" y="2444"/>
                    <a:pt x="1639" y="2771"/>
                    <a:pt x="1699" y="2891"/>
                  </a:cubicBezTo>
                  <a:cubicBezTo>
                    <a:pt x="1759" y="3010"/>
                    <a:pt x="1818" y="3069"/>
                    <a:pt x="1908" y="3069"/>
                  </a:cubicBezTo>
                  <a:cubicBezTo>
                    <a:pt x="2027" y="3069"/>
                    <a:pt x="2146" y="2891"/>
                    <a:pt x="2265" y="2533"/>
                  </a:cubicBezTo>
                  <a:cubicBezTo>
                    <a:pt x="2384" y="2175"/>
                    <a:pt x="2474" y="1758"/>
                    <a:pt x="2533" y="1311"/>
                  </a:cubicBezTo>
                  <a:cubicBezTo>
                    <a:pt x="2593" y="894"/>
                    <a:pt x="2652" y="537"/>
                    <a:pt x="2652" y="239"/>
                  </a:cubicBezTo>
                  <a:cubicBezTo>
                    <a:pt x="2652" y="209"/>
                    <a:pt x="2623" y="149"/>
                    <a:pt x="2563" y="90"/>
                  </a:cubicBezTo>
                  <a:cubicBezTo>
                    <a:pt x="2533" y="30"/>
                    <a:pt x="2503" y="0"/>
                    <a:pt x="2444" y="0"/>
                  </a:cubicBezTo>
                  <a:cubicBezTo>
                    <a:pt x="2384" y="0"/>
                    <a:pt x="2354" y="90"/>
                    <a:pt x="2354" y="239"/>
                  </a:cubicBezTo>
                  <a:cubicBezTo>
                    <a:pt x="2354" y="388"/>
                    <a:pt x="2354" y="566"/>
                    <a:pt x="2325" y="775"/>
                  </a:cubicBezTo>
                  <a:cubicBezTo>
                    <a:pt x="2325" y="954"/>
                    <a:pt x="2295" y="1282"/>
                    <a:pt x="2205" y="1669"/>
                  </a:cubicBezTo>
                  <a:cubicBezTo>
                    <a:pt x="2146" y="2086"/>
                    <a:pt x="2027" y="2444"/>
                    <a:pt x="1908" y="2771"/>
                  </a:cubicBezTo>
                  <a:cubicBezTo>
                    <a:pt x="1729" y="2414"/>
                    <a:pt x="1550" y="1937"/>
                    <a:pt x="1282" y="1341"/>
                  </a:cubicBezTo>
                  <a:cubicBezTo>
                    <a:pt x="1043" y="715"/>
                    <a:pt x="894" y="388"/>
                    <a:pt x="894" y="298"/>
                  </a:cubicBezTo>
                  <a:cubicBezTo>
                    <a:pt x="865" y="209"/>
                    <a:pt x="835" y="120"/>
                    <a:pt x="77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667375" y="2009775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80" y="0"/>
                  </a:moveTo>
                  <a:cubicBezTo>
                    <a:pt x="61" y="0"/>
                    <a:pt x="1" y="30"/>
                    <a:pt x="1" y="60"/>
                  </a:cubicBezTo>
                  <a:cubicBezTo>
                    <a:pt x="1" y="119"/>
                    <a:pt x="1" y="149"/>
                    <a:pt x="61" y="209"/>
                  </a:cubicBezTo>
                  <a:cubicBezTo>
                    <a:pt x="90" y="238"/>
                    <a:pt x="120" y="268"/>
                    <a:pt x="150" y="268"/>
                  </a:cubicBezTo>
                  <a:lnTo>
                    <a:pt x="1044" y="238"/>
                  </a:lnTo>
                  <a:lnTo>
                    <a:pt x="1044" y="238"/>
                  </a:lnTo>
                  <a:cubicBezTo>
                    <a:pt x="1044" y="477"/>
                    <a:pt x="925" y="954"/>
                    <a:pt x="746" y="1669"/>
                  </a:cubicBezTo>
                  <a:cubicBezTo>
                    <a:pt x="567" y="2354"/>
                    <a:pt x="478" y="2741"/>
                    <a:pt x="478" y="2831"/>
                  </a:cubicBezTo>
                  <a:cubicBezTo>
                    <a:pt x="478" y="2890"/>
                    <a:pt x="478" y="2950"/>
                    <a:pt x="508" y="2980"/>
                  </a:cubicBezTo>
                  <a:cubicBezTo>
                    <a:pt x="567" y="3010"/>
                    <a:pt x="597" y="3039"/>
                    <a:pt x="627" y="3039"/>
                  </a:cubicBezTo>
                  <a:cubicBezTo>
                    <a:pt x="656" y="3039"/>
                    <a:pt x="686" y="2980"/>
                    <a:pt x="716" y="2890"/>
                  </a:cubicBezTo>
                  <a:cubicBezTo>
                    <a:pt x="746" y="2771"/>
                    <a:pt x="776" y="2622"/>
                    <a:pt x="835" y="2384"/>
                  </a:cubicBezTo>
                  <a:cubicBezTo>
                    <a:pt x="895" y="2145"/>
                    <a:pt x="954" y="1967"/>
                    <a:pt x="984" y="1848"/>
                  </a:cubicBezTo>
                  <a:cubicBezTo>
                    <a:pt x="1193" y="1013"/>
                    <a:pt x="1312" y="507"/>
                    <a:pt x="1312" y="328"/>
                  </a:cubicBezTo>
                  <a:cubicBezTo>
                    <a:pt x="1312" y="298"/>
                    <a:pt x="1312" y="268"/>
                    <a:pt x="1312" y="238"/>
                  </a:cubicBezTo>
                  <a:cubicBezTo>
                    <a:pt x="1461" y="238"/>
                    <a:pt x="1640" y="238"/>
                    <a:pt x="1819" y="268"/>
                  </a:cubicBezTo>
                  <a:lnTo>
                    <a:pt x="2206" y="268"/>
                  </a:lnTo>
                  <a:cubicBezTo>
                    <a:pt x="2295" y="268"/>
                    <a:pt x="2355" y="268"/>
                    <a:pt x="2355" y="238"/>
                  </a:cubicBezTo>
                  <a:cubicBezTo>
                    <a:pt x="2355" y="179"/>
                    <a:pt x="2236" y="119"/>
                    <a:pt x="2057" y="90"/>
                  </a:cubicBezTo>
                  <a:cubicBezTo>
                    <a:pt x="1878" y="30"/>
                    <a:pt x="167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772425" y="2009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6" y="30"/>
                    <a:pt x="626" y="30"/>
                  </a:cubicBezTo>
                  <a:cubicBezTo>
                    <a:pt x="596" y="60"/>
                    <a:pt x="596" y="90"/>
                    <a:pt x="596" y="149"/>
                  </a:cubicBezTo>
                  <a:cubicBezTo>
                    <a:pt x="596" y="328"/>
                    <a:pt x="507" y="805"/>
                    <a:pt x="298" y="1490"/>
                  </a:cubicBezTo>
                  <a:cubicBezTo>
                    <a:pt x="119" y="2205"/>
                    <a:pt x="0" y="2593"/>
                    <a:pt x="0" y="271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68" y="3040"/>
                    <a:pt x="388" y="3069"/>
                    <a:pt x="507" y="3069"/>
                  </a:cubicBezTo>
                  <a:cubicBezTo>
                    <a:pt x="805" y="3069"/>
                    <a:pt x="1103" y="3040"/>
                    <a:pt x="1431" y="2920"/>
                  </a:cubicBezTo>
                  <a:cubicBezTo>
                    <a:pt x="1729" y="2801"/>
                    <a:pt x="1907" y="2712"/>
                    <a:pt x="1907" y="2622"/>
                  </a:cubicBezTo>
                  <a:cubicBezTo>
                    <a:pt x="1907" y="2593"/>
                    <a:pt x="1907" y="2593"/>
                    <a:pt x="1877" y="2593"/>
                  </a:cubicBezTo>
                  <a:cubicBezTo>
                    <a:pt x="1877" y="2593"/>
                    <a:pt x="1877" y="2563"/>
                    <a:pt x="1848" y="2563"/>
                  </a:cubicBezTo>
                  <a:cubicBezTo>
                    <a:pt x="1818" y="2563"/>
                    <a:pt x="1758" y="2593"/>
                    <a:pt x="1609" y="2622"/>
                  </a:cubicBezTo>
                  <a:cubicBezTo>
                    <a:pt x="1192" y="2771"/>
                    <a:pt x="805" y="2831"/>
                    <a:pt x="447" y="2831"/>
                  </a:cubicBezTo>
                  <a:cubicBezTo>
                    <a:pt x="388" y="2831"/>
                    <a:pt x="358" y="2801"/>
                    <a:pt x="328" y="2771"/>
                  </a:cubicBezTo>
                  <a:cubicBezTo>
                    <a:pt x="298" y="2742"/>
                    <a:pt x="298" y="2712"/>
                    <a:pt x="298" y="2652"/>
                  </a:cubicBezTo>
                  <a:cubicBezTo>
                    <a:pt x="298" y="2593"/>
                    <a:pt x="388" y="2235"/>
                    <a:pt x="566" y="1580"/>
                  </a:cubicBezTo>
                  <a:cubicBezTo>
                    <a:pt x="775" y="924"/>
                    <a:pt x="864" y="507"/>
                    <a:pt x="864" y="298"/>
                  </a:cubicBezTo>
                  <a:cubicBezTo>
                    <a:pt x="864" y="239"/>
                    <a:pt x="835" y="149"/>
                    <a:pt x="805" y="90"/>
                  </a:cubicBezTo>
                  <a:cubicBezTo>
                    <a:pt x="745" y="30"/>
                    <a:pt x="71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830525" y="2007525"/>
              <a:ext cx="56625" cy="79000"/>
            </a:xfrm>
            <a:custGeom>
              <a:avLst/>
              <a:gdLst/>
              <a:ahLst/>
              <a:cxnLst/>
              <a:rect l="l" t="t" r="r" b="b"/>
              <a:pathLst>
                <a:path w="2265" h="3160" extrusionOk="0">
                  <a:moveTo>
                    <a:pt x="1401" y="328"/>
                  </a:moveTo>
                  <a:cubicBezTo>
                    <a:pt x="1460" y="686"/>
                    <a:pt x="1520" y="1073"/>
                    <a:pt x="1580" y="1580"/>
                  </a:cubicBezTo>
                  <a:cubicBezTo>
                    <a:pt x="1371" y="1610"/>
                    <a:pt x="1103" y="1699"/>
                    <a:pt x="775" y="1789"/>
                  </a:cubicBezTo>
                  <a:cubicBezTo>
                    <a:pt x="954" y="1282"/>
                    <a:pt x="1163" y="805"/>
                    <a:pt x="1401" y="328"/>
                  </a:cubicBezTo>
                  <a:close/>
                  <a:moveTo>
                    <a:pt x="1431" y="1"/>
                  </a:moveTo>
                  <a:cubicBezTo>
                    <a:pt x="1371" y="1"/>
                    <a:pt x="1311" y="31"/>
                    <a:pt x="1282" y="60"/>
                  </a:cubicBezTo>
                  <a:cubicBezTo>
                    <a:pt x="1252" y="90"/>
                    <a:pt x="1192" y="209"/>
                    <a:pt x="1103" y="358"/>
                  </a:cubicBezTo>
                  <a:cubicBezTo>
                    <a:pt x="1014" y="537"/>
                    <a:pt x="805" y="1044"/>
                    <a:pt x="447" y="1878"/>
                  </a:cubicBezTo>
                  <a:cubicBezTo>
                    <a:pt x="179" y="1967"/>
                    <a:pt x="30" y="2027"/>
                    <a:pt x="30" y="2086"/>
                  </a:cubicBezTo>
                  <a:cubicBezTo>
                    <a:pt x="30" y="2146"/>
                    <a:pt x="90" y="2176"/>
                    <a:pt x="209" y="2176"/>
                  </a:cubicBezTo>
                  <a:lnTo>
                    <a:pt x="328" y="2176"/>
                  </a:lnTo>
                  <a:cubicBezTo>
                    <a:pt x="120" y="2653"/>
                    <a:pt x="0" y="2921"/>
                    <a:pt x="0" y="2921"/>
                  </a:cubicBezTo>
                  <a:cubicBezTo>
                    <a:pt x="0" y="2980"/>
                    <a:pt x="30" y="3040"/>
                    <a:pt x="60" y="3070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79" y="3159"/>
                    <a:pt x="179" y="3129"/>
                    <a:pt x="209" y="3070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27"/>
                    <a:pt x="1133" y="1938"/>
                    <a:pt x="1609" y="1818"/>
                  </a:cubicBezTo>
                  <a:cubicBezTo>
                    <a:pt x="1639" y="2116"/>
                    <a:pt x="1669" y="2444"/>
                    <a:pt x="1669" y="2802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907" y="3159"/>
                    <a:pt x="1937" y="3010"/>
                    <a:pt x="1937" y="2742"/>
                  </a:cubicBezTo>
                  <a:cubicBezTo>
                    <a:pt x="1937" y="2444"/>
                    <a:pt x="1907" y="2116"/>
                    <a:pt x="1878" y="1759"/>
                  </a:cubicBezTo>
                  <a:cubicBezTo>
                    <a:pt x="2146" y="1669"/>
                    <a:pt x="2265" y="1610"/>
                    <a:pt x="2265" y="1580"/>
                  </a:cubicBezTo>
                  <a:cubicBezTo>
                    <a:pt x="2265" y="1520"/>
                    <a:pt x="2235" y="1491"/>
                    <a:pt x="2176" y="1491"/>
                  </a:cubicBezTo>
                  <a:cubicBezTo>
                    <a:pt x="2086" y="1491"/>
                    <a:pt x="1997" y="1491"/>
                    <a:pt x="1848" y="1520"/>
                  </a:cubicBezTo>
                  <a:cubicBezTo>
                    <a:pt x="1818" y="1103"/>
                    <a:pt x="1758" y="746"/>
                    <a:pt x="1669" y="448"/>
                  </a:cubicBezTo>
                  <a:cubicBezTo>
                    <a:pt x="1609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899800" y="2009775"/>
              <a:ext cx="81225" cy="76000"/>
            </a:xfrm>
            <a:custGeom>
              <a:avLst/>
              <a:gdLst/>
              <a:ahLst/>
              <a:cxnLst/>
              <a:rect l="l" t="t" r="r" b="b"/>
              <a:pathLst>
                <a:path w="3249" h="3040" extrusionOk="0">
                  <a:moveTo>
                    <a:pt x="626" y="0"/>
                  </a:moveTo>
                  <a:cubicBezTo>
                    <a:pt x="62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90" y="2324"/>
                    <a:pt x="1" y="2741"/>
                    <a:pt x="1" y="2801"/>
                  </a:cubicBezTo>
                  <a:cubicBezTo>
                    <a:pt x="1" y="2861"/>
                    <a:pt x="30" y="2920"/>
                    <a:pt x="60" y="2950"/>
                  </a:cubicBezTo>
                  <a:cubicBezTo>
                    <a:pt x="90" y="3010"/>
                    <a:pt x="120" y="3039"/>
                    <a:pt x="150" y="3039"/>
                  </a:cubicBezTo>
                  <a:cubicBezTo>
                    <a:pt x="150" y="3039"/>
                    <a:pt x="179" y="2950"/>
                    <a:pt x="239" y="2771"/>
                  </a:cubicBezTo>
                  <a:cubicBezTo>
                    <a:pt x="269" y="2682"/>
                    <a:pt x="298" y="2592"/>
                    <a:pt x="328" y="2503"/>
                  </a:cubicBezTo>
                  <a:cubicBezTo>
                    <a:pt x="328" y="2414"/>
                    <a:pt x="358" y="2294"/>
                    <a:pt x="418" y="2175"/>
                  </a:cubicBezTo>
                  <a:cubicBezTo>
                    <a:pt x="447" y="2056"/>
                    <a:pt x="477" y="1937"/>
                    <a:pt x="507" y="1848"/>
                  </a:cubicBezTo>
                  <a:cubicBezTo>
                    <a:pt x="626" y="1430"/>
                    <a:pt x="716" y="1043"/>
                    <a:pt x="775" y="715"/>
                  </a:cubicBezTo>
                  <a:cubicBezTo>
                    <a:pt x="835" y="924"/>
                    <a:pt x="924" y="1162"/>
                    <a:pt x="1043" y="1401"/>
                  </a:cubicBezTo>
                  <a:cubicBezTo>
                    <a:pt x="1133" y="1639"/>
                    <a:pt x="1222" y="1788"/>
                    <a:pt x="1282" y="1907"/>
                  </a:cubicBezTo>
                  <a:cubicBezTo>
                    <a:pt x="1341" y="1996"/>
                    <a:pt x="1401" y="2056"/>
                    <a:pt x="1490" y="2056"/>
                  </a:cubicBezTo>
                  <a:cubicBezTo>
                    <a:pt x="1550" y="2056"/>
                    <a:pt x="1699" y="1937"/>
                    <a:pt x="1878" y="1728"/>
                  </a:cubicBezTo>
                  <a:cubicBezTo>
                    <a:pt x="2086" y="1520"/>
                    <a:pt x="2444" y="1043"/>
                    <a:pt x="3010" y="358"/>
                  </a:cubicBezTo>
                  <a:lnTo>
                    <a:pt x="3010" y="358"/>
                  </a:lnTo>
                  <a:cubicBezTo>
                    <a:pt x="2861" y="715"/>
                    <a:pt x="2742" y="1162"/>
                    <a:pt x="2593" y="1728"/>
                  </a:cubicBezTo>
                  <a:cubicBezTo>
                    <a:pt x="2474" y="2294"/>
                    <a:pt x="2384" y="2622"/>
                    <a:pt x="2384" y="2771"/>
                  </a:cubicBezTo>
                  <a:cubicBezTo>
                    <a:pt x="2384" y="2861"/>
                    <a:pt x="2414" y="2920"/>
                    <a:pt x="2444" y="2950"/>
                  </a:cubicBezTo>
                  <a:cubicBezTo>
                    <a:pt x="2474" y="3010"/>
                    <a:pt x="2503" y="3039"/>
                    <a:pt x="2533" y="3039"/>
                  </a:cubicBezTo>
                  <a:cubicBezTo>
                    <a:pt x="2563" y="3039"/>
                    <a:pt x="2623" y="2771"/>
                    <a:pt x="2742" y="2235"/>
                  </a:cubicBezTo>
                  <a:cubicBezTo>
                    <a:pt x="2801" y="1967"/>
                    <a:pt x="2921" y="1579"/>
                    <a:pt x="3040" y="1103"/>
                  </a:cubicBezTo>
                  <a:cubicBezTo>
                    <a:pt x="3070" y="1043"/>
                    <a:pt x="3099" y="954"/>
                    <a:pt x="3129" y="864"/>
                  </a:cubicBezTo>
                  <a:cubicBezTo>
                    <a:pt x="3129" y="775"/>
                    <a:pt x="3159" y="685"/>
                    <a:pt x="3189" y="656"/>
                  </a:cubicBezTo>
                  <a:cubicBezTo>
                    <a:pt x="3189" y="596"/>
                    <a:pt x="3219" y="536"/>
                    <a:pt x="3219" y="477"/>
                  </a:cubicBezTo>
                  <a:cubicBezTo>
                    <a:pt x="3248" y="387"/>
                    <a:pt x="3248" y="358"/>
                    <a:pt x="3248" y="298"/>
                  </a:cubicBezTo>
                  <a:cubicBezTo>
                    <a:pt x="3248" y="268"/>
                    <a:pt x="3248" y="238"/>
                    <a:pt x="3248" y="209"/>
                  </a:cubicBezTo>
                  <a:cubicBezTo>
                    <a:pt x="3248" y="179"/>
                    <a:pt x="3248" y="119"/>
                    <a:pt x="3189" y="90"/>
                  </a:cubicBezTo>
                  <a:cubicBezTo>
                    <a:pt x="3129" y="30"/>
                    <a:pt x="3099" y="0"/>
                    <a:pt x="3040" y="0"/>
                  </a:cubicBezTo>
                  <a:cubicBezTo>
                    <a:pt x="2980" y="0"/>
                    <a:pt x="2861" y="119"/>
                    <a:pt x="2682" y="328"/>
                  </a:cubicBezTo>
                  <a:cubicBezTo>
                    <a:pt x="2593" y="447"/>
                    <a:pt x="2474" y="596"/>
                    <a:pt x="2295" y="834"/>
                  </a:cubicBezTo>
                  <a:cubicBezTo>
                    <a:pt x="2146" y="1043"/>
                    <a:pt x="1878" y="1341"/>
                    <a:pt x="1520" y="1788"/>
                  </a:cubicBezTo>
                  <a:cubicBezTo>
                    <a:pt x="1133" y="983"/>
                    <a:pt x="924" y="477"/>
                    <a:pt x="894" y="268"/>
                  </a:cubicBezTo>
                  <a:cubicBezTo>
                    <a:pt x="894" y="179"/>
                    <a:pt x="865" y="119"/>
                    <a:pt x="80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988450" y="200902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1" y="239"/>
                  </a:moveTo>
                  <a:cubicBezTo>
                    <a:pt x="1520" y="239"/>
                    <a:pt x="1639" y="298"/>
                    <a:pt x="1758" y="388"/>
                  </a:cubicBezTo>
                  <a:cubicBezTo>
                    <a:pt x="1878" y="477"/>
                    <a:pt x="1937" y="626"/>
                    <a:pt x="1937" y="775"/>
                  </a:cubicBezTo>
                  <a:cubicBezTo>
                    <a:pt x="1937" y="954"/>
                    <a:pt x="1818" y="1162"/>
                    <a:pt x="1580" y="1311"/>
                  </a:cubicBezTo>
                  <a:cubicBezTo>
                    <a:pt x="1341" y="1490"/>
                    <a:pt x="1013" y="1639"/>
                    <a:pt x="596" y="1729"/>
                  </a:cubicBezTo>
                  <a:cubicBezTo>
                    <a:pt x="775" y="1073"/>
                    <a:pt x="864" y="686"/>
                    <a:pt x="864" y="507"/>
                  </a:cubicBezTo>
                  <a:cubicBezTo>
                    <a:pt x="864" y="447"/>
                    <a:pt x="864" y="417"/>
                    <a:pt x="835" y="358"/>
                  </a:cubicBezTo>
                  <a:cubicBezTo>
                    <a:pt x="1043" y="298"/>
                    <a:pt x="1222" y="239"/>
                    <a:pt x="1371" y="239"/>
                  </a:cubicBezTo>
                  <a:close/>
                  <a:moveTo>
                    <a:pt x="1341" y="0"/>
                  </a:moveTo>
                  <a:cubicBezTo>
                    <a:pt x="1162" y="0"/>
                    <a:pt x="984" y="30"/>
                    <a:pt x="805" y="90"/>
                  </a:cubicBezTo>
                  <a:cubicBezTo>
                    <a:pt x="596" y="149"/>
                    <a:pt x="507" y="209"/>
                    <a:pt x="507" y="268"/>
                  </a:cubicBezTo>
                  <a:cubicBezTo>
                    <a:pt x="507" y="328"/>
                    <a:pt x="537" y="358"/>
                    <a:pt x="596" y="388"/>
                  </a:cubicBezTo>
                  <a:cubicBezTo>
                    <a:pt x="596" y="626"/>
                    <a:pt x="477" y="1073"/>
                    <a:pt x="298" y="1758"/>
                  </a:cubicBezTo>
                  <a:cubicBezTo>
                    <a:pt x="90" y="2444"/>
                    <a:pt x="0" y="2801"/>
                    <a:pt x="0" y="2891"/>
                  </a:cubicBezTo>
                  <a:cubicBezTo>
                    <a:pt x="0" y="2950"/>
                    <a:pt x="0" y="3010"/>
                    <a:pt x="60" y="3040"/>
                  </a:cubicBezTo>
                  <a:cubicBezTo>
                    <a:pt x="90" y="3069"/>
                    <a:pt x="120" y="3099"/>
                    <a:pt x="149" y="3099"/>
                  </a:cubicBezTo>
                  <a:cubicBezTo>
                    <a:pt x="179" y="3099"/>
                    <a:pt x="298" y="2712"/>
                    <a:pt x="537" y="1967"/>
                  </a:cubicBezTo>
                  <a:cubicBezTo>
                    <a:pt x="1639" y="1729"/>
                    <a:pt x="2205" y="1341"/>
                    <a:pt x="2205" y="745"/>
                  </a:cubicBezTo>
                  <a:cubicBezTo>
                    <a:pt x="2205" y="507"/>
                    <a:pt x="2116" y="328"/>
                    <a:pt x="1967" y="209"/>
                  </a:cubicBezTo>
                  <a:cubicBezTo>
                    <a:pt x="1788" y="60"/>
                    <a:pt x="1580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218950" y="2428400"/>
              <a:ext cx="57375" cy="77500"/>
            </a:xfrm>
            <a:custGeom>
              <a:avLst/>
              <a:gdLst/>
              <a:ahLst/>
              <a:cxnLst/>
              <a:rect l="l" t="t" r="r" b="b"/>
              <a:pathLst>
                <a:path w="2295" h="3100" extrusionOk="0">
                  <a:moveTo>
                    <a:pt x="60" y="1"/>
                  </a:moveTo>
                  <a:cubicBezTo>
                    <a:pt x="0" y="1"/>
                    <a:pt x="0" y="31"/>
                    <a:pt x="0" y="120"/>
                  </a:cubicBezTo>
                  <a:cubicBezTo>
                    <a:pt x="0" y="269"/>
                    <a:pt x="60" y="716"/>
                    <a:pt x="209" y="1461"/>
                  </a:cubicBezTo>
                  <a:cubicBezTo>
                    <a:pt x="328" y="2176"/>
                    <a:pt x="418" y="2623"/>
                    <a:pt x="507" y="2802"/>
                  </a:cubicBezTo>
                  <a:cubicBezTo>
                    <a:pt x="596" y="3010"/>
                    <a:pt x="656" y="3100"/>
                    <a:pt x="715" y="3100"/>
                  </a:cubicBezTo>
                  <a:cubicBezTo>
                    <a:pt x="745" y="3100"/>
                    <a:pt x="805" y="3010"/>
                    <a:pt x="894" y="2831"/>
                  </a:cubicBezTo>
                  <a:cubicBezTo>
                    <a:pt x="954" y="2742"/>
                    <a:pt x="1013" y="2623"/>
                    <a:pt x="1043" y="2533"/>
                  </a:cubicBezTo>
                  <a:cubicBezTo>
                    <a:pt x="1103" y="2414"/>
                    <a:pt x="1162" y="2265"/>
                    <a:pt x="1252" y="2057"/>
                  </a:cubicBezTo>
                  <a:cubicBezTo>
                    <a:pt x="1341" y="1878"/>
                    <a:pt x="1460" y="1669"/>
                    <a:pt x="1550" y="1461"/>
                  </a:cubicBezTo>
                  <a:cubicBezTo>
                    <a:pt x="1669" y="1252"/>
                    <a:pt x="1788" y="1044"/>
                    <a:pt x="1937" y="805"/>
                  </a:cubicBezTo>
                  <a:cubicBezTo>
                    <a:pt x="2056" y="567"/>
                    <a:pt x="2146" y="418"/>
                    <a:pt x="2205" y="328"/>
                  </a:cubicBezTo>
                  <a:cubicBezTo>
                    <a:pt x="2265" y="239"/>
                    <a:pt x="2295" y="150"/>
                    <a:pt x="2295" y="120"/>
                  </a:cubicBezTo>
                  <a:cubicBezTo>
                    <a:pt x="2295" y="90"/>
                    <a:pt x="2265" y="60"/>
                    <a:pt x="2235" y="31"/>
                  </a:cubicBezTo>
                  <a:cubicBezTo>
                    <a:pt x="2235" y="1"/>
                    <a:pt x="2205" y="1"/>
                    <a:pt x="2176" y="1"/>
                  </a:cubicBezTo>
                  <a:cubicBezTo>
                    <a:pt x="2086" y="1"/>
                    <a:pt x="1848" y="358"/>
                    <a:pt x="1490" y="1044"/>
                  </a:cubicBezTo>
                  <a:cubicBezTo>
                    <a:pt x="1133" y="1729"/>
                    <a:pt x="864" y="2265"/>
                    <a:pt x="715" y="2682"/>
                  </a:cubicBezTo>
                  <a:cubicBezTo>
                    <a:pt x="596" y="2295"/>
                    <a:pt x="507" y="1818"/>
                    <a:pt x="418" y="1222"/>
                  </a:cubicBezTo>
                  <a:cubicBezTo>
                    <a:pt x="328" y="626"/>
                    <a:pt x="298" y="299"/>
                    <a:pt x="269" y="239"/>
                  </a:cubicBezTo>
                  <a:cubicBezTo>
                    <a:pt x="269" y="180"/>
                    <a:pt x="209" y="120"/>
                    <a:pt x="179" y="90"/>
                  </a:cubicBezTo>
                  <a:cubicBezTo>
                    <a:pt x="120" y="31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277050" y="2427650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39" y="269"/>
                    <a:pt x="1759" y="358"/>
                    <a:pt x="1848" y="507"/>
                  </a:cubicBezTo>
                  <a:cubicBezTo>
                    <a:pt x="1967" y="656"/>
                    <a:pt x="2027" y="865"/>
                    <a:pt x="2027" y="1103"/>
                  </a:cubicBezTo>
                  <a:cubicBezTo>
                    <a:pt x="2027" y="1342"/>
                    <a:pt x="1937" y="1610"/>
                    <a:pt x="1788" y="1878"/>
                  </a:cubicBezTo>
                  <a:cubicBezTo>
                    <a:pt x="1639" y="2146"/>
                    <a:pt x="1490" y="2385"/>
                    <a:pt x="1282" y="2563"/>
                  </a:cubicBezTo>
                  <a:cubicBezTo>
                    <a:pt x="1073" y="2742"/>
                    <a:pt x="865" y="2832"/>
                    <a:pt x="716" y="2832"/>
                  </a:cubicBezTo>
                  <a:cubicBezTo>
                    <a:pt x="596" y="2832"/>
                    <a:pt x="507" y="2772"/>
                    <a:pt x="418" y="2683"/>
                  </a:cubicBezTo>
                  <a:cubicBezTo>
                    <a:pt x="298" y="2563"/>
                    <a:pt x="269" y="2385"/>
                    <a:pt x="269" y="2206"/>
                  </a:cubicBezTo>
                  <a:cubicBezTo>
                    <a:pt x="269" y="1997"/>
                    <a:pt x="298" y="1759"/>
                    <a:pt x="418" y="1521"/>
                  </a:cubicBezTo>
                  <a:cubicBezTo>
                    <a:pt x="507" y="1282"/>
                    <a:pt x="596" y="1074"/>
                    <a:pt x="745" y="895"/>
                  </a:cubicBezTo>
                  <a:cubicBezTo>
                    <a:pt x="865" y="716"/>
                    <a:pt x="1014" y="567"/>
                    <a:pt x="113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2" y="1"/>
                    <a:pt x="1073" y="120"/>
                    <a:pt x="835" y="329"/>
                  </a:cubicBezTo>
                  <a:cubicBezTo>
                    <a:pt x="596" y="567"/>
                    <a:pt x="418" y="835"/>
                    <a:pt x="239" y="1193"/>
                  </a:cubicBezTo>
                  <a:cubicBezTo>
                    <a:pt x="90" y="1550"/>
                    <a:pt x="1" y="1908"/>
                    <a:pt x="1" y="2265"/>
                  </a:cubicBezTo>
                  <a:cubicBezTo>
                    <a:pt x="1" y="2444"/>
                    <a:pt x="60" y="2623"/>
                    <a:pt x="209" y="2832"/>
                  </a:cubicBezTo>
                  <a:cubicBezTo>
                    <a:pt x="328" y="3010"/>
                    <a:pt x="507" y="3100"/>
                    <a:pt x="686" y="3100"/>
                  </a:cubicBezTo>
                  <a:cubicBezTo>
                    <a:pt x="924" y="3100"/>
                    <a:pt x="1192" y="2981"/>
                    <a:pt x="1461" y="2772"/>
                  </a:cubicBezTo>
                  <a:cubicBezTo>
                    <a:pt x="1699" y="2534"/>
                    <a:pt x="1908" y="2265"/>
                    <a:pt x="2086" y="1968"/>
                  </a:cubicBezTo>
                  <a:cubicBezTo>
                    <a:pt x="2235" y="1640"/>
                    <a:pt x="2325" y="1342"/>
                    <a:pt x="2325" y="1074"/>
                  </a:cubicBezTo>
                  <a:cubicBezTo>
                    <a:pt x="2325" y="805"/>
                    <a:pt x="2235" y="567"/>
                    <a:pt x="2086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4345575" y="2428400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597" y="31"/>
                    <a:pt x="597" y="60"/>
                    <a:pt x="597" y="120"/>
                  </a:cubicBezTo>
                  <a:cubicBezTo>
                    <a:pt x="597" y="328"/>
                    <a:pt x="507" y="775"/>
                    <a:pt x="299" y="1491"/>
                  </a:cubicBezTo>
                  <a:cubicBezTo>
                    <a:pt x="120" y="2176"/>
                    <a:pt x="1" y="2593"/>
                    <a:pt x="1" y="2682"/>
                  </a:cubicBezTo>
                  <a:cubicBezTo>
                    <a:pt x="1" y="2802"/>
                    <a:pt x="60" y="2891"/>
                    <a:pt x="150" y="2951"/>
                  </a:cubicBezTo>
                  <a:cubicBezTo>
                    <a:pt x="269" y="3040"/>
                    <a:pt x="388" y="3070"/>
                    <a:pt x="507" y="3070"/>
                  </a:cubicBezTo>
                  <a:cubicBezTo>
                    <a:pt x="805" y="3070"/>
                    <a:pt x="1103" y="3010"/>
                    <a:pt x="1431" y="2921"/>
                  </a:cubicBezTo>
                  <a:cubicBezTo>
                    <a:pt x="1729" y="2802"/>
                    <a:pt x="1908" y="2682"/>
                    <a:pt x="1908" y="2593"/>
                  </a:cubicBezTo>
                  <a:cubicBezTo>
                    <a:pt x="1908" y="2593"/>
                    <a:pt x="1908" y="2563"/>
                    <a:pt x="1878" y="2563"/>
                  </a:cubicBezTo>
                  <a:lnTo>
                    <a:pt x="1848" y="2563"/>
                  </a:lnTo>
                  <a:cubicBezTo>
                    <a:pt x="1818" y="2563"/>
                    <a:pt x="1759" y="2593"/>
                    <a:pt x="1610" y="2623"/>
                  </a:cubicBezTo>
                  <a:cubicBezTo>
                    <a:pt x="1193" y="2742"/>
                    <a:pt x="805" y="2802"/>
                    <a:pt x="448" y="2802"/>
                  </a:cubicBezTo>
                  <a:cubicBezTo>
                    <a:pt x="388" y="2802"/>
                    <a:pt x="358" y="2802"/>
                    <a:pt x="329" y="2772"/>
                  </a:cubicBezTo>
                  <a:cubicBezTo>
                    <a:pt x="299" y="2742"/>
                    <a:pt x="299" y="2682"/>
                    <a:pt x="299" y="2623"/>
                  </a:cubicBezTo>
                  <a:cubicBezTo>
                    <a:pt x="299" y="2563"/>
                    <a:pt x="388" y="2206"/>
                    <a:pt x="567" y="1580"/>
                  </a:cubicBezTo>
                  <a:cubicBezTo>
                    <a:pt x="776" y="924"/>
                    <a:pt x="865" y="477"/>
                    <a:pt x="865" y="299"/>
                  </a:cubicBezTo>
                  <a:cubicBezTo>
                    <a:pt x="865" y="209"/>
                    <a:pt x="83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405925" y="2428400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460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20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6" y="3070"/>
                    <a:pt x="715" y="3010"/>
                    <a:pt x="745" y="2891"/>
                  </a:cubicBezTo>
                  <a:cubicBezTo>
                    <a:pt x="775" y="2802"/>
                    <a:pt x="805" y="2623"/>
                    <a:pt x="864" y="2384"/>
                  </a:cubicBezTo>
                  <a:cubicBezTo>
                    <a:pt x="924" y="2146"/>
                    <a:pt x="984" y="1967"/>
                    <a:pt x="1013" y="1848"/>
                  </a:cubicBezTo>
                  <a:cubicBezTo>
                    <a:pt x="1222" y="1044"/>
                    <a:pt x="1341" y="537"/>
                    <a:pt x="1341" y="328"/>
                  </a:cubicBezTo>
                  <a:cubicBezTo>
                    <a:pt x="1341" y="328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7" y="299"/>
                    <a:pt x="2146" y="299"/>
                    <a:pt x="2235" y="299"/>
                  </a:cubicBezTo>
                  <a:cubicBezTo>
                    <a:pt x="2324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465525" y="2428400"/>
              <a:ext cx="81200" cy="76000"/>
            </a:xfrm>
            <a:custGeom>
              <a:avLst/>
              <a:gdLst/>
              <a:ahLst/>
              <a:cxnLst/>
              <a:rect l="l" t="t" r="r" b="b"/>
              <a:pathLst>
                <a:path w="3248" h="3040" extrusionOk="0">
                  <a:moveTo>
                    <a:pt x="685" y="1"/>
                  </a:moveTo>
                  <a:cubicBezTo>
                    <a:pt x="656" y="1"/>
                    <a:pt x="626" y="1"/>
                    <a:pt x="626" y="31"/>
                  </a:cubicBezTo>
                  <a:cubicBezTo>
                    <a:pt x="626" y="31"/>
                    <a:pt x="626" y="90"/>
                    <a:pt x="626" y="120"/>
                  </a:cubicBezTo>
                  <a:cubicBezTo>
                    <a:pt x="626" y="328"/>
                    <a:pt x="507" y="805"/>
                    <a:pt x="298" y="1580"/>
                  </a:cubicBezTo>
                  <a:cubicBezTo>
                    <a:pt x="119" y="2325"/>
                    <a:pt x="0" y="2742"/>
                    <a:pt x="0" y="2802"/>
                  </a:cubicBezTo>
                  <a:cubicBezTo>
                    <a:pt x="0" y="2891"/>
                    <a:pt x="30" y="2921"/>
                    <a:pt x="60" y="2980"/>
                  </a:cubicBezTo>
                  <a:cubicBezTo>
                    <a:pt x="89" y="3010"/>
                    <a:pt x="119" y="3040"/>
                    <a:pt x="149" y="3040"/>
                  </a:cubicBezTo>
                  <a:cubicBezTo>
                    <a:pt x="149" y="3040"/>
                    <a:pt x="179" y="2951"/>
                    <a:pt x="238" y="2772"/>
                  </a:cubicBezTo>
                  <a:cubicBezTo>
                    <a:pt x="268" y="2682"/>
                    <a:pt x="298" y="2623"/>
                    <a:pt x="328" y="2533"/>
                  </a:cubicBezTo>
                  <a:cubicBezTo>
                    <a:pt x="358" y="2444"/>
                    <a:pt x="387" y="2325"/>
                    <a:pt x="417" y="2206"/>
                  </a:cubicBezTo>
                  <a:cubicBezTo>
                    <a:pt x="447" y="2057"/>
                    <a:pt x="477" y="1938"/>
                    <a:pt x="507" y="1848"/>
                  </a:cubicBezTo>
                  <a:cubicBezTo>
                    <a:pt x="626" y="1461"/>
                    <a:pt x="715" y="1073"/>
                    <a:pt x="775" y="716"/>
                  </a:cubicBezTo>
                  <a:cubicBezTo>
                    <a:pt x="864" y="954"/>
                    <a:pt x="954" y="1193"/>
                    <a:pt x="1043" y="1401"/>
                  </a:cubicBezTo>
                  <a:cubicBezTo>
                    <a:pt x="1132" y="1640"/>
                    <a:pt x="1222" y="1818"/>
                    <a:pt x="1281" y="1908"/>
                  </a:cubicBezTo>
                  <a:cubicBezTo>
                    <a:pt x="1341" y="1997"/>
                    <a:pt x="1401" y="2057"/>
                    <a:pt x="1490" y="2057"/>
                  </a:cubicBezTo>
                  <a:cubicBezTo>
                    <a:pt x="1549" y="2057"/>
                    <a:pt x="1698" y="1967"/>
                    <a:pt x="1877" y="1729"/>
                  </a:cubicBezTo>
                  <a:cubicBezTo>
                    <a:pt x="2086" y="1520"/>
                    <a:pt x="2443" y="1073"/>
                    <a:pt x="3010" y="388"/>
                  </a:cubicBezTo>
                  <a:lnTo>
                    <a:pt x="3010" y="388"/>
                  </a:lnTo>
                  <a:cubicBezTo>
                    <a:pt x="2861" y="746"/>
                    <a:pt x="2741" y="1193"/>
                    <a:pt x="2592" y="1759"/>
                  </a:cubicBezTo>
                  <a:cubicBezTo>
                    <a:pt x="2473" y="2295"/>
                    <a:pt x="2414" y="2653"/>
                    <a:pt x="2414" y="2802"/>
                  </a:cubicBezTo>
                  <a:cubicBezTo>
                    <a:pt x="2414" y="2861"/>
                    <a:pt x="2414" y="2921"/>
                    <a:pt x="2443" y="2980"/>
                  </a:cubicBezTo>
                  <a:cubicBezTo>
                    <a:pt x="2473" y="3010"/>
                    <a:pt x="2503" y="3040"/>
                    <a:pt x="2533" y="3040"/>
                  </a:cubicBezTo>
                  <a:cubicBezTo>
                    <a:pt x="2563" y="3040"/>
                    <a:pt x="2622" y="2772"/>
                    <a:pt x="2741" y="2235"/>
                  </a:cubicBezTo>
                  <a:cubicBezTo>
                    <a:pt x="2801" y="1967"/>
                    <a:pt x="2920" y="1610"/>
                    <a:pt x="3039" y="1133"/>
                  </a:cubicBezTo>
                  <a:cubicBezTo>
                    <a:pt x="3069" y="1073"/>
                    <a:pt x="3099" y="984"/>
                    <a:pt x="3129" y="895"/>
                  </a:cubicBezTo>
                  <a:cubicBezTo>
                    <a:pt x="3159" y="775"/>
                    <a:pt x="3159" y="716"/>
                    <a:pt x="3188" y="656"/>
                  </a:cubicBezTo>
                  <a:cubicBezTo>
                    <a:pt x="3188" y="597"/>
                    <a:pt x="3218" y="537"/>
                    <a:pt x="3218" y="477"/>
                  </a:cubicBezTo>
                  <a:cubicBezTo>
                    <a:pt x="3248" y="418"/>
                    <a:pt x="3248" y="358"/>
                    <a:pt x="3248" y="328"/>
                  </a:cubicBezTo>
                  <a:cubicBezTo>
                    <a:pt x="3248" y="299"/>
                    <a:pt x="3248" y="239"/>
                    <a:pt x="3248" y="209"/>
                  </a:cubicBezTo>
                  <a:cubicBezTo>
                    <a:pt x="3248" y="180"/>
                    <a:pt x="3248" y="150"/>
                    <a:pt x="3188" y="90"/>
                  </a:cubicBezTo>
                  <a:cubicBezTo>
                    <a:pt x="3129" y="31"/>
                    <a:pt x="3099" y="1"/>
                    <a:pt x="3069" y="1"/>
                  </a:cubicBezTo>
                  <a:cubicBezTo>
                    <a:pt x="3010" y="1"/>
                    <a:pt x="2890" y="120"/>
                    <a:pt x="2712" y="328"/>
                  </a:cubicBezTo>
                  <a:cubicBezTo>
                    <a:pt x="2592" y="448"/>
                    <a:pt x="2473" y="626"/>
                    <a:pt x="2294" y="835"/>
                  </a:cubicBezTo>
                  <a:cubicBezTo>
                    <a:pt x="2145" y="1044"/>
                    <a:pt x="1877" y="1371"/>
                    <a:pt x="1520" y="1789"/>
                  </a:cubicBezTo>
                  <a:cubicBezTo>
                    <a:pt x="1132" y="1014"/>
                    <a:pt x="924" y="507"/>
                    <a:pt x="894" y="269"/>
                  </a:cubicBezTo>
                  <a:cubicBezTo>
                    <a:pt x="894" y="209"/>
                    <a:pt x="864" y="150"/>
                    <a:pt x="805" y="90"/>
                  </a:cubicBezTo>
                  <a:cubicBezTo>
                    <a:pt x="745" y="31"/>
                    <a:pt x="715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557150" y="2428400"/>
              <a:ext cx="59600" cy="77500"/>
            </a:xfrm>
            <a:custGeom>
              <a:avLst/>
              <a:gdLst/>
              <a:ahLst/>
              <a:cxnLst/>
              <a:rect l="l" t="t" r="r" b="b"/>
              <a:pathLst>
                <a:path w="2384" h="3100" extrusionOk="0">
                  <a:moveTo>
                    <a:pt x="1549" y="1"/>
                  </a:moveTo>
                  <a:cubicBezTo>
                    <a:pt x="983" y="1"/>
                    <a:pt x="685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36" y="805"/>
                    <a:pt x="417" y="1133"/>
                  </a:cubicBezTo>
                  <a:cubicBezTo>
                    <a:pt x="328" y="1461"/>
                    <a:pt x="238" y="1789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68" y="3070"/>
                    <a:pt x="358" y="3100"/>
                    <a:pt x="507" y="3100"/>
                  </a:cubicBezTo>
                  <a:cubicBezTo>
                    <a:pt x="775" y="3100"/>
                    <a:pt x="1103" y="3040"/>
                    <a:pt x="1430" y="2951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3"/>
                    <a:pt x="1907" y="2593"/>
                    <a:pt x="1847" y="2593"/>
                  </a:cubicBezTo>
                  <a:cubicBezTo>
                    <a:pt x="1847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47" y="2831"/>
                  </a:cubicBezTo>
                  <a:cubicBezTo>
                    <a:pt x="387" y="2831"/>
                    <a:pt x="358" y="2802"/>
                    <a:pt x="328" y="2802"/>
                  </a:cubicBezTo>
                  <a:cubicBezTo>
                    <a:pt x="298" y="2772"/>
                    <a:pt x="298" y="2742"/>
                    <a:pt x="298" y="2682"/>
                  </a:cubicBezTo>
                  <a:cubicBezTo>
                    <a:pt x="298" y="2563"/>
                    <a:pt x="387" y="2206"/>
                    <a:pt x="566" y="1610"/>
                  </a:cubicBezTo>
                  <a:cubicBezTo>
                    <a:pt x="566" y="1640"/>
                    <a:pt x="596" y="1640"/>
                    <a:pt x="62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49" y="1342"/>
                    <a:pt x="1430" y="1371"/>
                    <a:pt x="1252" y="1371"/>
                  </a:cubicBezTo>
                  <a:cubicBezTo>
                    <a:pt x="110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4" y="567"/>
                    <a:pt x="834" y="358"/>
                  </a:cubicBezTo>
                  <a:lnTo>
                    <a:pt x="834" y="328"/>
                  </a:lnTo>
                  <a:cubicBezTo>
                    <a:pt x="864" y="328"/>
                    <a:pt x="924" y="328"/>
                    <a:pt x="1043" y="299"/>
                  </a:cubicBezTo>
                  <a:cubicBezTo>
                    <a:pt x="1192" y="269"/>
                    <a:pt x="1281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4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622700" y="2428400"/>
              <a:ext cx="59600" cy="76750"/>
            </a:xfrm>
            <a:custGeom>
              <a:avLst/>
              <a:gdLst/>
              <a:ahLst/>
              <a:cxnLst/>
              <a:rect l="l" t="t" r="r" b="b"/>
              <a:pathLst>
                <a:path w="2384" h="3070" extrusionOk="0">
                  <a:moveTo>
                    <a:pt x="1460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19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5" y="3070"/>
                    <a:pt x="715" y="3010"/>
                    <a:pt x="745" y="2891"/>
                  </a:cubicBezTo>
                  <a:cubicBezTo>
                    <a:pt x="775" y="2802"/>
                    <a:pt x="805" y="2623"/>
                    <a:pt x="864" y="2384"/>
                  </a:cubicBezTo>
                  <a:cubicBezTo>
                    <a:pt x="924" y="2146"/>
                    <a:pt x="983" y="1967"/>
                    <a:pt x="1013" y="1848"/>
                  </a:cubicBezTo>
                  <a:cubicBezTo>
                    <a:pt x="1222" y="1044"/>
                    <a:pt x="1341" y="537"/>
                    <a:pt x="1341" y="328"/>
                  </a:cubicBezTo>
                  <a:cubicBezTo>
                    <a:pt x="1341" y="328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6" y="299"/>
                    <a:pt x="2146" y="299"/>
                    <a:pt x="2235" y="299"/>
                  </a:cubicBezTo>
                  <a:cubicBezTo>
                    <a:pt x="2324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683775" y="2428400"/>
              <a:ext cx="59625" cy="77500"/>
            </a:xfrm>
            <a:custGeom>
              <a:avLst/>
              <a:gdLst/>
              <a:ahLst/>
              <a:cxnLst/>
              <a:rect l="l" t="t" r="r" b="b"/>
              <a:pathLst>
                <a:path w="2385" h="3100" extrusionOk="0">
                  <a:moveTo>
                    <a:pt x="1550" y="1"/>
                  </a:moveTo>
                  <a:cubicBezTo>
                    <a:pt x="101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37" y="805"/>
                    <a:pt x="418" y="1133"/>
                  </a:cubicBezTo>
                  <a:cubicBezTo>
                    <a:pt x="328" y="1461"/>
                    <a:pt x="239" y="1789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69" y="3070"/>
                    <a:pt x="388" y="3100"/>
                    <a:pt x="507" y="3100"/>
                  </a:cubicBezTo>
                  <a:cubicBezTo>
                    <a:pt x="775" y="3100"/>
                    <a:pt x="1103" y="3040"/>
                    <a:pt x="1431" y="2951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3"/>
                    <a:pt x="1907" y="2593"/>
                    <a:pt x="1848" y="2593"/>
                  </a:cubicBezTo>
                  <a:cubicBezTo>
                    <a:pt x="1848" y="2593"/>
                    <a:pt x="1758" y="2623"/>
                    <a:pt x="1610" y="2653"/>
                  </a:cubicBezTo>
                  <a:cubicBezTo>
                    <a:pt x="1222" y="2772"/>
                    <a:pt x="805" y="2831"/>
                    <a:pt x="447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98" y="2742"/>
                    <a:pt x="298" y="2682"/>
                  </a:cubicBezTo>
                  <a:cubicBezTo>
                    <a:pt x="298" y="2563"/>
                    <a:pt x="388" y="2206"/>
                    <a:pt x="567" y="1610"/>
                  </a:cubicBezTo>
                  <a:cubicBezTo>
                    <a:pt x="567" y="1640"/>
                    <a:pt x="596" y="1640"/>
                    <a:pt x="62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50" y="1342"/>
                    <a:pt x="1431" y="1371"/>
                    <a:pt x="1252" y="1371"/>
                  </a:cubicBezTo>
                  <a:cubicBezTo>
                    <a:pt x="110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65" y="328"/>
                    <a:pt x="924" y="328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5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748575" y="24276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16" y="1074"/>
                    <a:pt x="805" y="686"/>
                    <a:pt x="805" y="507"/>
                  </a:cubicBezTo>
                  <a:cubicBezTo>
                    <a:pt x="805" y="478"/>
                    <a:pt x="805" y="418"/>
                    <a:pt x="776" y="388"/>
                  </a:cubicBezTo>
                  <a:cubicBezTo>
                    <a:pt x="1014" y="329"/>
                    <a:pt x="1193" y="299"/>
                    <a:pt x="1371" y="299"/>
                  </a:cubicBezTo>
                  <a:close/>
                  <a:moveTo>
                    <a:pt x="1252" y="1"/>
                  </a:moveTo>
                  <a:cubicBezTo>
                    <a:pt x="1103" y="1"/>
                    <a:pt x="924" y="31"/>
                    <a:pt x="71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48" y="329"/>
                    <a:pt x="478" y="358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1" y="3040"/>
                  </a:cubicBezTo>
                  <a:cubicBezTo>
                    <a:pt x="60" y="3070"/>
                    <a:pt x="120" y="3100"/>
                    <a:pt x="150" y="3100"/>
                  </a:cubicBezTo>
                  <a:cubicBezTo>
                    <a:pt x="150" y="3100"/>
                    <a:pt x="180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69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8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789" y="2742"/>
                    <a:pt x="1759" y="2712"/>
                    <a:pt x="1699" y="2653"/>
                  </a:cubicBezTo>
                  <a:cubicBezTo>
                    <a:pt x="1640" y="2593"/>
                    <a:pt x="1580" y="2563"/>
                    <a:pt x="1550" y="2534"/>
                  </a:cubicBezTo>
                  <a:cubicBezTo>
                    <a:pt x="1073" y="2116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73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8" y="1282"/>
                    <a:pt x="1938" y="1163"/>
                    <a:pt x="2027" y="1044"/>
                  </a:cubicBezTo>
                  <a:cubicBezTo>
                    <a:pt x="211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08" y="180"/>
                  </a:cubicBezTo>
                  <a:cubicBezTo>
                    <a:pt x="1729" y="61"/>
                    <a:pt x="1520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215225" y="2835875"/>
              <a:ext cx="56625" cy="78975"/>
            </a:xfrm>
            <a:custGeom>
              <a:avLst/>
              <a:gdLst/>
              <a:ahLst/>
              <a:cxnLst/>
              <a:rect l="l" t="t" r="r" b="b"/>
              <a:pathLst>
                <a:path w="2265" h="3159" extrusionOk="0">
                  <a:moveTo>
                    <a:pt x="1371" y="358"/>
                  </a:moveTo>
                  <a:cubicBezTo>
                    <a:pt x="1460" y="686"/>
                    <a:pt x="1520" y="1103"/>
                    <a:pt x="1580" y="1580"/>
                  </a:cubicBezTo>
                  <a:cubicBezTo>
                    <a:pt x="1371" y="1639"/>
                    <a:pt x="1103" y="1699"/>
                    <a:pt x="775" y="1788"/>
                  </a:cubicBezTo>
                  <a:cubicBezTo>
                    <a:pt x="954" y="1311"/>
                    <a:pt x="1162" y="835"/>
                    <a:pt x="1371" y="358"/>
                  </a:cubicBezTo>
                  <a:close/>
                  <a:moveTo>
                    <a:pt x="1431" y="0"/>
                  </a:moveTo>
                  <a:cubicBezTo>
                    <a:pt x="1371" y="0"/>
                    <a:pt x="1311" y="30"/>
                    <a:pt x="1282" y="60"/>
                  </a:cubicBezTo>
                  <a:cubicBezTo>
                    <a:pt x="1252" y="120"/>
                    <a:pt x="1192" y="209"/>
                    <a:pt x="1103" y="388"/>
                  </a:cubicBezTo>
                  <a:cubicBezTo>
                    <a:pt x="1013" y="567"/>
                    <a:pt x="805" y="1043"/>
                    <a:pt x="447" y="1878"/>
                  </a:cubicBezTo>
                  <a:cubicBezTo>
                    <a:pt x="149" y="1967"/>
                    <a:pt x="0" y="2027"/>
                    <a:pt x="0" y="2086"/>
                  </a:cubicBezTo>
                  <a:cubicBezTo>
                    <a:pt x="0" y="2176"/>
                    <a:pt x="60" y="2205"/>
                    <a:pt x="179" y="2205"/>
                  </a:cubicBezTo>
                  <a:cubicBezTo>
                    <a:pt x="209" y="2205"/>
                    <a:pt x="269" y="2205"/>
                    <a:pt x="328" y="2176"/>
                  </a:cubicBezTo>
                  <a:lnTo>
                    <a:pt x="328" y="2176"/>
                  </a:lnTo>
                  <a:cubicBezTo>
                    <a:pt x="120" y="2682"/>
                    <a:pt x="0" y="2920"/>
                    <a:pt x="0" y="2950"/>
                  </a:cubicBezTo>
                  <a:cubicBezTo>
                    <a:pt x="0" y="3010"/>
                    <a:pt x="30" y="3040"/>
                    <a:pt x="60" y="3099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49" y="3159"/>
                    <a:pt x="179" y="3129"/>
                    <a:pt x="209" y="3099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56"/>
                    <a:pt x="1103" y="1967"/>
                    <a:pt x="1609" y="1848"/>
                  </a:cubicBezTo>
                  <a:cubicBezTo>
                    <a:pt x="1639" y="2146"/>
                    <a:pt x="1639" y="2474"/>
                    <a:pt x="1669" y="2801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878" y="3159"/>
                    <a:pt x="1937" y="3010"/>
                    <a:pt x="1937" y="2742"/>
                  </a:cubicBezTo>
                  <a:cubicBezTo>
                    <a:pt x="1937" y="2474"/>
                    <a:pt x="1907" y="2146"/>
                    <a:pt x="1878" y="1758"/>
                  </a:cubicBezTo>
                  <a:cubicBezTo>
                    <a:pt x="2146" y="1699"/>
                    <a:pt x="2265" y="1639"/>
                    <a:pt x="2265" y="1580"/>
                  </a:cubicBezTo>
                  <a:cubicBezTo>
                    <a:pt x="2265" y="1520"/>
                    <a:pt x="2235" y="1490"/>
                    <a:pt x="2146" y="1490"/>
                  </a:cubicBezTo>
                  <a:cubicBezTo>
                    <a:pt x="2086" y="1490"/>
                    <a:pt x="1997" y="1520"/>
                    <a:pt x="1848" y="1520"/>
                  </a:cubicBezTo>
                  <a:cubicBezTo>
                    <a:pt x="1788" y="1103"/>
                    <a:pt x="1729" y="745"/>
                    <a:pt x="1669" y="447"/>
                  </a:cubicBezTo>
                  <a:cubicBezTo>
                    <a:pt x="1609" y="149"/>
                    <a:pt x="152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284500" y="2838100"/>
              <a:ext cx="81225" cy="76025"/>
            </a:xfrm>
            <a:custGeom>
              <a:avLst/>
              <a:gdLst/>
              <a:ahLst/>
              <a:cxnLst/>
              <a:rect l="l" t="t" r="r" b="b"/>
              <a:pathLst>
                <a:path w="3249" h="3041" extrusionOk="0">
                  <a:moveTo>
                    <a:pt x="686" y="1"/>
                  </a:moveTo>
                  <a:cubicBezTo>
                    <a:pt x="656" y="1"/>
                    <a:pt x="626" y="1"/>
                    <a:pt x="626" y="31"/>
                  </a:cubicBezTo>
                  <a:cubicBezTo>
                    <a:pt x="596" y="31"/>
                    <a:pt x="596" y="90"/>
                    <a:pt x="596" y="120"/>
                  </a:cubicBezTo>
                  <a:cubicBezTo>
                    <a:pt x="596" y="329"/>
                    <a:pt x="507" y="805"/>
                    <a:pt x="298" y="1580"/>
                  </a:cubicBezTo>
                  <a:cubicBezTo>
                    <a:pt x="90" y="2325"/>
                    <a:pt x="0" y="2742"/>
                    <a:pt x="0" y="2802"/>
                  </a:cubicBezTo>
                  <a:cubicBezTo>
                    <a:pt x="0" y="2891"/>
                    <a:pt x="0" y="2921"/>
                    <a:pt x="30" y="2980"/>
                  </a:cubicBezTo>
                  <a:cubicBezTo>
                    <a:pt x="60" y="3010"/>
                    <a:pt x="90" y="3040"/>
                    <a:pt x="120" y="3040"/>
                  </a:cubicBezTo>
                  <a:cubicBezTo>
                    <a:pt x="149" y="3040"/>
                    <a:pt x="179" y="2951"/>
                    <a:pt x="239" y="2772"/>
                  </a:cubicBezTo>
                  <a:cubicBezTo>
                    <a:pt x="269" y="2682"/>
                    <a:pt x="298" y="2623"/>
                    <a:pt x="298" y="2533"/>
                  </a:cubicBezTo>
                  <a:cubicBezTo>
                    <a:pt x="328" y="2444"/>
                    <a:pt x="358" y="2325"/>
                    <a:pt x="388" y="2206"/>
                  </a:cubicBezTo>
                  <a:cubicBezTo>
                    <a:pt x="447" y="2057"/>
                    <a:pt x="477" y="1938"/>
                    <a:pt x="507" y="1848"/>
                  </a:cubicBezTo>
                  <a:cubicBezTo>
                    <a:pt x="626" y="1461"/>
                    <a:pt x="716" y="1073"/>
                    <a:pt x="775" y="716"/>
                  </a:cubicBezTo>
                  <a:cubicBezTo>
                    <a:pt x="835" y="954"/>
                    <a:pt x="924" y="1193"/>
                    <a:pt x="1043" y="1401"/>
                  </a:cubicBezTo>
                  <a:cubicBezTo>
                    <a:pt x="1133" y="1640"/>
                    <a:pt x="1222" y="1818"/>
                    <a:pt x="1282" y="1908"/>
                  </a:cubicBezTo>
                  <a:cubicBezTo>
                    <a:pt x="1341" y="1997"/>
                    <a:pt x="1401" y="2057"/>
                    <a:pt x="1490" y="2057"/>
                  </a:cubicBezTo>
                  <a:cubicBezTo>
                    <a:pt x="1550" y="2057"/>
                    <a:pt x="1699" y="1967"/>
                    <a:pt x="1878" y="1729"/>
                  </a:cubicBezTo>
                  <a:cubicBezTo>
                    <a:pt x="2056" y="1520"/>
                    <a:pt x="2444" y="1073"/>
                    <a:pt x="2980" y="388"/>
                  </a:cubicBezTo>
                  <a:lnTo>
                    <a:pt x="2980" y="388"/>
                  </a:lnTo>
                  <a:cubicBezTo>
                    <a:pt x="2861" y="746"/>
                    <a:pt x="2742" y="1193"/>
                    <a:pt x="2593" y="1759"/>
                  </a:cubicBezTo>
                  <a:cubicBezTo>
                    <a:pt x="2444" y="2295"/>
                    <a:pt x="2384" y="2653"/>
                    <a:pt x="2384" y="2802"/>
                  </a:cubicBezTo>
                  <a:cubicBezTo>
                    <a:pt x="2384" y="2861"/>
                    <a:pt x="2414" y="2921"/>
                    <a:pt x="2444" y="2980"/>
                  </a:cubicBezTo>
                  <a:cubicBezTo>
                    <a:pt x="2474" y="3010"/>
                    <a:pt x="2503" y="3040"/>
                    <a:pt x="2533" y="3040"/>
                  </a:cubicBezTo>
                  <a:cubicBezTo>
                    <a:pt x="2563" y="3040"/>
                    <a:pt x="2623" y="2772"/>
                    <a:pt x="2742" y="2236"/>
                  </a:cubicBezTo>
                  <a:cubicBezTo>
                    <a:pt x="2801" y="1967"/>
                    <a:pt x="2891" y="1610"/>
                    <a:pt x="3040" y="1133"/>
                  </a:cubicBezTo>
                  <a:cubicBezTo>
                    <a:pt x="3070" y="1073"/>
                    <a:pt x="3070" y="984"/>
                    <a:pt x="3099" y="895"/>
                  </a:cubicBezTo>
                  <a:cubicBezTo>
                    <a:pt x="3129" y="776"/>
                    <a:pt x="3159" y="716"/>
                    <a:pt x="3159" y="656"/>
                  </a:cubicBezTo>
                  <a:cubicBezTo>
                    <a:pt x="3189" y="597"/>
                    <a:pt x="3189" y="537"/>
                    <a:pt x="3219" y="478"/>
                  </a:cubicBezTo>
                  <a:cubicBezTo>
                    <a:pt x="3219" y="418"/>
                    <a:pt x="3248" y="358"/>
                    <a:pt x="3248" y="329"/>
                  </a:cubicBezTo>
                  <a:cubicBezTo>
                    <a:pt x="3248" y="299"/>
                    <a:pt x="3248" y="239"/>
                    <a:pt x="3248" y="209"/>
                  </a:cubicBezTo>
                  <a:cubicBezTo>
                    <a:pt x="3248" y="180"/>
                    <a:pt x="3219" y="150"/>
                    <a:pt x="3189" y="90"/>
                  </a:cubicBezTo>
                  <a:cubicBezTo>
                    <a:pt x="3129" y="31"/>
                    <a:pt x="3099" y="1"/>
                    <a:pt x="3040" y="1"/>
                  </a:cubicBezTo>
                  <a:cubicBezTo>
                    <a:pt x="2980" y="1"/>
                    <a:pt x="2861" y="120"/>
                    <a:pt x="2682" y="329"/>
                  </a:cubicBezTo>
                  <a:cubicBezTo>
                    <a:pt x="2593" y="448"/>
                    <a:pt x="2474" y="627"/>
                    <a:pt x="2295" y="835"/>
                  </a:cubicBezTo>
                  <a:cubicBezTo>
                    <a:pt x="2116" y="1044"/>
                    <a:pt x="1878" y="1371"/>
                    <a:pt x="1520" y="1789"/>
                  </a:cubicBezTo>
                  <a:cubicBezTo>
                    <a:pt x="1133" y="1014"/>
                    <a:pt x="924" y="507"/>
                    <a:pt x="894" y="269"/>
                  </a:cubicBezTo>
                  <a:cubicBezTo>
                    <a:pt x="894" y="209"/>
                    <a:pt x="865" y="150"/>
                    <a:pt x="805" y="90"/>
                  </a:cubicBezTo>
                  <a:cubicBezTo>
                    <a:pt x="745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374625" y="2838100"/>
              <a:ext cx="81225" cy="76025"/>
            </a:xfrm>
            <a:custGeom>
              <a:avLst/>
              <a:gdLst/>
              <a:ahLst/>
              <a:cxnLst/>
              <a:rect l="l" t="t" r="r" b="b"/>
              <a:pathLst>
                <a:path w="3249" h="3041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597" y="31"/>
                    <a:pt x="597" y="90"/>
                    <a:pt x="597" y="120"/>
                  </a:cubicBezTo>
                  <a:cubicBezTo>
                    <a:pt x="597" y="329"/>
                    <a:pt x="507" y="805"/>
                    <a:pt x="299" y="1580"/>
                  </a:cubicBezTo>
                  <a:cubicBezTo>
                    <a:pt x="90" y="2325"/>
                    <a:pt x="1" y="2742"/>
                    <a:pt x="1" y="2802"/>
                  </a:cubicBezTo>
                  <a:cubicBezTo>
                    <a:pt x="1" y="2891"/>
                    <a:pt x="1" y="2921"/>
                    <a:pt x="31" y="2980"/>
                  </a:cubicBezTo>
                  <a:cubicBezTo>
                    <a:pt x="60" y="3010"/>
                    <a:pt x="90" y="3040"/>
                    <a:pt x="12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69" y="2623"/>
                    <a:pt x="299" y="2533"/>
                  </a:cubicBezTo>
                  <a:cubicBezTo>
                    <a:pt x="329" y="2444"/>
                    <a:pt x="358" y="2325"/>
                    <a:pt x="388" y="2206"/>
                  </a:cubicBezTo>
                  <a:cubicBezTo>
                    <a:pt x="448" y="2057"/>
                    <a:pt x="478" y="1938"/>
                    <a:pt x="507" y="1848"/>
                  </a:cubicBezTo>
                  <a:cubicBezTo>
                    <a:pt x="627" y="1461"/>
                    <a:pt x="716" y="1073"/>
                    <a:pt x="776" y="716"/>
                  </a:cubicBezTo>
                  <a:cubicBezTo>
                    <a:pt x="835" y="954"/>
                    <a:pt x="925" y="1193"/>
                    <a:pt x="1044" y="1401"/>
                  </a:cubicBezTo>
                  <a:cubicBezTo>
                    <a:pt x="1133" y="1640"/>
                    <a:pt x="1223" y="1818"/>
                    <a:pt x="1282" y="1908"/>
                  </a:cubicBezTo>
                  <a:cubicBezTo>
                    <a:pt x="1342" y="1997"/>
                    <a:pt x="1401" y="2057"/>
                    <a:pt x="1491" y="2057"/>
                  </a:cubicBezTo>
                  <a:cubicBezTo>
                    <a:pt x="1550" y="2057"/>
                    <a:pt x="1669" y="1967"/>
                    <a:pt x="1878" y="1729"/>
                  </a:cubicBezTo>
                  <a:cubicBezTo>
                    <a:pt x="2057" y="1520"/>
                    <a:pt x="2444" y="1073"/>
                    <a:pt x="2981" y="388"/>
                  </a:cubicBezTo>
                  <a:lnTo>
                    <a:pt x="2981" y="388"/>
                  </a:lnTo>
                  <a:cubicBezTo>
                    <a:pt x="2861" y="746"/>
                    <a:pt x="2712" y="1193"/>
                    <a:pt x="2593" y="1759"/>
                  </a:cubicBezTo>
                  <a:cubicBezTo>
                    <a:pt x="2444" y="2295"/>
                    <a:pt x="2385" y="2653"/>
                    <a:pt x="2385" y="2802"/>
                  </a:cubicBezTo>
                  <a:cubicBezTo>
                    <a:pt x="2385" y="2861"/>
                    <a:pt x="2414" y="2921"/>
                    <a:pt x="2414" y="2980"/>
                  </a:cubicBezTo>
                  <a:cubicBezTo>
                    <a:pt x="2444" y="3010"/>
                    <a:pt x="2504" y="3040"/>
                    <a:pt x="2534" y="3040"/>
                  </a:cubicBezTo>
                  <a:cubicBezTo>
                    <a:pt x="2534" y="3040"/>
                    <a:pt x="2623" y="2772"/>
                    <a:pt x="2742" y="2236"/>
                  </a:cubicBezTo>
                  <a:cubicBezTo>
                    <a:pt x="2802" y="1967"/>
                    <a:pt x="2891" y="1610"/>
                    <a:pt x="3040" y="1133"/>
                  </a:cubicBezTo>
                  <a:cubicBezTo>
                    <a:pt x="3070" y="1073"/>
                    <a:pt x="3070" y="984"/>
                    <a:pt x="3100" y="895"/>
                  </a:cubicBezTo>
                  <a:cubicBezTo>
                    <a:pt x="3130" y="776"/>
                    <a:pt x="3159" y="716"/>
                    <a:pt x="3159" y="656"/>
                  </a:cubicBezTo>
                  <a:cubicBezTo>
                    <a:pt x="3189" y="597"/>
                    <a:pt x="3189" y="537"/>
                    <a:pt x="3219" y="478"/>
                  </a:cubicBezTo>
                  <a:cubicBezTo>
                    <a:pt x="3219" y="418"/>
                    <a:pt x="3249" y="358"/>
                    <a:pt x="3249" y="329"/>
                  </a:cubicBezTo>
                  <a:cubicBezTo>
                    <a:pt x="3249" y="299"/>
                    <a:pt x="3249" y="239"/>
                    <a:pt x="3249" y="209"/>
                  </a:cubicBezTo>
                  <a:cubicBezTo>
                    <a:pt x="3249" y="180"/>
                    <a:pt x="3219" y="150"/>
                    <a:pt x="3189" y="90"/>
                  </a:cubicBezTo>
                  <a:cubicBezTo>
                    <a:pt x="3130" y="31"/>
                    <a:pt x="3070" y="1"/>
                    <a:pt x="3040" y="1"/>
                  </a:cubicBezTo>
                  <a:cubicBezTo>
                    <a:pt x="2981" y="1"/>
                    <a:pt x="2861" y="120"/>
                    <a:pt x="2683" y="329"/>
                  </a:cubicBezTo>
                  <a:cubicBezTo>
                    <a:pt x="2593" y="448"/>
                    <a:pt x="2474" y="627"/>
                    <a:pt x="2295" y="835"/>
                  </a:cubicBezTo>
                  <a:cubicBezTo>
                    <a:pt x="2116" y="1044"/>
                    <a:pt x="1848" y="1371"/>
                    <a:pt x="1521" y="1789"/>
                  </a:cubicBezTo>
                  <a:cubicBezTo>
                    <a:pt x="1133" y="1014"/>
                    <a:pt x="925" y="507"/>
                    <a:pt x="895" y="269"/>
                  </a:cubicBezTo>
                  <a:cubicBezTo>
                    <a:pt x="895" y="209"/>
                    <a:pt x="86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446625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86" y="60"/>
                    <a:pt x="597" y="150"/>
                  </a:cubicBezTo>
                  <a:cubicBezTo>
                    <a:pt x="597" y="150"/>
                    <a:pt x="597" y="180"/>
                    <a:pt x="567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9" y="1461"/>
                    <a:pt x="239" y="1789"/>
                    <a:pt x="150" y="2087"/>
                  </a:cubicBezTo>
                  <a:cubicBezTo>
                    <a:pt x="31" y="2385"/>
                    <a:pt x="1" y="2593"/>
                    <a:pt x="1" y="2742"/>
                  </a:cubicBezTo>
                  <a:cubicBezTo>
                    <a:pt x="1" y="2831"/>
                    <a:pt x="60" y="2921"/>
                    <a:pt x="150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6" y="3100"/>
                    <a:pt x="1074" y="3040"/>
                    <a:pt x="1401" y="2951"/>
                  </a:cubicBezTo>
                  <a:cubicBezTo>
                    <a:pt x="1729" y="2831"/>
                    <a:pt x="1908" y="2742"/>
                    <a:pt x="1908" y="2682"/>
                  </a:cubicBezTo>
                  <a:cubicBezTo>
                    <a:pt x="1908" y="2623"/>
                    <a:pt x="1878" y="2593"/>
                    <a:pt x="1848" y="2593"/>
                  </a:cubicBezTo>
                  <a:cubicBezTo>
                    <a:pt x="1818" y="2593"/>
                    <a:pt x="1759" y="2623"/>
                    <a:pt x="1610" y="2653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9" y="2802"/>
                  </a:cubicBezTo>
                  <a:cubicBezTo>
                    <a:pt x="299" y="2772"/>
                    <a:pt x="269" y="2742"/>
                    <a:pt x="269" y="2682"/>
                  </a:cubicBezTo>
                  <a:cubicBezTo>
                    <a:pt x="269" y="2563"/>
                    <a:pt x="358" y="2206"/>
                    <a:pt x="567" y="1610"/>
                  </a:cubicBezTo>
                  <a:cubicBezTo>
                    <a:pt x="567" y="1640"/>
                    <a:pt x="567" y="1640"/>
                    <a:pt x="597" y="1640"/>
                  </a:cubicBezTo>
                  <a:cubicBezTo>
                    <a:pt x="1401" y="1640"/>
                    <a:pt x="1789" y="1550"/>
                    <a:pt x="1789" y="1401"/>
                  </a:cubicBezTo>
                  <a:cubicBezTo>
                    <a:pt x="1789" y="1371"/>
                    <a:pt x="1759" y="1342"/>
                    <a:pt x="1640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4" y="1401"/>
                    <a:pt x="925" y="1401"/>
                    <a:pt x="776" y="1401"/>
                  </a:cubicBezTo>
                  <a:lnTo>
                    <a:pt x="627" y="1401"/>
                  </a:lnTo>
                  <a:cubicBezTo>
                    <a:pt x="746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5" y="329"/>
                    <a:pt x="1044" y="299"/>
                  </a:cubicBezTo>
                  <a:cubicBezTo>
                    <a:pt x="1163" y="269"/>
                    <a:pt x="1282" y="269"/>
                    <a:pt x="1342" y="269"/>
                  </a:cubicBezTo>
                  <a:lnTo>
                    <a:pt x="1461" y="269"/>
                  </a:lnTo>
                  <a:cubicBezTo>
                    <a:pt x="1491" y="239"/>
                    <a:pt x="1610" y="239"/>
                    <a:pt x="1818" y="239"/>
                  </a:cubicBezTo>
                  <a:cubicBezTo>
                    <a:pt x="1967" y="209"/>
                    <a:pt x="2087" y="209"/>
                    <a:pt x="2206" y="180"/>
                  </a:cubicBezTo>
                  <a:cubicBezTo>
                    <a:pt x="2295" y="180"/>
                    <a:pt x="2355" y="150"/>
                    <a:pt x="2355" y="90"/>
                  </a:cubicBezTo>
                  <a:cubicBezTo>
                    <a:pt x="2355" y="31"/>
                    <a:pt x="2087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531800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61" y="1"/>
                  </a:moveTo>
                  <a:cubicBezTo>
                    <a:pt x="746" y="1"/>
                    <a:pt x="329" y="31"/>
                    <a:pt x="180" y="31"/>
                  </a:cubicBezTo>
                  <a:cubicBezTo>
                    <a:pt x="61" y="31"/>
                    <a:pt x="1" y="60"/>
                    <a:pt x="1" y="90"/>
                  </a:cubicBezTo>
                  <a:cubicBezTo>
                    <a:pt x="1" y="120"/>
                    <a:pt x="31" y="180"/>
                    <a:pt x="61" y="209"/>
                  </a:cubicBezTo>
                  <a:cubicBezTo>
                    <a:pt x="90" y="269"/>
                    <a:pt x="150" y="299"/>
                    <a:pt x="180" y="299"/>
                  </a:cubicBezTo>
                  <a:lnTo>
                    <a:pt x="1074" y="239"/>
                  </a:lnTo>
                  <a:lnTo>
                    <a:pt x="1074" y="239"/>
                  </a:lnTo>
                  <a:cubicBezTo>
                    <a:pt x="1044" y="478"/>
                    <a:pt x="954" y="954"/>
                    <a:pt x="746" y="1669"/>
                  </a:cubicBezTo>
                  <a:cubicBezTo>
                    <a:pt x="567" y="2385"/>
                    <a:pt x="478" y="2772"/>
                    <a:pt x="478" y="2831"/>
                  </a:cubicBezTo>
                  <a:cubicBezTo>
                    <a:pt x="478" y="2891"/>
                    <a:pt x="508" y="2951"/>
                    <a:pt x="537" y="3010"/>
                  </a:cubicBezTo>
                  <a:cubicBezTo>
                    <a:pt x="567" y="3040"/>
                    <a:pt x="597" y="3070"/>
                    <a:pt x="627" y="3070"/>
                  </a:cubicBezTo>
                  <a:cubicBezTo>
                    <a:pt x="657" y="3070"/>
                    <a:pt x="686" y="3010"/>
                    <a:pt x="716" y="2891"/>
                  </a:cubicBezTo>
                  <a:cubicBezTo>
                    <a:pt x="746" y="2802"/>
                    <a:pt x="805" y="2623"/>
                    <a:pt x="865" y="2385"/>
                  </a:cubicBezTo>
                  <a:cubicBezTo>
                    <a:pt x="925" y="2146"/>
                    <a:pt x="954" y="1967"/>
                    <a:pt x="984" y="1848"/>
                  </a:cubicBezTo>
                  <a:cubicBezTo>
                    <a:pt x="1223" y="1044"/>
                    <a:pt x="1342" y="537"/>
                    <a:pt x="1342" y="329"/>
                  </a:cubicBezTo>
                  <a:cubicBezTo>
                    <a:pt x="1342" y="329"/>
                    <a:pt x="1312" y="299"/>
                    <a:pt x="1312" y="239"/>
                  </a:cubicBezTo>
                  <a:lnTo>
                    <a:pt x="1312" y="239"/>
                  </a:lnTo>
                  <a:cubicBezTo>
                    <a:pt x="1491" y="269"/>
                    <a:pt x="1670" y="269"/>
                    <a:pt x="1819" y="269"/>
                  </a:cubicBezTo>
                  <a:cubicBezTo>
                    <a:pt x="1997" y="299"/>
                    <a:pt x="2146" y="299"/>
                    <a:pt x="2236" y="299"/>
                  </a:cubicBezTo>
                  <a:cubicBezTo>
                    <a:pt x="2325" y="299"/>
                    <a:pt x="2355" y="269"/>
                    <a:pt x="2355" y="239"/>
                  </a:cubicBezTo>
                  <a:cubicBezTo>
                    <a:pt x="2355" y="209"/>
                    <a:pt x="2266" y="150"/>
                    <a:pt x="2087" y="90"/>
                  </a:cubicBezTo>
                  <a:cubicBezTo>
                    <a:pt x="1878" y="31"/>
                    <a:pt x="1670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59290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50" y="1"/>
                  </a:moveTo>
                  <a:cubicBezTo>
                    <a:pt x="98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60" y="2385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66" y="1610"/>
                  </a:cubicBezTo>
                  <a:cubicBezTo>
                    <a:pt x="566" y="1640"/>
                    <a:pt x="59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58" y="1342"/>
                    <a:pt x="1639" y="1342"/>
                  </a:cubicBezTo>
                  <a:cubicBezTo>
                    <a:pt x="1550" y="1342"/>
                    <a:pt x="143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45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60" y="269"/>
                  </a:lnTo>
                  <a:cubicBezTo>
                    <a:pt x="152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324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656950" y="28373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729" y="1014"/>
                  </a:cubicBezTo>
                  <a:cubicBezTo>
                    <a:pt x="1610" y="1133"/>
                    <a:pt x="1461" y="1223"/>
                    <a:pt x="1312" y="1282"/>
                  </a:cubicBezTo>
                  <a:cubicBezTo>
                    <a:pt x="1163" y="1372"/>
                    <a:pt x="1014" y="1431"/>
                    <a:pt x="86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46" y="1074"/>
                    <a:pt x="835" y="686"/>
                    <a:pt x="835" y="508"/>
                  </a:cubicBezTo>
                  <a:cubicBezTo>
                    <a:pt x="835" y="478"/>
                    <a:pt x="805" y="418"/>
                    <a:pt x="805" y="388"/>
                  </a:cubicBezTo>
                  <a:cubicBezTo>
                    <a:pt x="1044" y="329"/>
                    <a:pt x="1222" y="299"/>
                    <a:pt x="1371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67" y="150"/>
                    <a:pt x="478" y="210"/>
                    <a:pt x="478" y="269"/>
                  </a:cubicBezTo>
                  <a:cubicBezTo>
                    <a:pt x="478" y="299"/>
                    <a:pt x="478" y="329"/>
                    <a:pt x="507" y="359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31" y="2981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09" y="3010"/>
                    <a:pt x="269" y="2832"/>
                  </a:cubicBezTo>
                  <a:cubicBezTo>
                    <a:pt x="269" y="2742"/>
                    <a:pt x="299" y="2623"/>
                    <a:pt x="358" y="2474"/>
                  </a:cubicBezTo>
                  <a:cubicBezTo>
                    <a:pt x="388" y="2325"/>
                    <a:pt x="448" y="2087"/>
                    <a:pt x="567" y="1729"/>
                  </a:cubicBezTo>
                  <a:cubicBezTo>
                    <a:pt x="567" y="1848"/>
                    <a:pt x="686" y="2027"/>
                    <a:pt x="865" y="2236"/>
                  </a:cubicBezTo>
                  <a:cubicBezTo>
                    <a:pt x="1073" y="2444"/>
                    <a:pt x="1282" y="2653"/>
                    <a:pt x="1491" y="2832"/>
                  </a:cubicBezTo>
                  <a:cubicBezTo>
                    <a:pt x="1729" y="2981"/>
                    <a:pt x="1878" y="3070"/>
                    <a:pt x="1997" y="3070"/>
                  </a:cubicBezTo>
                  <a:cubicBezTo>
                    <a:pt x="2057" y="3070"/>
                    <a:pt x="2087" y="3070"/>
                    <a:pt x="2087" y="3010"/>
                  </a:cubicBezTo>
                  <a:cubicBezTo>
                    <a:pt x="2087" y="2981"/>
                    <a:pt x="2027" y="2921"/>
                    <a:pt x="1967" y="2861"/>
                  </a:cubicBezTo>
                  <a:cubicBezTo>
                    <a:pt x="1938" y="2832"/>
                    <a:pt x="1878" y="2802"/>
                    <a:pt x="1848" y="2772"/>
                  </a:cubicBezTo>
                  <a:cubicBezTo>
                    <a:pt x="1818" y="2742"/>
                    <a:pt x="1759" y="2712"/>
                    <a:pt x="1699" y="2653"/>
                  </a:cubicBezTo>
                  <a:cubicBezTo>
                    <a:pt x="1640" y="2593"/>
                    <a:pt x="1610" y="2563"/>
                    <a:pt x="1580" y="2534"/>
                  </a:cubicBezTo>
                  <a:cubicBezTo>
                    <a:pt x="1103" y="2117"/>
                    <a:pt x="865" y="1878"/>
                    <a:pt x="865" y="1789"/>
                  </a:cubicBezTo>
                  <a:cubicBezTo>
                    <a:pt x="865" y="1759"/>
                    <a:pt x="895" y="1729"/>
                    <a:pt x="984" y="1699"/>
                  </a:cubicBezTo>
                  <a:cubicBezTo>
                    <a:pt x="1073" y="1670"/>
                    <a:pt x="1193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82"/>
                    <a:pt x="1938" y="1163"/>
                    <a:pt x="2027" y="1044"/>
                  </a:cubicBezTo>
                  <a:cubicBezTo>
                    <a:pt x="214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38" y="180"/>
                  </a:cubicBezTo>
                  <a:cubicBezTo>
                    <a:pt x="1759" y="61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218950" y="3220250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78" y="0"/>
                  </a:moveTo>
                  <a:cubicBezTo>
                    <a:pt x="1729" y="0"/>
                    <a:pt x="1550" y="30"/>
                    <a:pt x="1311" y="149"/>
                  </a:cubicBezTo>
                  <a:cubicBezTo>
                    <a:pt x="1043" y="239"/>
                    <a:pt x="894" y="358"/>
                    <a:pt x="805" y="477"/>
                  </a:cubicBezTo>
                  <a:cubicBezTo>
                    <a:pt x="775" y="507"/>
                    <a:pt x="745" y="567"/>
                    <a:pt x="715" y="626"/>
                  </a:cubicBezTo>
                  <a:cubicBezTo>
                    <a:pt x="686" y="686"/>
                    <a:pt x="686" y="745"/>
                    <a:pt x="686" y="805"/>
                  </a:cubicBezTo>
                  <a:cubicBezTo>
                    <a:pt x="686" y="894"/>
                    <a:pt x="715" y="1013"/>
                    <a:pt x="835" y="1133"/>
                  </a:cubicBezTo>
                  <a:cubicBezTo>
                    <a:pt x="954" y="1252"/>
                    <a:pt x="1073" y="1401"/>
                    <a:pt x="1192" y="1490"/>
                  </a:cubicBezTo>
                  <a:cubicBezTo>
                    <a:pt x="1311" y="1609"/>
                    <a:pt x="1431" y="1729"/>
                    <a:pt x="1550" y="1878"/>
                  </a:cubicBezTo>
                  <a:cubicBezTo>
                    <a:pt x="1669" y="1997"/>
                    <a:pt x="1729" y="2116"/>
                    <a:pt x="1729" y="2205"/>
                  </a:cubicBezTo>
                  <a:cubicBezTo>
                    <a:pt x="1729" y="2354"/>
                    <a:pt x="1639" y="2503"/>
                    <a:pt x="1460" y="2593"/>
                  </a:cubicBezTo>
                  <a:cubicBezTo>
                    <a:pt x="1311" y="2712"/>
                    <a:pt x="1103" y="2771"/>
                    <a:pt x="835" y="2771"/>
                  </a:cubicBezTo>
                  <a:cubicBezTo>
                    <a:pt x="715" y="2771"/>
                    <a:pt x="596" y="2742"/>
                    <a:pt x="477" y="2652"/>
                  </a:cubicBezTo>
                  <a:cubicBezTo>
                    <a:pt x="358" y="2593"/>
                    <a:pt x="269" y="2503"/>
                    <a:pt x="209" y="2444"/>
                  </a:cubicBezTo>
                  <a:cubicBezTo>
                    <a:pt x="120" y="2384"/>
                    <a:pt x="90" y="2354"/>
                    <a:pt x="60" y="2354"/>
                  </a:cubicBezTo>
                  <a:cubicBezTo>
                    <a:pt x="30" y="2354"/>
                    <a:pt x="0" y="2354"/>
                    <a:pt x="0" y="2414"/>
                  </a:cubicBezTo>
                  <a:cubicBezTo>
                    <a:pt x="0" y="2533"/>
                    <a:pt x="90" y="2652"/>
                    <a:pt x="298" y="2801"/>
                  </a:cubicBezTo>
                  <a:cubicBezTo>
                    <a:pt x="477" y="2950"/>
                    <a:pt x="686" y="3010"/>
                    <a:pt x="924" y="3010"/>
                  </a:cubicBezTo>
                  <a:cubicBezTo>
                    <a:pt x="1222" y="3010"/>
                    <a:pt x="1490" y="2950"/>
                    <a:pt x="1699" y="2771"/>
                  </a:cubicBezTo>
                  <a:cubicBezTo>
                    <a:pt x="1907" y="2622"/>
                    <a:pt x="1997" y="2414"/>
                    <a:pt x="1997" y="2176"/>
                  </a:cubicBezTo>
                  <a:cubicBezTo>
                    <a:pt x="1997" y="2086"/>
                    <a:pt x="1937" y="1937"/>
                    <a:pt x="1848" y="1788"/>
                  </a:cubicBezTo>
                  <a:cubicBezTo>
                    <a:pt x="1729" y="1639"/>
                    <a:pt x="1609" y="1490"/>
                    <a:pt x="1460" y="1371"/>
                  </a:cubicBezTo>
                  <a:cubicBezTo>
                    <a:pt x="1103" y="1073"/>
                    <a:pt x="924" y="864"/>
                    <a:pt x="924" y="805"/>
                  </a:cubicBezTo>
                  <a:cubicBezTo>
                    <a:pt x="924" y="656"/>
                    <a:pt x="1103" y="507"/>
                    <a:pt x="1431" y="388"/>
                  </a:cubicBezTo>
                  <a:cubicBezTo>
                    <a:pt x="1520" y="328"/>
                    <a:pt x="1639" y="298"/>
                    <a:pt x="1788" y="269"/>
                  </a:cubicBezTo>
                  <a:cubicBezTo>
                    <a:pt x="1907" y="239"/>
                    <a:pt x="1997" y="239"/>
                    <a:pt x="2056" y="209"/>
                  </a:cubicBezTo>
                  <a:cubicBezTo>
                    <a:pt x="2116" y="209"/>
                    <a:pt x="2146" y="179"/>
                    <a:pt x="2146" y="149"/>
                  </a:cubicBezTo>
                  <a:cubicBezTo>
                    <a:pt x="2146" y="120"/>
                    <a:pt x="2116" y="90"/>
                    <a:pt x="2086" y="30"/>
                  </a:cubicBezTo>
                  <a:cubicBezTo>
                    <a:pt x="2027" y="0"/>
                    <a:pt x="1967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285250" y="3220250"/>
              <a:ext cx="73025" cy="76000"/>
            </a:xfrm>
            <a:custGeom>
              <a:avLst/>
              <a:gdLst/>
              <a:ahLst/>
              <a:cxnLst/>
              <a:rect l="l" t="t" r="r" b="b"/>
              <a:pathLst>
                <a:path w="2921" h="3040" extrusionOk="0">
                  <a:moveTo>
                    <a:pt x="358" y="0"/>
                  </a:moveTo>
                  <a:cubicBezTo>
                    <a:pt x="298" y="0"/>
                    <a:pt x="268" y="30"/>
                    <a:pt x="268" y="149"/>
                  </a:cubicBezTo>
                  <a:cubicBezTo>
                    <a:pt x="268" y="418"/>
                    <a:pt x="239" y="864"/>
                    <a:pt x="149" y="1550"/>
                  </a:cubicBezTo>
                  <a:cubicBezTo>
                    <a:pt x="60" y="2205"/>
                    <a:pt x="0" y="2593"/>
                    <a:pt x="0" y="2682"/>
                  </a:cubicBezTo>
                  <a:cubicBezTo>
                    <a:pt x="0" y="2771"/>
                    <a:pt x="30" y="2861"/>
                    <a:pt x="60" y="2920"/>
                  </a:cubicBezTo>
                  <a:cubicBezTo>
                    <a:pt x="90" y="3010"/>
                    <a:pt x="149" y="3040"/>
                    <a:pt x="179" y="3040"/>
                  </a:cubicBezTo>
                  <a:cubicBezTo>
                    <a:pt x="268" y="3040"/>
                    <a:pt x="447" y="2861"/>
                    <a:pt x="686" y="2533"/>
                  </a:cubicBezTo>
                  <a:cubicBezTo>
                    <a:pt x="805" y="2384"/>
                    <a:pt x="924" y="2235"/>
                    <a:pt x="1043" y="2056"/>
                  </a:cubicBezTo>
                  <a:cubicBezTo>
                    <a:pt x="1162" y="1878"/>
                    <a:pt x="1282" y="1729"/>
                    <a:pt x="1341" y="1639"/>
                  </a:cubicBezTo>
                  <a:cubicBezTo>
                    <a:pt x="1371" y="2056"/>
                    <a:pt x="1431" y="2384"/>
                    <a:pt x="1520" y="2622"/>
                  </a:cubicBezTo>
                  <a:cubicBezTo>
                    <a:pt x="1609" y="2891"/>
                    <a:pt x="1728" y="3040"/>
                    <a:pt x="1937" y="3040"/>
                  </a:cubicBezTo>
                  <a:cubicBezTo>
                    <a:pt x="2116" y="3040"/>
                    <a:pt x="2265" y="2950"/>
                    <a:pt x="2414" y="2801"/>
                  </a:cubicBezTo>
                  <a:cubicBezTo>
                    <a:pt x="2563" y="2652"/>
                    <a:pt x="2682" y="2444"/>
                    <a:pt x="2771" y="2205"/>
                  </a:cubicBezTo>
                  <a:cubicBezTo>
                    <a:pt x="2861" y="1937"/>
                    <a:pt x="2920" y="1699"/>
                    <a:pt x="2920" y="1431"/>
                  </a:cubicBezTo>
                  <a:cubicBezTo>
                    <a:pt x="2920" y="1013"/>
                    <a:pt x="2831" y="656"/>
                    <a:pt x="2652" y="388"/>
                  </a:cubicBezTo>
                  <a:cubicBezTo>
                    <a:pt x="2503" y="120"/>
                    <a:pt x="2265" y="0"/>
                    <a:pt x="1967" y="0"/>
                  </a:cubicBezTo>
                  <a:cubicBezTo>
                    <a:pt x="1818" y="0"/>
                    <a:pt x="1758" y="30"/>
                    <a:pt x="1758" y="90"/>
                  </a:cubicBezTo>
                  <a:cubicBezTo>
                    <a:pt x="1758" y="120"/>
                    <a:pt x="1788" y="179"/>
                    <a:pt x="1848" y="209"/>
                  </a:cubicBezTo>
                  <a:cubicBezTo>
                    <a:pt x="1907" y="269"/>
                    <a:pt x="1997" y="298"/>
                    <a:pt x="2086" y="298"/>
                  </a:cubicBezTo>
                  <a:cubicBezTo>
                    <a:pt x="2146" y="298"/>
                    <a:pt x="2235" y="328"/>
                    <a:pt x="2324" y="388"/>
                  </a:cubicBezTo>
                  <a:cubicBezTo>
                    <a:pt x="2384" y="477"/>
                    <a:pt x="2444" y="567"/>
                    <a:pt x="2503" y="656"/>
                  </a:cubicBezTo>
                  <a:cubicBezTo>
                    <a:pt x="2593" y="894"/>
                    <a:pt x="2652" y="1133"/>
                    <a:pt x="2652" y="1371"/>
                  </a:cubicBezTo>
                  <a:cubicBezTo>
                    <a:pt x="2652" y="1729"/>
                    <a:pt x="2563" y="2056"/>
                    <a:pt x="2444" y="2325"/>
                  </a:cubicBezTo>
                  <a:cubicBezTo>
                    <a:pt x="2295" y="2622"/>
                    <a:pt x="2116" y="2742"/>
                    <a:pt x="1937" y="2742"/>
                  </a:cubicBezTo>
                  <a:cubicBezTo>
                    <a:pt x="1848" y="2742"/>
                    <a:pt x="1788" y="2682"/>
                    <a:pt x="1758" y="2533"/>
                  </a:cubicBezTo>
                  <a:cubicBezTo>
                    <a:pt x="1699" y="2384"/>
                    <a:pt x="1669" y="2205"/>
                    <a:pt x="1639" y="2027"/>
                  </a:cubicBezTo>
                  <a:cubicBezTo>
                    <a:pt x="1639" y="1848"/>
                    <a:pt x="1609" y="1699"/>
                    <a:pt x="1550" y="1550"/>
                  </a:cubicBezTo>
                  <a:cubicBezTo>
                    <a:pt x="1520" y="1401"/>
                    <a:pt x="1460" y="1341"/>
                    <a:pt x="1401" y="1341"/>
                  </a:cubicBezTo>
                  <a:cubicBezTo>
                    <a:pt x="1341" y="1341"/>
                    <a:pt x="1162" y="1460"/>
                    <a:pt x="924" y="1758"/>
                  </a:cubicBezTo>
                  <a:cubicBezTo>
                    <a:pt x="686" y="2056"/>
                    <a:pt x="447" y="2384"/>
                    <a:pt x="239" y="2682"/>
                  </a:cubicBezTo>
                  <a:cubicBezTo>
                    <a:pt x="298" y="2325"/>
                    <a:pt x="388" y="1669"/>
                    <a:pt x="537" y="745"/>
                  </a:cubicBezTo>
                  <a:cubicBezTo>
                    <a:pt x="566" y="447"/>
                    <a:pt x="596" y="298"/>
                    <a:pt x="596" y="239"/>
                  </a:cubicBezTo>
                  <a:cubicBezTo>
                    <a:pt x="596" y="179"/>
                    <a:pt x="566" y="120"/>
                    <a:pt x="507" y="60"/>
                  </a:cubicBezTo>
                  <a:cubicBezTo>
                    <a:pt x="447" y="0"/>
                    <a:pt x="417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372400" y="3220250"/>
              <a:ext cx="20875" cy="76000"/>
            </a:xfrm>
            <a:custGeom>
              <a:avLst/>
              <a:gdLst/>
              <a:ahLst/>
              <a:cxnLst/>
              <a:rect l="l" t="t" r="r" b="b"/>
              <a:pathLst>
                <a:path w="83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20"/>
                  </a:cubicBezTo>
                  <a:cubicBezTo>
                    <a:pt x="596" y="298"/>
                    <a:pt x="477" y="775"/>
                    <a:pt x="298" y="1550"/>
                  </a:cubicBezTo>
                  <a:cubicBezTo>
                    <a:pt x="90" y="2325"/>
                    <a:pt x="0" y="2742"/>
                    <a:pt x="0" y="2801"/>
                  </a:cubicBezTo>
                  <a:cubicBezTo>
                    <a:pt x="0" y="2861"/>
                    <a:pt x="0" y="2920"/>
                    <a:pt x="60" y="2980"/>
                  </a:cubicBezTo>
                  <a:cubicBezTo>
                    <a:pt x="90" y="3010"/>
                    <a:pt x="120" y="3040"/>
                    <a:pt x="149" y="3040"/>
                  </a:cubicBezTo>
                  <a:cubicBezTo>
                    <a:pt x="179" y="3040"/>
                    <a:pt x="209" y="2950"/>
                    <a:pt x="269" y="2771"/>
                  </a:cubicBezTo>
                  <a:cubicBezTo>
                    <a:pt x="269" y="2652"/>
                    <a:pt x="298" y="2563"/>
                    <a:pt x="328" y="2503"/>
                  </a:cubicBezTo>
                  <a:cubicBezTo>
                    <a:pt x="358" y="2414"/>
                    <a:pt x="388" y="2295"/>
                    <a:pt x="418" y="2146"/>
                  </a:cubicBezTo>
                  <a:cubicBezTo>
                    <a:pt x="447" y="1997"/>
                    <a:pt x="477" y="1907"/>
                    <a:pt x="507" y="1818"/>
                  </a:cubicBezTo>
                  <a:cubicBezTo>
                    <a:pt x="745" y="1013"/>
                    <a:pt x="835" y="507"/>
                    <a:pt x="835" y="298"/>
                  </a:cubicBezTo>
                  <a:cubicBezTo>
                    <a:pt x="835" y="209"/>
                    <a:pt x="805" y="149"/>
                    <a:pt x="775" y="90"/>
                  </a:cubicBezTo>
                  <a:cubicBezTo>
                    <a:pt x="745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405925" y="32202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79" y="0"/>
                  </a:moveTo>
                  <a:cubicBezTo>
                    <a:pt x="60" y="0"/>
                    <a:pt x="0" y="30"/>
                    <a:pt x="0" y="60"/>
                  </a:cubicBezTo>
                  <a:cubicBezTo>
                    <a:pt x="0" y="120"/>
                    <a:pt x="30" y="149"/>
                    <a:pt x="60" y="209"/>
                  </a:cubicBezTo>
                  <a:cubicBezTo>
                    <a:pt x="90" y="239"/>
                    <a:pt x="149" y="269"/>
                    <a:pt x="179" y="26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45" y="1669"/>
                  </a:cubicBezTo>
                  <a:cubicBezTo>
                    <a:pt x="566" y="2354"/>
                    <a:pt x="477" y="2742"/>
                    <a:pt x="477" y="2831"/>
                  </a:cubicBezTo>
                  <a:cubicBezTo>
                    <a:pt x="477" y="2891"/>
                    <a:pt x="507" y="2950"/>
                    <a:pt x="537" y="2980"/>
                  </a:cubicBezTo>
                  <a:cubicBezTo>
                    <a:pt x="566" y="3010"/>
                    <a:pt x="596" y="3040"/>
                    <a:pt x="626" y="3040"/>
                  </a:cubicBezTo>
                  <a:cubicBezTo>
                    <a:pt x="656" y="3040"/>
                    <a:pt x="686" y="2980"/>
                    <a:pt x="715" y="2891"/>
                  </a:cubicBezTo>
                  <a:cubicBezTo>
                    <a:pt x="745" y="2771"/>
                    <a:pt x="805" y="2622"/>
                    <a:pt x="864" y="2384"/>
                  </a:cubicBezTo>
                  <a:cubicBezTo>
                    <a:pt x="924" y="2146"/>
                    <a:pt x="954" y="1967"/>
                    <a:pt x="984" y="1848"/>
                  </a:cubicBezTo>
                  <a:cubicBezTo>
                    <a:pt x="1222" y="1013"/>
                    <a:pt x="1341" y="507"/>
                    <a:pt x="1341" y="328"/>
                  </a:cubicBezTo>
                  <a:cubicBezTo>
                    <a:pt x="1341" y="298"/>
                    <a:pt x="1311" y="269"/>
                    <a:pt x="1311" y="239"/>
                  </a:cubicBezTo>
                  <a:cubicBezTo>
                    <a:pt x="1490" y="239"/>
                    <a:pt x="1669" y="239"/>
                    <a:pt x="1818" y="269"/>
                  </a:cubicBezTo>
                  <a:lnTo>
                    <a:pt x="2235" y="269"/>
                  </a:lnTo>
                  <a:cubicBezTo>
                    <a:pt x="2324" y="269"/>
                    <a:pt x="2354" y="269"/>
                    <a:pt x="2354" y="239"/>
                  </a:cubicBezTo>
                  <a:cubicBezTo>
                    <a:pt x="2354" y="179"/>
                    <a:pt x="2265" y="120"/>
                    <a:pt x="2056" y="90"/>
                  </a:cubicBezTo>
                  <a:cubicBezTo>
                    <a:pt x="1878" y="30"/>
                    <a:pt x="1669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467000" y="3220250"/>
              <a:ext cx="52925" cy="75250"/>
            </a:xfrm>
            <a:custGeom>
              <a:avLst/>
              <a:gdLst/>
              <a:ahLst/>
              <a:cxnLst/>
              <a:rect l="l" t="t" r="r" b="b"/>
              <a:pathLst>
                <a:path w="2117" h="3010" extrusionOk="0">
                  <a:moveTo>
                    <a:pt x="1818" y="0"/>
                  </a:moveTo>
                  <a:cubicBezTo>
                    <a:pt x="1610" y="0"/>
                    <a:pt x="1401" y="60"/>
                    <a:pt x="1163" y="209"/>
                  </a:cubicBezTo>
                  <a:cubicBezTo>
                    <a:pt x="954" y="388"/>
                    <a:pt x="746" y="567"/>
                    <a:pt x="597" y="775"/>
                  </a:cubicBezTo>
                  <a:cubicBezTo>
                    <a:pt x="418" y="1013"/>
                    <a:pt x="269" y="1252"/>
                    <a:pt x="150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39" y="2771"/>
                  </a:cubicBezTo>
                  <a:cubicBezTo>
                    <a:pt x="418" y="2950"/>
                    <a:pt x="626" y="3010"/>
                    <a:pt x="835" y="3010"/>
                  </a:cubicBezTo>
                  <a:cubicBezTo>
                    <a:pt x="984" y="3010"/>
                    <a:pt x="1163" y="2980"/>
                    <a:pt x="1342" y="2891"/>
                  </a:cubicBezTo>
                  <a:cubicBezTo>
                    <a:pt x="1550" y="2801"/>
                    <a:pt x="1699" y="2712"/>
                    <a:pt x="1818" y="2622"/>
                  </a:cubicBezTo>
                  <a:cubicBezTo>
                    <a:pt x="1937" y="2533"/>
                    <a:pt x="1997" y="2444"/>
                    <a:pt x="1997" y="2414"/>
                  </a:cubicBezTo>
                  <a:cubicBezTo>
                    <a:pt x="1997" y="2384"/>
                    <a:pt x="1997" y="2384"/>
                    <a:pt x="1997" y="2354"/>
                  </a:cubicBezTo>
                  <a:cubicBezTo>
                    <a:pt x="1967" y="2354"/>
                    <a:pt x="1967" y="2325"/>
                    <a:pt x="1937" y="2325"/>
                  </a:cubicBezTo>
                  <a:cubicBezTo>
                    <a:pt x="1908" y="2325"/>
                    <a:pt x="1848" y="2384"/>
                    <a:pt x="1759" y="2444"/>
                  </a:cubicBezTo>
                  <a:cubicBezTo>
                    <a:pt x="1669" y="2503"/>
                    <a:pt x="1520" y="2563"/>
                    <a:pt x="1371" y="2622"/>
                  </a:cubicBezTo>
                  <a:cubicBezTo>
                    <a:pt x="1193" y="2712"/>
                    <a:pt x="1044" y="2742"/>
                    <a:pt x="865" y="2742"/>
                  </a:cubicBezTo>
                  <a:cubicBezTo>
                    <a:pt x="716" y="2742"/>
                    <a:pt x="567" y="2682"/>
                    <a:pt x="448" y="2593"/>
                  </a:cubicBezTo>
                  <a:cubicBezTo>
                    <a:pt x="328" y="2503"/>
                    <a:pt x="269" y="2354"/>
                    <a:pt x="269" y="2176"/>
                  </a:cubicBezTo>
                  <a:cubicBezTo>
                    <a:pt x="269" y="1997"/>
                    <a:pt x="328" y="1788"/>
                    <a:pt x="448" y="1550"/>
                  </a:cubicBezTo>
                  <a:cubicBezTo>
                    <a:pt x="567" y="1282"/>
                    <a:pt x="686" y="1073"/>
                    <a:pt x="865" y="894"/>
                  </a:cubicBezTo>
                  <a:cubicBezTo>
                    <a:pt x="1014" y="716"/>
                    <a:pt x="1193" y="567"/>
                    <a:pt x="1371" y="447"/>
                  </a:cubicBezTo>
                  <a:cubicBezTo>
                    <a:pt x="1520" y="328"/>
                    <a:pt x="1669" y="269"/>
                    <a:pt x="1788" y="269"/>
                  </a:cubicBezTo>
                  <a:cubicBezTo>
                    <a:pt x="1848" y="269"/>
                    <a:pt x="1908" y="269"/>
                    <a:pt x="1997" y="298"/>
                  </a:cubicBezTo>
                  <a:cubicBezTo>
                    <a:pt x="2057" y="328"/>
                    <a:pt x="2086" y="358"/>
                    <a:pt x="2116" y="358"/>
                  </a:cubicBezTo>
                  <a:cubicBezTo>
                    <a:pt x="2116" y="358"/>
                    <a:pt x="2116" y="328"/>
                    <a:pt x="2116" y="269"/>
                  </a:cubicBezTo>
                  <a:cubicBezTo>
                    <a:pt x="2116" y="239"/>
                    <a:pt x="2086" y="179"/>
                    <a:pt x="2027" y="90"/>
                  </a:cubicBezTo>
                  <a:cubicBezTo>
                    <a:pt x="1937" y="30"/>
                    <a:pt x="187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531800" y="3219500"/>
              <a:ext cx="61875" cy="76750"/>
            </a:xfrm>
            <a:custGeom>
              <a:avLst/>
              <a:gdLst/>
              <a:ahLst/>
              <a:cxnLst/>
              <a:rect l="l" t="t" r="r" b="b"/>
              <a:pathLst>
                <a:path w="2475" h="3070" extrusionOk="0">
                  <a:moveTo>
                    <a:pt x="686" y="1"/>
                  </a:moveTo>
                  <a:cubicBezTo>
                    <a:pt x="657" y="1"/>
                    <a:pt x="657" y="1"/>
                    <a:pt x="627" y="30"/>
                  </a:cubicBezTo>
                  <a:cubicBezTo>
                    <a:pt x="627" y="60"/>
                    <a:pt x="627" y="90"/>
                    <a:pt x="627" y="120"/>
                  </a:cubicBezTo>
                  <a:cubicBezTo>
                    <a:pt x="627" y="328"/>
                    <a:pt x="508" y="805"/>
                    <a:pt x="299" y="1580"/>
                  </a:cubicBezTo>
                  <a:cubicBezTo>
                    <a:pt x="150" y="1639"/>
                    <a:pt x="61" y="1669"/>
                    <a:pt x="61" y="1699"/>
                  </a:cubicBezTo>
                  <a:cubicBezTo>
                    <a:pt x="61" y="1729"/>
                    <a:pt x="90" y="1759"/>
                    <a:pt x="120" y="1788"/>
                  </a:cubicBezTo>
                  <a:cubicBezTo>
                    <a:pt x="150" y="1818"/>
                    <a:pt x="180" y="1818"/>
                    <a:pt x="210" y="1818"/>
                  </a:cubicBezTo>
                  <a:lnTo>
                    <a:pt x="239" y="1818"/>
                  </a:lnTo>
                  <a:cubicBezTo>
                    <a:pt x="90" y="2444"/>
                    <a:pt x="1" y="2772"/>
                    <a:pt x="1" y="2831"/>
                  </a:cubicBezTo>
                  <a:cubicBezTo>
                    <a:pt x="1" y="2921"/>
                    <a:pt x="31" y="2980"/>
                    <a:pt x="61" y="3010"/>
                  </a:cubicBezTo>
                  <a:cubicBezTo>
                    <a:pt x="90" y="3070"/>
                    <a:pt x="120" y="3070"/>
                    <a:pt x="150" y="3070"/>
                  </a:cubicBezTo>
                  <a:cubicBezTo>
                    <a:pt x="180" y="3070"/>
                    <a:pt x="210" y="2980"/>
                    <a:pt x="269" y="2801"/>
                  </a:cubicBezTo>
                  <a:cubicBezTo>
                    <a:pt x="299" y="2712"/>
                    <a:pt x="329" y="2563"/>
                    <a:pt x="388" y="2325"/>
                  </a:cubicBezTo>
                  <a:cubicBezTo>
                    <a:pt x="448" y="2057"/>
                    <a:pt x="508" y="1878"/>
                    <a:pt x="537" y="1788"/>
                  </a:cubicBezTo>
                  <a:cubicBezTo>
                    <a:pt x="925" y="1699"/>
                    <a:pt x="1133" y="1669"/>
                    <a:pt x="1223" y="1669"/>
                  </a:cubicBezTo>
                  <a:cubicBezTo>
                    <a:pt x="1312" y="1639"/>
                    <a:pt x="1550" y="1610"/>
                    <a:pt x="1908" y="1550"/>
                  </a:cubicBezTo>
                  <a:lnTo>
                    <a:pt x="1908" y="1550"/>
                  </a:lnTo>
                  <a:cubicBezTo>
                    <a:pt x="1699" y="2355"/>
                    <a:pt x="1610" y="2772"/>
                    <a:pt x="1610" y="2831"/>
                  </a:cubicBezTo>
                  <a:cubicBezTo>
                    <a:pt x="1610" y="2891"/>
                    <a:pt x="1610" y="2950"/>
                    <a:pt x="1640" y="3010"/>
                  </a:cubicBezTo>
                  <a:cubicBezTo>
                    <a:pt x="1699" y="3070"/>
                    <a:pt x="1729" y="3070"/>
                    <a:pt x="1729" y="3070"/>
                  </a:cubicBezTo>
                  <a:cubicBezTo>
                    <a:pt x="1759" y="3070"/>
                    <a:pt x="1819" y="2980"/>
                    <a:pt x="1848" y="2801"/>
                  </a:cubicBezTo>
                  <a:cubicBezTo>
                    <a:pt x="1878" y="2712"/>
                    <a:pt x="1938" y="2563"/>
                    <a:pt x="1997" y="2295"/>
                  </a:cubicBezTo>
                  <a:cubicBezTo>
                    <a:pt x="2057" y="2027"/>
                    <a:pt x="2146" y="1788"/>
                    <a:pt x="2206" y="1520"/>
                  </a:cubicBezTo>
                  <a:cubicBezTo>
                    <a:pt x="2385" y="1490"/>
                    <a:pt x="2444" y="1461"/>
                    <a:pt x="2444" y="1401"/>
                  </a:cubicBezTo>
                  <a:cubicBezTo>
                    <a:pt x="2444" y="1371"/>
                    <a:pt x="2385" y="1341"/>
                    <a:pt x="2266" y="1312"/>
                  </a:cubicBezTo>
                  <a:cubicBezTo>
                    <a:pt x="2415" y="775"/>
                    <a:pt x="2474" y="448"/>
                    <a:pt x="2474" y="358"/>
                  </a:cubicBezTo>
                  <a:cubicBezTo>
                    <a:pt x="2474" y="239"/>
                    <a:pt x="2444" y="179"/>
                    <a:pt x="2415" y="90"/>
                  </a:cubicBezTo>
                  <a:cubicBezTo>
                    <a:pt x="2355" y="30"/>
                    <a:pt x="2325" y="1"/>
                    <a:pt x="2295" y="1"/>
                  </a:cubicBezTo>
                  <a:cubicBezTo>
                    <a:pt x="2266" y="1"/>
                    <a:pt x="2236" y="1"/>
                    <a:pt x="2236" y="30"/>
                  </a:cubicBezTo>
                  <a:cubicBezTo>
                    <a:pt x="2236" y="60"/>
                    <a:pt x="2206" y="90"/>
                    <a:pt x="2206" y="120"/>
                  </a:cubicBezTo>
                  <a:cubicBezTo>
                    <a:pt x="2206" y="328"/>
                    <a:pt x="2146" y="716"/>
                    <a:pt x="1968" y="1312"/>
                  </a:cubicBezTo>
                  <a:cubicBezTo>
                    <a:pt x="1610" y="1341"/>
                    <a:pt x="1133" y="1431"/>
                    <a:pt x="597" y="1520"/>
                  </a:cubicBezTo>
                  <a:cubicBezTo>
                    <a:pt x="776" y="894"/>
                    <a:pt x="865" y="477"/>
                    <a:pt x="865" y="328"/>
                  </a:cubicBezTo>
                  <a:cubicBezTo>
                    <a:pt x="865" y="239"/>
                    <a:pt x="835" y="179"/>
                    <a:pt x="805" y="120"/>
                  </a:cubicBezTo>
                  <a:cubicBezTo>
                    <a:pt x="776" y="30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224150" y="3583025"/>
              <a:ext cx="57400" cy="77500"/>
            </a:xfrm>
            <a:custGeom>
              <a:avLst/>
              <a:gdLst/>
              <a:ahLst/>
              <a:cxnLst/>
              <a:rect l="l" t="t" r="r" b="b"/>
              <a:pathLst>
                <a:path w="2296" h="3100" extrusionOk="0">
                  <a:moveTo>
                    <a:pt x="61" y="0"/>
                  </a:moveTo>
                  <a:cubicBezTo>
                    <a:pt x="31" y="0"/>
                    <a:pt x="1" y="30"/>
                    <a:pt x="1" y="119"/>
                  </a:cubicBezTo>
                  <a:cubicBezTo>
                    <a:pt x="1" y="268"/>
                    <a:pt x="61" y="715"/>
                    <a:pt x="210" y="1460"/>
                  </a:cubicBezTo>
                  <a:cubicBezTo>
                    <a:pt x="329" y="2175"/>
                    <a:pt x="448" y="2622"/>
                    <a:pt x="507" y="2801"/>
                  </a:cubicBezTo>
                  <a:cubicBezTo>
                    <a:pt x="597" y="3010"/>
                    <a:pt x="656" y="3099"/>
                    <a:pt x="716" y="3099"/>
                  </a:cubicBezTo>
                  <a:cubicBezTo>
                    <a:pt x="746" y="3099"/>
                    <a:pt x="835" y="3010"/>
                    <a:pt x="895" y="2831"/>
                  </a:cubicBezTo>
                  <a:cubicBezTo>
                    <a:pt x="954" y="2742"/>
                    <a:pt x="1014" y="2622"/>
                    <a:pt x="1044" y="2533"/>
                  </a:cubicBezTo>
                  <a:cubicBezTo>
                    <a:pt x="1103" y="2414"/>
                    <a:pt x="1163" y="2265"/>
                    <a:pt x="1252" y="2056"/>
                  </a:cubicBezTo>
                  <a:cubicBezTo>
                    <a:pt x="1342" y="1877"/>
                    <a:pt x="1461" y="1669"/>
                    <a:pt x="1550" y="1460"/>
                  </a:cubicBezTo>
                  <a:cubicBezTo>
                    <a:pt x="1670" y="1252"/>
                    <a:pt x="1789" y="1043"/>
                    <a:pt x="1938" y="805"/>
                  </a:cubicBezTo>
                  <a:cubicBezTo>
                    <a:pt x="2057" y="566"/>
                    <a:pt x="2146" y="417"/>
                    <a:pt x="2206" y="328"/>
                  </a:cubicBezTo>
                  <a:cubicBezTo>
                    <a:pt x="2265" y="239"/>
                    <a:pt x="2295" y="149"/>
                    <a:pt x="2295" y="119"/>
                  </a:cubicBezTo>
                  <a:cubicBezTo>
                    <a:pt x="2295" y="90"/>
                    <a:pt x="2295" y="60"/>
                    <a:pt x="2265" y="30"/>
                  </a:cubicBezTo>
                  <a:cubicBezTo>
                    <a:pt x="2236" y="0"/>
                    <a:pt x="2206" y="0"/>
                    <a:pt x="2176" y="0"/>
                  </a:cubicBezTo>
                  <a:cubicBezTo>
                    <a:pt x="2087" y="0"/>
                    <a:pt x="1848" y="358"/>
                    <a:pt x="1491" y="1043"/>
                  </a:cubicBezTo>
                  <a:cubicBezTo>
                    <a:pt x="1133" y="1728"/>
                    <a:pt x="865" y="2265"/>
                    <a:pt x="716" y="2682"/>
                  </a:cubicBezTo>
                  <a:cubicBezTo>
                    <a:pt x="627" y="2295"/>
                    <a:pt x="507" y="1818"/>
                    <a:pt x="418" y="1222"/>
                  </a:cubicBezTo>
                  <a:cubicBezTo>
                    <a:pt x="359" y="626"/>
                    <a:pt x="299" y="298"/>
                    <a:pt x="269" y="239"/>
                  </a:cubicBezTo>
                  <a:cubicBezTo>
                    <a:pt x="269" y="179"/>
                    <a:pt x="239" y="119"/>
                    <a:pt x="180" y="90"/>
                  </a:cubicBezTo>
                  <a:cubicBezTo>
                    <a:pt x="150" y="30"/>
                    <a:pt x="90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280025" y="3580775"/>
              <a:ext cx="56650" cy="79000"/>
            </a:xfrm>
            <a:custGeom>
              <a:avLst/>
              <a:gdLst/>
              <a:ahLst/>
              <a:cxnLst/>
              <a:rect l="l" t="t" r="r" b="b"/>
              <a:pathLst>
                <a:path w="2266" h="3160" extrusionOk="0">
                  <a:moveTo>
                    <a:pt x="1371" y="358"/>
                  </a:moveTo>
                  <a:cubicBezTo>
                    <a:pt x="1461" y="686"/>
                    <a:pt x="1520" y="1103"/>
                    <a:pt x="1580" y="1580"/>
                  </a:cubicBezTo>
                  <a:cubicBezTo>
                    <a:pt x="1371" y="1640"/>
                    <a:pt x="1103" y="1699"/>
                    <a:pt x="746" y="1789"/>
                  </a:cubicBezTo>
                  <a:cubicBezTo>
                    <a:pt x="954" y="1312"/>
                    <a:pt x="1163" y="835"/>
                    <a:pt x="1371" y="358"/>
                  </a:cubicBezTo>
                  <a:close/>
                  <a:moveTo>
                    <a:pt x="1431" y="1"/>
                  </a:moveTo>
                  <a:cubicBezTo>
                    <a:pt x="1371" y="1"/>
                    <a:pt x="1312" y="31"/>
                    <a:pt x="1282" y="60"/>
                  </a:cubicBezTo>
                  <a:cubicBezTo>
                    <a:pt x="1222" y="120"/>
                    <a:pt x="1163" y="209"/>
                    <a:pt x="1103" y="388"/>
                  </a:cubicBezTo>
                  <a:cubicBezTo>
                    <a:pt x="1014" y="567"/>
                    <a:pt x="805" y="1044"/>
                    <a:pt x="448" y="1878"/>
                  </a:cubicBezTo>
                  <a:cubicBezTo>
                    <a:pt x="150" y="1967"/>
                    <a:pt x="1" y="2027"/>
                    <a:pt x="1" y="2087"/>
                  </a:cubicBezTo>
                  <a:cubicBezTo>
                    <a:pt x="1" y="2176"/>
                    <a:pt x="60" y="2206"/>
                    <a:pt x="179" y="2206"/>
                  </a:cubicBezTo>
                  <a:cubicBezTo>
                    <a:pt x="209" y="2206"/>
                    <a:pt x="269" y="2206"/>
                    <a:pt x="328" y="2176"/>
                  </a:cubicBezTo>
                  <a:lnTo>
                    <a:pt x="328" y="2176"/>
                  </a:lnTo>
                  <a:cubicBezTo>
                    <a:pt x="120" y="2683"/>
                    <a:pt x="1" y="2921"/>
                    <a:pt x="1" y="2951"/>
                  </a:cubicBezTo>
                  <a:cubicBezTo>
                    <a:pt x="1" y="3010"/>
                    <a:pt x="30" y="3040"/>
                    <a:pt x="60" y="3100"/>
                  </a:cubicBezTo>
                  <a:cubicBezTo>
                    <a:pt x="90" y="3130"/>
                    <a:pt x="120" y="3159"/>
                    <a:pt x="150" y="3159"/>
                  </a:cubicBezTo>
                  <a:cubicBezTo>
                    <a:pt x="150" y="3159"/>
                    <a:pt x="179" y="3130"/>
                    <a:pt x="209" y="3100"/>
                  </a:cubicBezTo>
                  <a:cubicBezTo>
                    <a:pt x="239" y="3040"/>
                    <a:pt x="388" y="2712"/>
                    <a:pt x="626" y="2087"/>
                  </a:cubicBezTo>
                  <a:cubicBezTo>
                    <a:pt x="775" y="2057"/>
                    <a:pt x="1103" y="1967"/>
                    <a:pt x="1610" y="1848"/>
                  </a:cubicBezTo>
                  <a:cubicBezTo>
                    <a:pt x="1640" y="2146"/>
                    <a:pt x="1640" y="2474"/>
                    <a:pt x="1669" y="2802"/>
                  </a:cubicBezTo>
                  <a:cubicBezTo>
                    <a:pt x="1669" y="3040"/>
                    <a:pt x="1729" y="3159"/>
                    <a:pt x="1818" y="3159"/>
                  </a:cubicBezTo>
                  <a:cubicBezTo>
                    <a:pt x="1878" y="3159"/>
                    <a:pt x="1937" y="3010"/>
                    <a:pt x="1937" y="2742"/>
                  </a:cubicBezTo>
                  <a:cubicBezTo>
                    <a:pt x="1937" y="2474"/>
                    <a:pt x="1908" y="2146"/>
                    <a:pt x="1878" y="1759"/>
                  </a:cubicBezTo>
                  <a:cubicBezTo>
                    <a:pt x="2146" y="1699"/>
                    <a:pt x="2265" y="1640"/>
                    <a:pt x="2265" y="1580"/>
                  </a:cubicBezTo>
                  <a:cubicBezTo>
                    <a:pt x="2265" y="1521"/>
                    <a:pt x="2235" y="1491"/>
                    <a:pt x="2146" y="1491"/>
                  </a:cubicBezTo>
                  <a:cubicBezTo>
                    <a:pt x="2086" y="1491"/>
                    <a:pt x="1967" y="1521"/>
                    <a:pt x="1848" y="1521"/>
                  </a:cubicBezTo>
                  <a:cubicBezTo>
                    <a:pt x="1789" y="1103"/>
                    <a:pt x="1729" y="746"/>
                    <a:pt x="1669" y="448"/>
                  </a:cubicBezTo>
                  <a:cubicBezTo>
                    <a:pt x="1610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347825" y="3582275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8"/>
                  </a:moveTo>
                  <a:cubicBezTo>
                    <a:pt x="1728" y="298"/>
                    <a:pt x="1907" y="388"/>
                    <a:pt x="1907" y="626"/>
                  </a:cubicBezTo>
                  <a:cubicBezTo>
                    <a:pt x="1907" y="745"/>
                    <a:pt x="1848" y="865"/>
                    <a:pt x="1699" y="1014"/>
                  </a:cubicBezTo>
                  <a:cubicBezTo>
                    <a:pt x="1579" y="1133"/>
                    <a:pt x="1460" y="1222"/>
                    <a:pt x="1281" y="1282"/>
                  </a:cubicBezTo>
                  <a:cubicBezTo>
                    <a:pt x="1132" y="1371"/>
                    <a:pt x="983" y="1431"/>
                    <a:pt x="835" y="1520"/>
                  </a:cubicBezTo>
                  <a:cubicBezTo>
                    <a:pt x="686" y="1580"/>
                    <a:pt x="596" y="1639"/>
                    <a:pt x="566" y="1669"/>
                  </a:cubicBezTo>
                  <a:cubicBezTo>
                    <a:pt x="715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805" y="388"/>
                  </a:cubicBezTo>
                  <a:cubicBezTo>
                    <a:pt x="1013" y="328"/>
                    <a:pt x="1192" y="298"/>
                    <a:pt x="1371" y="298"/>
                  </a:cubicBezTo>
                  <a:close/>
                  <a:moveTo>
                    <a:pt x="1252" y="0"/>
                  </a:moveTo>
                  <a:cubicBezTo>
                    <a:pt x="1103" y="0"/>
                    <a:pt x="924" y="30"/>
                    <a:pt x="715" y="90"/>
                  </a:cubicBezTo>
                  <a:cubicBezTo>
                    <a:pt x="537" y="149"/>
                    <a:pt x="447" y="209"/>
                    <a:pt x="447" y="269"/>
                  </a:cubicBezTo>
                  <a:cubicBezTo>
                    <a:pt x="447" y="298"/>
                    <a:pt x="447" y="328"/>
                    <a:pt x="477" y="358"/>
                  </a:cubicBezTo>
                  <a:cubicBezTo>
                    <a:pt x="507" y="418"/>
                    <a:pt x="537" y="418"/>
                    <a:pt x="566" y="447"/>
                  </a:cubicBezTo>
                  <a:cubicBezTo>
                    <a:pt x="537" y="686"/>
                    <a:pt x="447" y="1133"/>
                    <a:pt x="268" y="1788"/>
                  </a:cubicBezTo>
                  <a:cubicBezTo>
                    <a:pt x="90" y="2444"/>
                    <a:pt x="0" y="2801"/>
                    <a:pt x="0" y="2861"/>
                  </a:cubicBezTo>
                  <a:cubicBezTo>
                    <a:pt x="0" y="2921"/>
                    <a:pt x="0" y="2980"/>
                    <a:pt x="30" y="3040"/>
                  </a:cubicBezTo>
                  <a:cubicBezTo>
                    <a:pt x="90" y="3070"/>
                    <a:pt x="119" y="3099"/>
                    <a:pt x="149" y="3099"/>
                  </a:cubicBezTo>
                  <a:cubicBezTo>
                    <a:pt x="149" y="3099"/>
                    <a:pt x="179" y="3010"/>
                    <a:pt x="239" y="2831"/>
                  </a:cubicBezTo>
                  <a:cubicBezTo>
                    <a:pt x="268" y="2742"/>
                    <a:pt x="298" y="2623"/>
                    <a:pt x="328" y="2474"/>
                  </a:cubicBezTo>
                  <a:cubicBezTo>
                    <a:pt x="388" y="2325"/>
                    <a:pt x="447" y="2086"/>
                    <a:pt x="537" y="1729"/>
                  </a:cubicBezTo>
                  <a:cubicBezTo>
                    <a:pt x="566" y="1848"/>
                    <a:pt x="656" y="2027"/>
                    <a:pt x="835" y="2235"/>
                  </a:cubicBezTo>
                  <a:cubicBezTo>
                    <a:pt x="1043" y="2444"/>
                    <a:pt x="1252" y="2652"/>
                    <a:pt x="1490" y="2831"/>
                  </a:cubicBezTo>
                  <a:cubicBezTo>
                    <a:pt x="1699" y="2980"/>
                    <a:pt x="1877" y="3070"/>
                    <a:pt x="1967" y="3070"/>
                  </a:cubicBezTo>
                  <a:cubicBezTo>
                    <a:pt x="2026" y="3070"/>
                    <a:pt x="2056" y="3070"/>
                    <a:pt x="2056" y="3010"/>
                  </a:cubicBezTo>
                  <a:cubicBezTo>
                    <a:pt x="2056" y="2980"/>
                    <a:pt x="2026" y="2921"/>
                    <a:pt x="1937" y="2861"/>
                  </a:cubicBezTo>
                  <a:cubicBezTo>
                    <a:pt x="1907" y="2831"/>
                    <a:pt x="1877" y="2801"/>
                    <a:pt x="1848" y="2772"/>
                  </a:cubicBezTo>
                  <a:cubicBezTo>
                    <a:pt x="1788" y="2742"/>
                    <a:pt x="1758" y="2712"/>
                    <a:pt x="1699" y="2652"/>
                  </a:cubicBezTo>
                  <a:cubicBezTo>
                    <a:pt x="1639" y="2593"/>
                    <a:pt x="1579" y="2563"/>
                    <a:pt x="1550" y="2533"/>
                  </a:cubicBezTo>
                  <a:cubicBezTo>
                    <a:pt x="1073" y="2116"/>
                    <a:pt x="835" y="1878"/>
                    <a:pt x="835" y="1788"/>
                  </a:cubicBezTo>
                  <a:cubicBezTo>
                    <a:pt x="835" y="1758"/>
                    <a:pt x="894" y="1729"/>
                    <a:pt x="983" y="1699"/>
                  </a:cubicBezTo>
                  <a:cubicBezTo>
                    <a:pt x="1073" y="1669"/>
                    <a:pt x="1162" y="1609"/>
                    <a:pt x="1311" y="1550"/>
                  </a:cubicBezTo>
                  <a:cubicBezTo>
                    <a:pt x="1430" y="1490"/>
                    <a:pt x="1579" y="1431"/>
                    <a:pt x="1699" y="1341"/>
                  </a:cubicBezTo>
                  <a:cubicBezTo>
                    <a:pt x="1818" y="1282"/>
                    <a:pt x="1937" y="1163"/>
                    <a:pt x="2026" y="1043"/>
                  </a:cubicBezTo>
                  <a:cubicBezTo>
                    <a:pt x="2116" y="924"/>
                    <a:pt x="2175" y="775"/>
                    <a:pt x="2175" y="626"/>
                  </a:cubicBezTo>
                  <a:cubicBezTo>
                    <a:pt x="2175" y="418"/>
                    <a:pt x="2086" y="269"/>
                    <a:pt x="1907" y="179"/>
                  </a:cubicBezTo>
                  <a:cubicBezTo>
                    <a:pt x="1728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414125" y="35830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5" y="0"/>
                  </a:moveTo>
                  <a:cubicBezTo>
                    <a:pt x="626" y="0"/>
                    <a:pt x="626" y="0"/>
                    <a:pt x="596" y="30"/>
                  </a:cubicBezTo>
                  <a:cubicBezTo>
                    <a:pt x="596" y="30"/>
                    <a:pt x="596" y="90"/>
                    <a:pt x="596" y="119"/>
                  </a:cubicBezTo>
                  <a:cubicBezTo>
                    <a:pt x="596" y="328"/>
                    <a:pt x="507" y="805"/>
                    <a:pt x="298" y="1579"/>
                  </a:cubicBezTo>
                  <a:cubicBezTo>
                    <a:pt x="119" y="2354"/>
                    <a:pt x="0" y="2771"/>
                    <a:pt x="0" y="2831"/>
                  </a:cubicBezTo>
                  <a:cubicBezTo>
                    <a:pt x="0" y="2891"/>
                    <a:pt x="30" y="2950"/>
                    <a:pt x="60" y="2980"/>
                  </a:cubicBezTo>
                  <a:cubicBezTo>
                    <a:pt x="89" y="3040"/>
                    <a:pt x="119" y="3040"/>
                    <a:pt x="149" y="3040"/>
                  </a:cubicBezTo>
                  <a:cubicBezTo>
                    <a:pt x="179" y="3040"/>
                    <a:pt x="209" y="2950"/>
                    <a:pt x="268" y="2771"/>
                  </a:cubicBezTo>
                  <a:cubicBezTo>
                    <a:pt x="298" y="2682"/>
                    <a:pt x="328" y="2593"/>
                    <a:pt x="358" y="2503"/>
                  </a:cubicBezTo>
                  <a:cubicBezTo>
                    <a:pt x="358" y="2414"/>
                    <a:pt x="387" y="2295"/>
                    <a:pt x="447" y="2175"/>
                  </a:cubicBezTo>
                  <a:cubicBezTo>
                    <a:pt x="477" y="2026"/>
                    <a:pt x="507" y="1907"/>
                    <a:pt x="536" y="1818"/>
                  </a:cubicBezTo>
                  <a:cubicBezTo>
                    <a:pt x="745" y="1013"/>
                    <a:pt x="864" y="507"/>
                    <a:pt x="864" y="298"/>
                  </a:cubicBezTo>
                  <a:cubicBezTo>
                    <a:pt x="864" y="239"/>
                    <a:pt x="834" y="179"/>
                    <a:pt x="775" y="90"/>
                  </a:cubicBezTo>
                  <a:cubicBezTo>
                    <a:pt x="745" y="30"/>
                    <a:pt x="71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446150" y="3580775"/>
              <a:ext cx="55900" cy="79000"/>
            </a:xfrm>
            <a:custGeom>
              <a:avLst/>
              <a:gdLst/>
              <a:ahLst/>
              <a:cxnLst/>
              <a:rect l="l" t="t" r="r" b="b"/>
              <a:pathLst>
                <a:path w="2236" h="3160" extrusionOk="0">
                  <a:moveTo>
                    <a:pt x="1371" y="358"/>
                  </a:moveTo>
                  <a:cubicBezTo>
                    <a:pt x="1431" y="686"/>
                    <a:pt x="1520" y="1103"/>
                    <a:pt x="1550" y="1580"/>
                  </a:cubicBezTo>
                  <a:cubicBezTo>
                    <a:pt x="1341" y="1640"/>
                    <a:pt x="1073" y="1699"/>
                    <a:pt x="745" y="1789"/>
                  </a:cubicBezTo>
                  <a:cubicBezTo>
                    <a:pt x="924" y="1312"/>
                    <a:pt x="1133" y="835"/>
                    <a:pt x="1371" y="358"/>
                  </a:cubicBezTo>
                  <a:close/>
                  <a:moveTo>
                    <a:pt x="1431" y="1"/>
                  </a:moveTo>
                  <a:cubicBezTo>
                    <a:pt x="1341" y="1"/>
                    <a:pt x="1282" y="31"/>
                    <a:pt x="1252" y="60"/>
                  </a:cubicBezTo>
                  <a:cubicBezTo>
                    <a:pt x="1222" y="120"/>
                    <a:pt x="1162" y="209"/>
                    <a:pt x="1073" y="388"/>
                  </a:cubicBezTo>
                  <a:cubicBezTo>
                    <a:pt x="984" y="567"/>
                    <a:pt x="775" y="1044"/>
                    <a:pt x="418" y="1878"/>
                  </a:cubicBezTo>
                  <a:cubicBezTo>
                    <a:pt x="149" y="1967"/>
                    <a:pt x="0" y="2027"/>
                    <a:pt x="0" y="2087"/>
                  </a:cubicBezTo>
                  <a:cubicBezTo>
                    <a:pt x="0" y="2176"/>
                    <a:pt x="60" y="2206"/>
                    <a:pt x="179" y="2206"/>
                  </a:cubicBezTo>
                  <a:cubicBezTo>
                    <a:pt x="179" y="2206"/>
                    <a:pt x="239" y="2206"/>
                    <a:pt x="298" y="2176"/>
                  </a:cubicBezTo>
                  <a:lnTo>
                    <a:pt x="298" y="2176"/>
                  </a:lnTo>
                  <a:cubicBezTo>
                    <a:pt x="90" y="2683"/>
                    <a:pt x="0" y="2921"/>
                    <a:pt x="0" y="2951"/>
                  </a:cubicBezTo>
                  <a:cubicBezTo>
                    <a:pt x="0" y="3010"/>
                    <a:pt x="0" y="3040"/>
                    <a:pt x="30" y="3100"/>
                  </a:cubicBezTo>
                  <a:cubicBezTo>
                    <a:pt x="60" y="3130"/>
                    <a:pt x="90" y="3159"/>
                    <a:pt x="120" y="3159"/>
                  </a:cubicBezTo>
                  <a:cubicBezTo>
                    <a:pt x="149" y="3159"/>
                    <a:pt x="149" y="3130"/>
                    <a:pt x="179" y="3100"/>
                  </a:cubicBezTo>
                  <a:cubicBezTo>
                    <a:pt x="209" y="3040"/>
                    <a:pt x="358" y="2712"/>
                    <a:pt x="626" y="2087"/>
                  </a:cubicBezTo>
                  <a:cubicBezTo>
                    <a:pt x="775" y="2057"/>
                    <a:pt x="1103" y="1967"/>
                    <a:pt x="1580" y="1848"/>
                  </a:cubicBezTo>
                  <a:cubicBezTo>
                    <a:pt x="1609" y="2146"/>
                    <a:pt x="1639" y="2474"/>
                    <a:pt x="1639" y="2802"/>
                  </a:cubicBezTo>
                  <a:cubicBezTo>
                    <a:pt x="1669" y="3040"/>
                    <a:pt x="1699" y="3159"/>
                    <a:pt x="1788" y="3159"/>
                  </a:cubicBezTo>
                  <a:cubicBezTo>
                    <a:pt x="1878" y="3159"/>
                    <a:pt x="1907" y="3010"/>
                    <a:pt x="1907" y="2742"/>
                  </a:cubicBezTo>
                  <a:cubicBezTo>
                    <a:pt x="1907" y="2474"/>
                    <a:pt x="1878" y="2146"/>
                    <a:pt x="1848" y="1759"/>
                  </a:cubicBezTo>
                  <a:cubicBezTo>
                    <a:pt x="2116" y="1699"/>
                    <a:pt x="2235" y="1640"/>
                    <a:pt x="2235" y="1580"/>
                  </a:cubicBezTo>
                  <a:cubicBezTo>
                    <a:pt x="2235" y="1521"/>
                    <a:pt x="2205" y="1491"/>
                    <a:pt x="2146" y="1491"/>
                  </a:cubicBezTo>
                  <a:cubicBezTo>
                    <a:pt x="2056" y="1491"/>
                    <a:pt x="1967" y="1521"/>
                    <a:pt x="1818" y="1521"/>
                  </a:cubicBezTo>
                  <a:cubicBezTo>
                    <a:pt x="1788" y="1103"/>
                    <a:pt x="1729" y="746"/>
                    <a:pt x="1639" y="448"/>
                  </a:cubicBezTo>
                  <a:cubicBezTo>
                    <a:pt x="1580" y="150"/>
                    <a:pt x="149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507975" y="3583025"/>
              <a:ext cx="64075" cy="76000"/>
            </a:xfrm>
            <a:custGeom>
              <a:avLst/>
              <a:gdLst/>
              <a:ahLst/>
              <a:cxnLst/>
              <a:rect l="l" t="t" r="r" b="b"/>
              <a:pathLst>
                <a:path w="2563" h="3040" extrusionOk="0">
                  <a:moveTo>
                    <a:pt x="1550" y="268"/>
                  </a:moveTo>
                  <a:cubicBezTo>
                    <a:pt x="1729" y="268"/>
                    <a:pt x="1878" y="298"/>
                    <a:pt x="2027" y="388"/>
                  </a:cubicBezTo>
                  <a:cubicBezTo>
                    <a:pt x="2176" y="447"/>
                    <a:pt x="2235" y="537"/>
                    <a:pt x="2235" y="656"/>
                  </a:cubicBezTo>
                  <a:cubicBezTo>
                    <a:pt x="2235" y="775"/>
                    <a:pt x="2176" y="894"/>
                    <a:pt x="2027" y="984"/>
                  </a:cubicBezTo>
                  <a:cubicBezTo>
                    <a:pt x="1997" y="1043"/>
                    <a:pt x="1937" y="1073"/>
                    <a:pt x="1818" y="1103"/>
                  </a:cubicBezTo>
                  <a:cubicBezTo>
                    <a:pt x="1729" y="1162"/>
                    <a:pt x="1669" y="1192"/>
                    <a:pt x="1610" y="1222"/>
                  </a:cubicBezTo>
                  <a:cubicBezTo>
                    <a:pt x="1550" y="1222"/>
                    <a:pt x="1461" y="1252"/>
                    <a:pt x="1312" y="1311"/>
                  </a:cubicBezTo>
                  <a:cubicBezTo>
                    <a:pt x="1133" y="1371"/>
                    <a:pt x="1043" y="1401"/>
                    <a:pt x="1014" y="1431"/>
                  </a:cubicBezTo>
                  <a:cubicBezTo>
                    <a:pt x="1163" y="924"/>
                    <a:pt x="1222" y="626"/>
                    <a:pt x="1222" y="507"/>
                  </a:cubicBezTo>
                  <a:cubicBezTo>
                    <a:pt x="1222" y="447"/>
                    <a:pt x="1192" y="358"/>
                    <a:pt x="1103" y="298"/>
                  </a:cubicBezTo>
                  <a:cubicBezTo>
                    <a:pt x="1282" y="268"/>
                    <a:pt x="1431" y="268"/>
                    <a:pt x="1550" y="268"/>
                  </a:cubicBezTo>
                  <a:close/>
                  <a:moveTo>
                    <a:pt x="984" y="1520"/>
                  </a:moveTo>
                  <a:cubicBezTo>
                    <a:pt x="1014" y="1550"/>
                    <a:pt x="1043" y="1579"/>
                    <a:pt x="1073" y="1609"/>
                  </a:cubicBezTo>
                  <a:cubicBezTo>
                    <a:pt x="1103" y="1639"/>
                    <a:pt x="1163" y="1639"/>
                    <a:pt x="1192" y="1639"/>
                  </a:cubicBezTo>
                  <a:cubicBezTo>
                    <a:pt x="1461" y="1639"/>
                    <a:pt x="1699" y="1669"/>
                    <a:pt x="1937" y="1758"/>
                  </a:cubicBezTo>
                  <a:cubicBezTo>
                    <a:pt x="2146" y="1818"/>
                    <a:pt x="2265" y="1907"/>
                    <a:pt x="2265" y="2026"/>
                  </a:cubicBezTo>
                  <a:cubicBezTo>
                    <a:pt x="2265" y="2205"/>
                    <a:pt x="2086" y="2384"/>
                    <a:pt x="1758" y="2563"/>
                  </a:cubicBezTo>
                  <a:cubicBezTo>
                    <a:pt x="1401" y="2712"/>
                    <a:pt x="1043" y="2801"/>
                    <a:pt x="626" y="2801"/>
                  </a:cubicBezTo>
                  <a:lnTo>
                    <a:pt x="567" y="2801"/>
                  </a:lnTo>
                  <a:cubicBezTo>
                    <a:pt x="626" y="2742"/>
                    <a:pt x="716" y="2533"/>
                    <a:pt x="805" y="2205"/>
                  </a:cubicBezTo>
                  <a:cubicBezTo>
                    <a:pt x="835" y="2146"/>
                    <a:pt x="865" y="2026"/>
                    <a:pt x="894" y="1877"/>
                  </a:cubicBezTo>
                  <a:cubicBezTo>
                    <a:pt x="954" y="1728"/>
                    <a:pt x="984" y="1609"/>
                    <a:pt x="984" y="1520"/>
                  </a:cubicBezTo>
                  <a:close/>
                  <a:moveTo>
                    <a:pt x="1252" y="0"/>
                  </a:moveTo>
                  <a:cubicBezTo>
                    <a:pt x="1073" y="0"/>
                    <a:pt x="954" y="30"/>
                    <a:pt x="805" y="60"/>
                  </a:cubicBezTo>
                  <a:cubicBezTo>
                    <a:pt x="686" y="90"/>
                    <a:pt x="626" y="119"/>
                    <a:pt x="626" y="149"/>
                  </a:cubicBezTo>
                  <a:cubicBezTo>
                    <a:pt x="626" y="179"/>
                    <a:pt x="656" y="209"/>
                    <a:pt x="686" y="268"/>
                  </a:cubicBezTo>
                  <a:cubicBezTo>
                    <a:pt x="745" y="298"/>
                    <a:pt x="775" y="328"/>
                    <a:pt x="835" y="328"/>
                  </a:cubicBezTo>
                  <a:lnTo>
                    <a:pt x="954" y="328"/>
                  </a:lnTo>
                  <a:cubicBezTo>
                    <a:pt x="954" y="328"/>
                    <a:pt x="954" y="328"/>
                    <a:pt x="954" y="358"/>
                  </a:cubicBezTo>
                  <a:cubicBezTo>
                    <a:pt x="954" y="745"/>
                    <a:pt x="835" y="1341"/>
                    <a:pt x="567" y="2116"/>
                  </a:cubicBezTo>
                  <a:cubicBezTo>
                    <a:pt x="477" y="2384"/>
                    <a:pt x="418" y="2533"/>
                    <a:pt x="418" y="2593"/>
                  </a:cubicBezTo>
                  <a:cubicBezTo>
                    <a:pt x="418" y="2682"/>
                    <a:pt x="447" y="2742"/>
                    <a:pt x="507" y="2801"/>
                  </a:cubicBezTo>
                  <a:cubicBezTo>
                    <a:pt x="358" y="2771"/>
                    <a:pt x="239" y="2742"/>
                    <a:pt x="120" y="2622"/>
                  </a:cubicBezTo>
                  <a:cubicBezTo>
                    <a:pt x="90" y="2593"/>
                    <a:pt x="60" y="2593"/>
                    <a:pt x="60" y="2593"/>
                  </a:cubicBezTo>
                  <a:cubicBezTo>
                    <a:pt x="0" y="2593"/>
                    <a:pt x="0" y="2622"/>
                    <a:pt x="0" y="2682"/>
                  </a:cubicBezTo>
                  <a:cubicBezTo>
                    <a:pt x="0" y="2771"/>
                    <a:pt x="60" y="2861"/>
                    <a:pt x="209" y="2920"/>
                  </a:cubicBezTo>
                  <a:cubicBezTo>
                    <a:pt x="328" y="3010"/>
                    <a:pt x="507" y="3040"/>
                    <a:pt x="716" y="3040"/>
                  </a:cubicBezTo>
                  <a:cubicBezTo>
                    <a:pt x="1192" y="3040"/>
                    <a:pt x="1610" y="2950"/>
                    <a:pt x="1997" y="2742"/>
                  </a:cubicBezTo>
                  <a:cubicBezTo>
                    <a:pt x="2384" y="2533"/>
                    <a:pt x="2563" y="2295"/>
                    <a:pt x="2563" y="2026"/>
                  </a:cubicBezTo>
                  <a:cubicBezTo>
                    <a:pt x="2563" y="1877"/>
                    <a:pt x="2474" y="1758"/>
                    <a:pt x="2295" y="1639"/>
                  </a:cubicBezTo>
                  <a:cubicBezTo>
                    <a:pt x="2086" y="1520"/>
                    <a:pt x="1878" y="1460"/>
                    <a:pt x="1580" y="1460"/>
                  </a:cubicBezTo>
                  <a:lnTo>
                    <a:pt x="1461" y="1460"/>
                  </a:lnTo>
                  <a:cubicBezTo>
                    <a:pt x="2176" y="1341"/>
                    <a:pt x="2533" y="1043"/>
                    <a:pt x="2533" y="656"/>
                  </a:cubicBezTo>
                  <a:cubicBezTo>
                    <a:pt x="2533" y="447"/>
                    <a:pt x="2414" y="298"/>
                    <a:pt x="2205" y="179"/>
                  </a:cubicBezTo>
                  <a:cubicBezTo>
                    <a:pt x="1997" y="60"/>
                    <a:pt x="1669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586925" y="3583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7" y="0"/>
                    <a:pt x="627" y="30"/>
                  </a:cubicBezTo>
                  <a:cubicBezTo>
                    <a:pt x="597" y="30"/>
                    <a:pt x="597" y="60"/>
                    <a:pt x="597" y="119"/>
                  </a:cubicBezTo>
                  <a:cubicBezTo>
                    <a:pt x="597" y="328"/>
                    <a:pt x="507" y="775"/>
                    <a:pt x="299" y="1490"/>
                  </a:cubicBezTo>
                  <a:cubicBezTo>
                    <a:pt x="120" y="2175"/>
                    <a:pt x="1" y="2593"/>
                    <a:pt x="1" y="2682"/>
                  </a:cubicBezTo>
                  <a:cubicBezTo>
                    <a:pt x="1" y="2801"/>
                    <a:pt x="61" y="2891"/>
                    <a:pt x="150" y="2950"/>
                  </a:cubicBezTo>
                  <a:cubicBezTo>
                    <a:pt x="269" y="3040"/>
                    <a:pt x="388" y="3069"/>
                    <a:pt x="507" y="3069"/>
                  </a:cubicBezTo>
                  <a:cubicBezTo>
                    <a:pt x="805" y="3069"/>
                    <a:pt x="1103" y="3010"/>
                    <a:pt x="1431" y="2920"/>
                  </a:cubicBezTo>
                  <a:cubicBezTo>
                    <a:pt x="1729" y="2801"/>
                    <a:pt x="1908" y="2682"/>
                    <a:pt x="1908" y="2593"/>
                  </a:cubicBezTo>
                  <a:cubicBezTo>
                    <a:pt x="1908" y="2593"/>
                    <a:pt x="1878" y="2563"/>
                    <a:pt x="1878" y="2563"/>
                  </a:cubicBezTo>
                  <a:lnTo>
                    <a:pt x="1848" y="2563"/>
                  </a:lnTo>
                  <a:cubicBezTo>
                    <a:pt x="1819" y="2563"/>
                    <a:pt x="1729" y="2593"/>
                    <a:pt x="1610" y="2622"/>
                  </a:cubicBezTo>
                  <a:cubicBezTo>
                    <a:pt x="1193" y="2742"/>
                    <a:pt x="805" y="2801"/>
                    <a:pt x="448" y="2801"/>
                  </a:cubicBezTo>
                  <a:cubicBezTo>
                    <a:pt x="388" y="2801"/>
                    <a:pt x="358" y="2801"/>
                    <a:pt x="329" y="2771"/>
                  </a:cubicBezTo>
                  <a:cubicBezTo>
                    <a:pt x="299" y="2742"/>
                    <a:pt x="299" y="2682"/>
                    <a:pt x="299" y="2622"/>
                  </a:cubicBezTo>
                  <a:cubicBezTo>
                    <a:pt x="299" y="2563"/>
                    <a:pt x="388" y="2205"/>
                    <a:pt x="567" y="1579"/>
                  </a:cubicBezTo>
                  <a:cubicBezTo>
                    <a:pt x="776" y="924"/>
                    <a:pt x="865" y="477"/>
                    <a:pt x="865" y="298"/>
                  </a:cubicBezTo>
                  <a:cubicBezTo>
                    <a:pt x="865" y="209"/>
                    <a:pt x="835" y="149"/>
                    <a:pt x="805" y="90"/>
                  </a:cubicBezTo>
                  <a:cubicBezTo>
                    <a:pt x="746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649500" y="35830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0"/>
                  </a:moveTo>
                  <a:cubicBezTo>
                    <a:pt x="984" y="0"/>
                    <a:pt x="656" y="60"/>
                    <a:pt x="597" y="149"/>
                  </a:cubicBezTo>
                  <a:cubicBezTo>
                    <a:pt x="597" y="149"/>
                    <a:pt x="597" y="179"/>
                    <a:pt x="567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9" y="1460"/>
                    <a:pt x="239" y="1788"/>
                    <a:pt x="120" y="2086"/>
                  </a:cubicBezTo>
                  <a:cubicBezTo>
                    <a:pt x="31" y="2384"/>
                    <a:pt x="1" y="2593"/>
                    <a:pt x="1" y="2742"/>
                  </a:cubicBezTo>
                  <a:cubicBezTo>
                    <a:pt x="1" y="2831"/>
                    <a:pt x="31" y="2920"/>
                    <a:pt x="150" y="2980"/>
                  </a:cubicBezTo>
                  <a:cubicBezTo>
                    <a:pt x="239" y="3069"/>
                    <a:pt x="358" y="3099"/>
                    <a:pt x="507" y="3099"/>
                  </a:cubicBezTo>
                  <a:cubicBezTo>
                    <a:pt x="776" y="3099"/>
                    <a:pt x="1074" y="3040"/>
                    <a:pt x="1401" y="2950"/>
                  </a:cubicBezTo>
                  <a:cubicBezTo>
                    <a:pt x="1729" y="2831"/>
                    <a:pt x="1908" y="2742"/>
                    <a:pt x="1908" y="2682"/>
                  </a:cubicBezTo>
                  <a:cubicBezTo>
                    <a:pt x="1908" y="2622"/>
                    <a:pt x="1878" y="2593"/>
                    <a:pt x="1848" y="2593"/>
                  </a:cubicBezTo>
                  <a:cubicBezTo>
                    <a:pt x="1818" y="2593"/>
                    <a:pt x="1759" y="2622"/>
                    <a:pt x="1610" y="2652"/>
                  </a:cubicBezTo>
                  <a:cubicBezTo>
                    <a:pt x="1193" y="2771"/>
                    <a:pt x="805" y="2831"/>
                    <a:pt x="418" y="2831"/>
                  </a:cubicBezTo>
                  <a:cubicBezTo>
                    <a:pt x="388" y="2831"/>
                    <a:pt x="329" y="2801"/>
                    <a:pt x="299" y="2801"/>
                  </a:cubicBezTo>
                  <a:cubicBezTo>
                    <a:pt x="299" y="2771"/>
                    <a:pt x="269" y="2742"/>
                    <a:pt x="269" y="2682"/>
                  </a:cubicBezTo>
                  <a:cubicBezTo>
                    <a:pt x="269" y="2563"/>
                    <a:pt x="358" y="2205"/>
                    <a:pt x="567" y="1609"/>
                  </a:cubicBezTo>
                  <a:cubicBezTo>
                    <a:pt x="567" y="1639"/>
                    <a:pt x="567" y="1639"/>
                    <a:pt x="597" y="1639"/>
                  </a:cubicBezTo>
                  <a:cubicBezTo>
                    <a:pt x="1401" y="1639"/>
                    <a:pt x="1789" y="1550"/>
                    <a:pt x="1789" y="1401"/>
                  </a:cubicBezTo>
                  <a:cubicBezTo>
                    <a:pt x="1789" y="1371"/>
                    <a:pt x="1759" y="1341"/>
                    <a:pt x="1640" y="1341"/>
                  </a:cubicBezTo>
                  <a:cubicBezTo>
                    <a:pt x="1550" y="1341"/>
                    <a:pt x="1401" y="1371"/>
                    <a:pt x="1252" y="1371"/>
                  </a:cubicBezTo>
                  <a:cubicBezTo>
                    <a:pt x="1074" y="1401"/>
                    <a:pt x="925" y="1401"/>
                    <a:pt x="746" y="1401"/>
                  </a:cubicBezTo>
                  <a:lnTo>
                    <a:pt x="627" y="1401"/>
                  </a:lnTo>
                  <a:cubicBezTo>
                    <a:pt x="746" y="924"/>
                    <a:pt x="835" y="566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5" y="328"/>
                    <a:pt x="1044" y="298"/>
                  </a:cubicBezTo>
                  <a:cubicBezTo>
                    <a:pt x="1163" y="268"/>
                    <a:pt x="1282" y="268"/>
                    <a:pt x="1342" y="268"/>
                  </a:cubicBezTo>
                  <a:lnTo>
                    <a:pt x="1461" y="268"/>
                  </a:lnTo>
                  <a:cubicBezTo>
                    <a:pt x="1491" y="239"/>
                    <a:pt x="1610" y="239"/>
                    <a:pt x="1818" y="239"/>
                  </a:cubicBezTo>
                  <a:cubicBezTo>
                    <a:pt x="1967" y="209"/>
                    <a:pt x="2087" y="209"/>
                    <a:pt x="2206" y="179"/>
                  </a:cubicBezTo>
                  <a:cubicBezTo>
                    <a:pt x="2295" y="179"/>
                    <a:pt x="2355" y="149"/>
                    <a:pt x="2355" y="90"/>
                  </a:cubicBezTo>
                  <a:cubicBezTo>
                    <a:pt x="2355" y="30"/>
                    <a:pt x="2087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759750" y="3582275"/>
              <a:ext cx="53675" cy="77500"/>
            </a:xfrm>
            <a:custGeom>
              <a:avLst/>
              <a:gdLst/>
              <a:ahLst/>
              <a:cxnLst/>
              <a:rect l="l" t="t" r="r" b="b"/>
              <a:pathLst>
                <a:path w="2147" h="3100" extrusionOk="0">
                  <a:moveTo>
                    <a:pt x="1342" y="298"/>
                  </a:moveTo>
                  <a:cubicBezTo>
                    <a:pt x="1729" y="298"/>
                    <a:pt x="1908" y="388"/>
                    <a:pt x="1908" y="626"/>
                  </a:cubicBezTo>
                  <a:cubicBezTo>
                    <a:pt x="1908" y="745"/>
                    <a:pt x="1848" y="865"/>
                    <a:pt x="1699" y="1014"/>
                  </a:cubicBezTo>
                  <a:cubicBezTo>
                    <a:pt x="1580" y="1133"/>
                    <a:pt x="1431" y="1222"/>
                    <a:pt x="1282" y="1282"/>
                  </a:cubicBezTo>
                  <a:cubicBezTo>
                    <a:pt x="1133" y="1371"/>
                    <a:pt x="984" y="1431"/>
                    <a:pt x="835" y="1520"/>
                  </a:cubicBezTo>
                  <a:cubicBezTo>
                    <a:pt x="686" y="1580"/>
                    <a:pt x="597" y="1639"/>
                    <a:pt x="567" y="1669"/>
                  </a:cubicBezTo>
                  <a:cubicBezTo>
                    <a:pt x="716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775" y="388"/>
                  </a:cubicBezTo>
                  <a:cubicBezTo>
                    <a:pt x="1014" y="328"/>
                    <a:pt x="1193" y="298"/>
                    <a:pt x="1342" y="298"/>
                  </a:cubicBezTo>
                  <a:close/>
                  <a:moveTo>
                    <a:pt x="1252" y="0"/>
                  </a:moveTo>
                  <a:cubicBezTo>
                    <a:pt x="1073" y="0"/>
                    <a:pt x="895" y="30"/>
                    <a:pt x="716" y="90"/>
                  </a:cubicBezTo>
                  <a:cubicBezTo>
                    <a:pt x="537" y="149"/>
                    <a:pt x="448" y="209"/>
                    <a:pt x="448" y="269"/>
                  </a:cubicBezTo>
                  <a:cubicBezTo>
                    <a:pt x="448" y="298"/>
                    <a:pt x="448" y="328"/>
                    <a:pt x="477" y="358"/>
                  </a:cubicBezTo>
                  <a:cubicBezTo>
                    <a:pt x="507" y="418"/>
                    <a:pt x="537" y="418"/>
                    <a:pt x="537" y="447"/>
                  </a:cubicBezTo>
                  <a:cubicBezTo>
                    <a:pt x="537" y="686"/>
                    <a:pt x="418" y="1133"/>
                    <a:pt x="239" y="1788"/>
                  </a:cubicBezTo>
                  <a:cubicBezTo>
                    <a:pt x="90" y="2444"/>
                    <a:pt x="1" y="2801"/>
                    <a:pt x="1" y="2861"/>
                  </a:cubicBezTo>
                  <a:cubicBezTo>
                    <a:pt x="1" y="2921"/>
                    <a:pt x="1" y="2980"/>
                    <a:pt x="31" y="3040"/>
                  </a:cubicBezTo>
                  <a:cubicBezTo>
                    <a:pt x="60" y="3070"/>
                    <a:pt x="120" y="3099"/>
                    <a:pt x="150" y="3099"/>
                  </a:cubicBezTo>
                  <a:cubicBezTo>
                    <a:pt x="150" y="3099"/>
                    <a:pt x="180" y="3010"/>
                    <a:pt x="239" y="2831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37" y="1848"/>
                    <a:pt x="656" y="2027"/>
                    <a:pt x="835" y="2235"/>
                  </a:cubicBezTo>
                  <a:cubicBezTo>
                    <a:pt x="1044" y="2444"/>
                    <a:pt x="1252" y="2652"/>
                    <a:pt x="1491" y="2831"/>
                  </a:cubicBezTo>
                  <a:cubicBezTo>
                    <a:pt x="1699" y="2980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0"/>
                    <a:pt x="2027" y="2921"/>
                    <a:pt x="1938" y="2861"/>
                  </a:cubicBezTo>
                  <a:cubicBezTo>
                    <a:pt x="1908" y="2831"/>
                    <a:pt x="1878" y="2801"/>
                    <a:pt x="1848" y="2772"/>
                  </a:cubicBezTo>
                  <a:cubicBezTo>
                    <a:pt x="1789" y="2742"/>
                    <a:pt x="1759" y="2712"/>
                    <a:pt x="1699" y="2652"/>
                  </a:cubicBezTo>
                  <a:cubicBezTo>
                    <a:pt x="1640" y="2593"/>
                    <a:pt x="1580" y="2563"/>
                    <a:pt x="1550" y="2533"/>
                  </a:cubicBezTo>
                  <a:cubicBezTo>
                    <a:pt x="1073" y="2116"/>
                    <a:pt x="835" y="1878"/>
                    <a:pt x="835" y="1788"/>
                  </a:cubicBezTo>
                  <a:cubicBezTo>
                    <a:pt x="835" y="1758"/>
                    <a:pt x="865" y="1729"/>
                    <a:pt x="954" y="1699"/>
                  </a:cubicBezTo>
                  <a:cubicBezTo>
                    <a:pt x="1073" y="1669"/>
                    <a:pt x="1163" y="1609"/>
                    <a:pt x="1312" y="1550"/>
                  </a:cubicBezTo>
                  <a:cubicBezTo>
                    <a:pt x="1431" y="1490"/>
                    <a:pt x="1550" y="1431"/>
                    <a:pt x="1699" y="1341"/>
                  </a:cubicBezTo>
                  <a:cubicBezTo>
                    <a:pt x="1818" y="1282"/>
                    <a:pt x="1938" y="1163"/>
                    <a:pt x="2027" y="1043"/>
                  </a:cubicBezTo>
                  <a:cubicBezTo>
                    <a:pt x="2116" y="924"/>
                    <a:pt x="2146" y="775"/>
                    <a:pt x="2146" y="626"/>
                  </a:cubicBezTo>
                  <a:cubicBezTo>
                    <a:pt x="2146" y="418"/>
                    <a:pt x="2087" y="269"/>
                    <a:pt x="1908" y="179"/>
                  </a:cubicBezTo>
                  <a:cubicBezTo>
                    <a:pt x="1729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826800" y="3583025"/>
              <a:ext cx="59625" cy="77500"/>
            </a:xfrm>
            <a:custGeom>
              <a:avLst/>
              <a:gdLst/>
              <a:ahLst/>
              <a:cxnLst/>
              <a:rect l="l" t="t" r="r" b="b"/>
              <a:pathLst>
                <a:path w="2385" h="3100" extrusionOk="0">
                  <a:moveTo>
                    <a:pt x="1550" y="0"/>
                  </a:moveTo>
                  <a:cubicBezTo>
                    <a:pt x="984" y="0"/>
                    <a:pt x="686" y="60"/>
                    <a:pt x="596" y="149"/>
                  </a:cubicBezTo>
                  <a:cubicBezTo>
                    <a:pt x="596" y="149"/>
                    <a:pt x="596" y="179"/>
                    <a:pt x="596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8" y="1460"/>
                    <a:pt x="239" y="1788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39" y="3069"/>
                    <a:pt x="358" y="3099"/>
                    <a:pt x="507" y="3099"/>
                  </a:cubicBezTo>
                  <a:cubicBezTo>
                    <a:pt x="775" y="3099"/>
                    <a:pt x="1073" y="3040"/>
                    <a:pt x="1401" y="2950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2"/>
                    <a:pt x="1878" y="2593"/>
                    <a:pt x="1848" y="2593"/>
                  </a:cubicBezTo>
                  <a:cubicBezTo>
                    <a:pt x="1848" y="2593"/>
                    <a:pt x="1758" y="2622"/>
                    <a:pt x="1609" y="2652"/>
                  </a:cubicBezTo>
                  <a:cubicBezTo>
                    <a:pt x="1192" y="2771"/>
                    <a:pt x="805" y="2831"/>
                    <a:pt x="418" y="2831"/>
                  </a:cubicBezTo>
                  <a:cubicBezTo>
                    <a:pt x="388" y="2831"/>
                    <a:pt x="358" y="2801"/>
                    <a:pt x="328" y="2801"/>
                  </a:cubicBezTo>
                  <a:cubicBezTo>
                    <a:pt x="298" y="2771"/>
                    <a:pt x="269" y="2742"/>
                    <a:pt x="269" y="2682"/>
                  </a:cubicBezTo>
                  <a:cubicBezTo>
                    <a:pt x="269" y="2563"/>
                    <a:pt x="388" y="2205"/>
                    <a:pt x="567" y="1609"/>
                  </a:cubicBezTo>
                  <a:cubicBezTo>
                    <a:pt x="567" y="1639"/>
                    <a:pt x="596" y="1639"/>
                    <a:pt x="596" y="1639"/>
                  </a:cubicBezTo>
                  <a:cubicBezTo>
                    <a:pt x="1401" y="1639"/>
                    <a:pt x="1818" y="1550"/>
                    <a:pt x="1818" y="1401"/>
                  </a:cubicBezTo>
                  <a:cubicBezTo>
                    <a:pt x="1818" y="1371"/>
                    <a:pt x="1758" y="1341"/>
                    <a:pt x="1669" y="1341"/>
                  </a:cubicBezTo>
                  <a:cubicBezTo>
                    <a:pt x="1550" y="1341"/>
                    <a:pt x="143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5" y="566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4" y="328"/>
                    <a:pt x="1043" y="298"/>
                  </a:cubicBezTo>
                  <a:cubicBezTo>
                    <a:pt x="1192" y="268"/>
                    <a:pt x="1282" y="268"/>
                    <a:pt x="1341" y="268"/>
                  </a:cubicBezTo>
                  <a:lnTo>
                    <a:pt x="1490" y="268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79"/>
                  </a:cubicBezTo>
                  <a:cubicBezTo>
                    <a:pt x="2325" y="179"/>
                    <a:pt x="2384" y="149"/>
                    <a:pt x="2384" y="90"/>
                  </a:cubicBezTo>
                  <a:cubicBezTo>
                    <a:pt x="238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885650" y="35830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8" y="0"/>
                  </a:moveTo>
                  <a:cubicBezTo>
                    <a:pt x="1729" y="0"/>
                    <a:pt x="1550" y="60"/>
                    <a:pt x="1282" y="149"/>
                  </a:cubicBezTo>
                  <a:cubicBezTo>
                    <a:pt x="1043" y="268"/>
                    <a:pt x="894" y="358"/>
                    <a:pt x="805" y="477"/>
                  </a:cubicBezTo>
                  <a:cubicBezTo>
                    <a:pt x="775" y="507"/>
                    <a:pt x="745" y="566"/>
                    <a:pt x="716" y="626"/>
                  </a:cubicBezTo>
                  <a:cubicBezTo>
                    <a:pt x="686" y="715"/>
                    <a:pt x="656" y="775"/>
                    <a:pt x="656" y="805"/>
                  </a:cubicBezTo>
                  <a:cubicBezTo>
                    <a:pt x="656" y="894"/>
                    <a:pt x="716" y="1013"/>
                    <a:pt x="835" y="1162"/>
                  </a:cubicBezTo>
                  <a:cubicBezTo>
                    <a:pt x="954" y="1282"/>
                    <a:pt x="1073" y="1401"/>
                    <a:pt x="1192" y="1520"/>
                  </a:cubicBezTo>
                  <a:cubicBezTo>
                    <a:pt x="1311" y="1639"/>
                    <a:pt x="1431" y="1758"/>
                    <a:pt x="1550" y="1877"/>
                  </a:cubicBezTo>
                  <a:cubicBezTo>
                    <a:pt x="1669" y="2026"/>
                    <a:pt x="1699" y="2116"/>
                    <a:pt x="1699" y="2205"/>
                  </a:cubicBezTo>
                  <a:cubicBezTo>
                    <a:pt x="1699" y="2384"/>
                    <a:pt x="1639" y="2503"/>
                    <a:pt x="1460" y="2622"/>
                  </a:cubicBezTo>
                  <a:cubicBezTo>
                    <a:pt x="1311" y="2712"/>
                    <a:pt x="1103" y="2771"/>
                    <a:pt x="835" y="2771"/>
                  </a:cubicBezTo>
                  <a:cubicBezTo>
                    <a:pt x="686" y="2771"/>
                    <a:pt x="567" y="2742"/>
                    <a:pt x="477" y="2682"/>
                  </a:cubicBezTo>
                  <a:cubicBezTo>
                    <a:pt x="358" y="2593"/>
                    <a:pt x="269" y="2533"/>
                    <a:pt x="179" y="2473"/>
                  </a:cubicBezTo>
                  <a:cubicBezTo>
                    <a:pt x="120" y="2384"/>
                    <a:pt x="90" y="2354"/>
                    <a:pt x="60" y="2354"/>
                  </a:cubicBezTo>
                  <a:cubicBezTo>
                    <a:pt x="30" y="2354"/>
                    <a:pt x="0" y="2384"/>
                    <a:pt x="0" y="2444"/>
                  </a:cubicBezTo>
                  <a:cubicBezTo>
                    <a:pt x="0" y="2563"/>
                    <a:pt x="90" y="2682"/>
                    <a:pt x="269" y="2831"/>
                  </a:cubicBezTo>
                  <a:cubicBezTo>
                    <a:pt x="447" y="2950"/>
                    <a:pt x="656" y="3040"/>
                    <a:pt x="894" y="3040"/>
                  </a:cubicBezTo>
                  <a:cubicBezTo>
                    <a:pt x="1222" y="3040"/>
                    <a:pt x="1460" y="2950"/>
                    <a:pt x="1669" y="2801"/>
                  </a:cubicBezTo>
                  <a:cubicBezTo>
                    <a:pt x="1907" y="2652"/>
                    <a:pt x="1997" y="2444"/>
                    <a:pt x="1997" y="2205"/>
                  </a:cubicBezTo>
                  <a:cubicBezTo>
                    <a:pt x="1997" y="2086"/>
                    <a:pt x="1937" y="1967"/>
                    <a:pt x="1818" y="1818"/>
                  </a:cubicBezTo>
                  <a:cubicBezTo>
                    <a:pt x="1729" y="1639"/>
                    <a:pt x="1580" y="1520"/>
                    <a:pt x="1460" y="1401"/>
                  </a:cubicBezTo>
                  <a:cubicBezTo>
                    <a:pt x="1103" y="1073"/>
                    <a:pt x="924" y="864"/>
                    <a:pt x="924" y="805"/>
                  </a:cubicBezTo>
                  <a:cubicBezTo>
                    <a:pt x="924" y="656"/>
                    <a:pt x="1073" y="537"/>
                    <a:pt x="1401" y="388"/>
                  </a:cubicBezTo>
                  <a:cubicBezTo>
                    <a:pt x="1520" y="358"/>
                    <a:pt x="1639" y="328"/>
                    <a:pt x="1758" y="298"/>
                  </a:cubicBezTo>
                  <a:cubicBezTo>
                    <a:pt x="1907" y="268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79"/>
                  </a:cubicBezTo>
                  <a:cubicBezTo>
                    <a:pt x="2146" y="119"/>
                    <a:pt x="2116" y="90"/>
                    <a:pt x="2086" y="60"/>
                  </a:cubicBezTo>
                  <a:cubicBezTo>
                    <a:pt x="2027" y="30"/>
                    <a:pt x="1967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951950" y="3583025"/>
              <a:ext cx="20875" cy="76000"/>
            </a:xfrm>
            <a:custGeom>
              <a:avLst/>
              <a:gdLst/>
              <a:ahLst/>
              <a:cxnLst/>
              <a:rect l="l" t="t" r="r" b="b"/>
              <a:pathLst>
                <a:path w="835" h="3040" extrusionOk="0">
                  <a:moveTo>
                    <a:pt x="656" y="0"/>
                  </a:moveTo>
                  <a:cubicBezTo>
                    <a:pt x="626" y="0"/>
                    <a:pt x="596" y="0"/>
                    <a:pt x="596" y="30"/>
                  </a:cubicBezTo>
                  <a:cubicBezTo>
                    <a:pt x="566" y="30"/>
                    <a:pt x="566" y="90"/>
                    <a:pt x="566" y="119"/>
                  </a:cubicBezTo>
                  <a:cubicBezTo>
                    <a:pt x="566" y="328"/>
                    <a:pt x="477" y="805"/>
                    <a:pt x="268" y="1579"/>
                  </a:cubicBezTo>
                  <a:cubicBezTo>
                    <a:pt x="90" y="2354"/>
                    <a:pt x="0" y="2771"/>
                    <a:pt x="0" y="2831"/>
                  </a:cubicBezTo>
                  <a:cubicBezTo>
                    <a:pt x="0" y="2891"/>
                    <a:pt x="0" y="2950"/>
                    <a:pt x="60" y="2980"/>
                  </a:cubicBezTo>
                  <a:cubicBezTo>
                    <a:pt x="90" y="3040"/>
                    <a:pt x="119" y="3040"/>
                    <a:pt x="149" y="3040"/>
                  </a:cubicBezTo>
                  <a:cubicBezTo>
                    <a:pt x="149" y="3040"/>
                    <a:pt x="209" y="2950"/>
                    <a:pt x="239" y="2771"/>
                  </a:cubicBezTo>
                  <a:cubicBezTo>
                    <a:pt x="268" y="2682"/>
                    <a:pt x="298" y="2593"/>
                    <a:pt x="328" y="2503"/>
                  </a:cubicBezTo>
                  <a:cubicBezTo>
                    <a:pt x="358" y="2414"/>
                    <a:pt x="388" y="2295"/>
                    <a:pt x="417" y="2175"/>
                  </a:cubicBezTo>
                  <a:cubicBezTo>
                    <a:pt x="447" y="2026"/>
                    <a:pt x="477" y="1907"/>
                    <a:pt x="507" y="1818"/>
                  </a:cubicBezTo>
                  <a:cubicBezTo>
                    <a:pt x="715" y="1013"/>
                    <a:pt x="835" y="507"/>
                    <a:pt x="835" y="298"/>
                  </a:cubicBezTo>
                  <a:cubicBezTo>
                    <a:pt x="835" y="239"/>
                    <a:pt x="805" y="179"/>
                    <a:pt x="775" y="90"/>
                  </a:cubicBezTo>
                  <a:cubicBezTo>
                    <a:pt x="715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978750" y="3583025"/>
              <a:ext cx="53675" cy="76000"/>
            </a:xfrm>
            <a:custGeom>
              <a:avLst/>
              <a:gdLst/>
              <a:ahLst/>
              <a:cxnLst/>
              <a:rect l="l" t="t" r="r" b="b"/>
              <a:pathLst>
                <a:path w="2147" h="3040" extrusionOk="0">
                  <a:moveTo>
                    <a:pt x="1878" y="0"/>
                  </a:moveTo>
                  <a:cubicBezTo>
                    <a:pt x="1729" y="0"/>
                    <a:pt x="1521" y="60"/>
                    <a:pt x="1282" y="149"/>
                  </a:cubicBezTo>
                  <a:cubicBezTo>
                    <a:pt x="1044" y="268"/>
                    <a:pt x="865" y="358"/>
                    <a:pt x="776" y="477"/>
                  </a:cubicBezTo>
                  <a:cubicBezTo>
                    <a:pt x="746" y="507"/>
                    <a:pt x="716" y="566"/>
                    <a:pt x="686" y="626"/>
                  </a:cubicBezTo>
                  <a:cubicBezTo>
                    <a:pt x="656" y="715"/>
                    <a:pt x="656" y="775"/>
                    <a:pt x="656" y="805"/>
                  </a:cubicBezTo>
                  <a:cubicBezTo>
                    <a:pt x="656" y="894"/>
                    <a:pt x="716" y="1013"/>
                    <a:pt x="805" y="1162"/>
                  </a:cubicBezTo>
                  <a:cubicBezTo>
                    <a:pt x="925" y="1282"/>
                    <a:pt x="1044" y="1401"/>
                    <a:pt x="1163" y="1520"/>
                  </a:cubicBezTo>
                  <a:cubicBezTo>
                    <a:pt x="1312" y="1639"/>
                    <a:pt x="1431" y="1758"/>
                    <a:pt x="1521" y="1877"/>
                  </a:cubicBezTo>
                  <a:cubicBezTo>
                    <a:pt x="1640" y="2026"/>
                    <a:pt x="1699" y="2116"/>
                    <a:pt x="1699" y="2205"/>
                  </a:cubicBezTo>
                  <a:cubicBezTo>
                    <a:pt x="1699" y="2384"/>
                    <a:pt x="1610" y="2503"/>
                    <a:pt x="1461" y="2622"/>
                  </a:cubicBezTo>
                  <a:cubicBezTo>
                    <a:pt x="1282" y="2712"/>
                    <a:pt x="1074" y="2771"/>
                    <a:pt x="805" y="2771"/>
                  </a:cubicBezTo>
                  <a:cubicBezTo>
                    <a:pt x="686" y="2771"/>
                    <a:pt x="567" y="2742"/>
                    <a:pt x="448" y="2682"/>
                  </a:cubicBezTo>
                  <a:cubicBezTo>
                    <a:pt x="329" y="2593"/>
                    <a:pt x="239" y="2533"/>
                    <a:pt x="180" y="2473"/>
                  </a:cubicBezTo>
                  <a:cubicBezTo>
                    <a:pt x="120" y="2384"/>
                    <a:pt x="61" y="2354"/>
                    <a:pt x="61" y="2354"/>
                  </a:cubicBezTo>
                  <a:cubicBezTo>
                    <a:pt x="1" y="2354"/>
                    <a:pt x="1" y="2384"/>
                    <a:pt x="1" y="2444"/>
                  </a:cubicBezTo>
                  <a:cubicBezTo>
                    <a:pt x="1" y="2563"/>
                    <a:pt x="90" y="2682"/>
                    <a:pt x="269" y="2831"/>
                  </a:cubicBezTo>
                  <a:cubicBezTo>
                    <a:pt x="448" y="2950"/>
                    <a:pt x="656" y="3040"/>
                    <a:pt x="895" y="3040"/>
                  </a:cubicBezTo>
                  <a:cubicBezTo>
                    <a:pt x="1193" y="3040"/>
                    <a:pt x="1461" y="2950"/>
                    <a:pt x="1670" y="2801"/>
                  </a:cubicBezTo>
                  <a:cubicBezTo>
                    <a:pt x="1878" y="2652"/>
                    <a:pt x="1997" y="2444"/>
                    <a:pt x="1997" y="2205"/>
                  </a:cubicBezTo>
                  <a:cubicBezTo>
                    <a:pt x="1997" y="2086"/>
                    <a:pt x="1938" y="1967"/>
                    <a:pt x="1819" y="1818"/>
                  </a:cubicBezTo>
                  <a:cubicBezTo>
                    <a:pt x="1699" y="1639"/>
                    <a:pt x="1580" y="1520"/>
                    <a:pt x="1431" y="1401"/>
                  </a:cubicBezTo>
                  <a:cubicBezTo>
                    <a:pt x="1074" y="1073"/>
                    <a:pt x="895" y="864"/>
                    <a:pt x="895" y="805"/>
                  </a:cubicBezTo>
                  <a:cubicBezTo>
                    <a:pt x="895" y="656"/>
                    <a:pt x="1074" y="537"/>
                    <a:pt x="1401" y="388"/>
                  </a:cubicBezTo>
                  <a:cubicBezTo>
                    <a:pt x="1521" y="358"/>
                    <a:pt x="1640" y="328"/>
                    <a:pt x="1759" y="298"/>
                  </a:cubicBezTo>
                  <a:cubicBezTo>
                    <a:pt x="1878" y="268"/>
                    <a:pt x="1968" y="239"/>
                    <a:pt x="2027" y="239"/>
                  </a:cubicBezTo>
                  <a:cubicBezTo>
                    <a:pt x="2117" y="209"/>
                    <a:pt x="2146" y="209"/>
                    <a:pt x="2146" y="179"/>
                  </a:cubicBezTo>
                  <a:cubicBezTo>
                    <a:pt x="2146" y="119"/>
                    <a:pt x="2117" y="90"/>
                    <a:pt x="2057" y="60"/>
                  </a:cubicBezTo>
                  <a:cubicBezTo>
                    <a:pt x="1997" y="30"/>
                    <a:pt x="1938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043575" y="358302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0"/>
                  </a:moveTo>
                  <a:cubicBezTo>
                    <a:pt x="715" y="0"/>
                    <a:pt x="298" y="30"/>
                    <a:pt x="179" y="30"/>
                  </a:cubicBezTo>
                  <a:cubicBezTo>
                    <a:pt x="60" y="30"/>
                    <a:pt x="0" y="60"/>
                    <a:pt x="0" y="90"/>
                  </a:cubicBezTo>
                  <a:cubicBezTo>
                    <a:pt x="0" y="119"/>
                    <a:pt x="0" y="179"/>
                    <a:pt x="60" y="209"/>
                  </a:cubicBezTo>
                  <a:cubicBezTo>
                    <a:pt x="90" y="268"/>
                    <a:pt x="119" y="298"/>
                    <a:pt x="179" y="298"/>
                  </a:cubicBezTo>
                  <a:lnTo>
                    <a:pt x="1043" y="239"/>
                  </a:lnTo>
                  <a:lnTo>
                    <a:pt x="1043" y="239"/>
                  </a:lnTo>
                  <a:cubicBezTo>
                    <a:pt x="1043" y="477"/>
                    <a:pt x="924" y="954"/>
                    <a:pt x="745" y="1669"/>
                  </a:cubicBezTo>
                  <a:cubicBezTo>
                    <a:pt x="566" y="2384"/>
                    <a:pt x="477" y="2771"/>
                    <a:pt x="477" y="2831"/>
                  </a:cubicBezTo>
                  <a:cubicBezTo>
                    <a:pt x="477" y="2891"/>
                    <a:pt x="477" y="2950"/>
                    <a:pt x="537" y="3010"/>
                  </a:cubicBezTo>
                  <a:cubicBezTo>
                    <a:pt x="566" y="3040"/>
                    <a:pt x="596" y="3069"/>
                    <a:pt x="626" y="3069"/>
                  </a:cubicBezTo>
                  <a:cubicBezTo>
                    <a:pt x="656" y="3069"/>
                    <a:pt x="686" y="3010"/>
                    <a:pt x="715" y="2891"/>
                  </a:cubicBezTo>
                  <a:cubicBezTo>
                    <a:pt x="745" y="2801"/>
                    <a:pt x="775" y="2622"/>
                    <a:pt x="835" y="2384"/>
                  </a:cubicBezTo>
                  <a:cubicBezTo>
                    <a:pt x="894" y="2146"/>
                    <a:pt x="954" y="1967"/>
                    <a:pt x="984" y="1848"/>
                  </a:cubicBezTo>
                  <a:cubicBezTo>
                    <a:pt x="1192" y="1043"/>
                    <a:pt x="1311" y="537"/>
                    <a:pt x="1311" y="328"/>
                  </a:cubicBezTo>
                  <a:cubicBezTo>
                    <a:pt x="1311" y="328"/>
                    <a:pt x="1311" y="298"/>
                    <a:pt x="1311" y="239"/>
                  </a:cubicBezTo>
                  <a:cubicBezTo>
                    <a:pt x="1490" y="268"/>
                    <a:pt x="1639" y="268"/>
                    <a:pt x="1818" y="268"/>
                  </a:cubicBezTo>
                  <a:cubicBezTo>
                    <a:pt x="1997" y="298"/>
                    <a:pt x="2116" y="298"/>
                    <a:pt x="2205" y="298"/>
                  </a:cubicBezTo>
                  <a:cubicBezTo>
                    <a:pt x="2295" y="298"/>
                    <a:pt x="2354" y="268"/>
                    <a:pt x="2354" y="239"/>
                  </a:cubicBezTo>
                  <a:cubicBezTo>
                    <a:pt x="2354" y="209"/>
                    <a:pt x="2265" y="149"/>
                    <a:pt x="2056" y="90"/>
                  </a:cubicBezTo>
                  <a:cubicBezTo>
                    <a:pt x="1877" y="30"/>
                    <a:pt x="1669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02425" y="3582275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50" y="269"/>
                  </a:moveTo>
                  <a:cubicBezTo>
                    <a:pt x="1639" y="269"/>
                    <a:pt x="1758" y="358"/>
                    <a:pt x="1877" y="507"/>
                  </a:cubicBezTo>
                  <a:cubicBezTo>
                    <a:pt x="1967" y="656"/>
                    <a:pt x="2026" y="865"/>
                    <a:pt x="2026" y="1103"/>
                  </a:cubicBezTo>
                  <a:cubicBezTo>
                    <a:pt x="2026" y="1341"/>
                    <a:pt x="1967" y="1609"/>
                    <a:pt x="1818" y="1878"/>
                  </a:cubicBezTo>
                  <a:cubicBezTo>
                    <a:pt x="1669" y="2146"/>
                    <a:pt x="1490" y="2384"/>
                    <a:pt x="1281" y="2563"/>
                  </a:cubicBezTo>
                  <a:cubicBezTo>
                    <a:pt x="1073" y="2742"/>
                    <a:pt x="894" y="2831"/>
                    <a:pt x="715" y="2831"/>
                  </a:cubicBezTo>
                  <a:cubicBezTo>
                    <a:pt x="596" y="2831"/>
                    <a:pt x="507" y="2772"/>
                    <a:pt x="417" y="2682"/>
                  </a:cubicBezTo>
                  <a:cubicBezTo>
                    <a:pt x="328" y="2563"/>
                    <a:pt x="268" y="2384"/>
                    <a:pt x="268" y="2205"/>
                  </a:cubicBezTo>
                  <a:cubicBezTo>
                    <a:pt x="268" y="1997"/>
                    <a:pt x="328" y="1758"/>
                    <a:pt x="417" y="1520"/>
                  </a:cubicBezTo>
                  <a:cubicBezTo>
                    <a:pt x="507" y="1282"/>
                    <a:pt x="626" y="1073"/>
                    <a:pt x="745" y="894"/>
                  </a:cubicBezTo>
                  <a:cubicBezTo>
                    <a:pt x="864" y="716"/>
                    <a:pt x="1013" y="567"/>
                    <a:pt x="1162" y="447"/>
                  </a:cubicBezTo>
                  <a:cubicBezTo>
                    <a:pt x="1281" y="328"/>
                    <a:pt x="1430" y="269"/>
                    <a:pt x="1550" y="269"/>
                  </a:cubicBezTo>
                  <a:close/>
                  <a:moveTo>
                    <a:pt x="1520" y="0"/>
                  </a:moveTo>
                  <a:cubicBezTo>
                    <a:pt x="1311" y="0"/>
                    <a:pt x="1073" y="120"/>
                    <a:pt x="835" y="328"/>
                  </a:cubicBezTo>
                  <a:cubicBezTo>
                    <a:pt x="596" y="567"/>
                    <a:pt x="417" y="835"/>
                    <a:pt x="239" y="1192"/>
                  </a:cubicBezTo>
                  <a:cubicBezTo>
                    <a:pt x="90" y="1550"/>
                    <a:pt x="0" y="1907"/>
                    <a:pt x="0" y="2265"/>
                  </a:cubicBezTo>
                  <a:cubicBezTo>
                    <a:pt x="0" y="2444"/>
                    <a:pt x="60" y="2623"/>
                    <a:pt x="209" y="2831"/>
                  </a:cubicBezTo>
                  <a:cubicBezTo>
                    <a:pt x="328" y="3010"/>
                    <a:pt x="507" y="3099"/>
                    <a:pt x="686" y="3099"/>
                  </a:cubicBezTo>
                  <a:cubicBezTo>
                    <a:pt x="924" y="3099"/>
                    <a:pt x="1192" y="2980"/>
                    <a:pt x="1460" y="2772"/>
                  </a:cubicBezTo>
                  <a:cubicBezTo>
                    <a:pt x="1699" y="2533"/>
                    <a:pt x="1907" y="2265"/>
                    <a:pt x="2086" y="196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805"/>
                    <a:pt x="2235" y="567"/>
                    <a:pt x="2086" y="328"/>
                  </a:cubicBezTo>
                  <a:cubicBezTo>
                    <a:pt x="1937" y="120"/>
                    <a:pt x="1728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69450" y="3582275"/>
              <a:ext cx="54425" cy="77500"/>
            </a:xfrm>
            <a:custGeom>
              <a:avLst/>
              <a:gdLst/>
              <a:ahLst/>
              <a:cxnLst/>
              <a:rect l="l" t="t" r="r" b="b"/>
              <a:pathLst>
                <a:path w="2177" h="3100" extrusionOk="0">
                  <a:moveTo>
                    <a:pt x="1372" y="298"/>
                  </a:moveTo>
                  <a:cubicBezTo>
                    <a:pt x="1729" y="298"/>
                    <a:pt x="1908" y="388"/>
                    <a:pt x="1908" y="626"/>
                  </a:cubicBezTo>
                  <a:cubicBezTo>
                    <a:pt x="1908" y="745"/>
                    <a:pt x="1848" y="865"/>
                    <a:pt x="1729" y="1014"/>
                  </a:cubicBezTo>
                  <a:cubicBezTo>
                    <a:pt x="1580" y="1133"/>
                    <a:pt x="1461" y="1222"/>
                    <a:pt x="1282" y="1282"/>
                  </a:cubicBezTo>
                  <a:cubicBezTo>
                    <a:pt x="1133" y="1371"/>
                    <a:pt x="984" y="1431"/>
                    <a:pt x="835" y="1520"/>
                  </a:cubicBezTo>
                  <a:cubicBezTo>
                    <a:pt x="686" y="1580"/>
                    <a:pt x="597" y="1639"/>
                    <a:pt x="567" y="1669"/>
                  </a:cubicBezTo>
                  <a:cubicBezTo>
                    <a:pt x="716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805" y="388"/>
                  </a:cubicBezTo>
                  <a:cubicBezTo>
                    <a:pt x="1014" y="328"/>
                    <a:pt x="1223" y="298"/>
                    <a:pt x="1372" y="298"/>
                  </a:cubicBezTo>
                  <a:close/>
                  <a:moveTo>
                    <a:pt x="1252" y="0"/>
                  </a:moveTo>
                  <a:cubicBezTo>
                    <a:pt x="1103" y="0"/>
                    <a:pt x="925" y="30"/>
                    <a:pt x="716" y="90"/>
                  </a:cubicBezTo>
                  <a:cubicBezTo>
                    <a:pt x="537" y="149"/>
                    <a:pt x="448" y="209"/>
                    <a:pt x="448" y="269"/>
                  </a:cubicBezTo>
                  <a:cubicBezTo>
                    <a:pt x="448" y="298"/>
                    <a:pt x="448" y="328"/>
                    <a:pt x="478" y="358"/>
                  </a:cubicBezTo>
                  <a:cubicBezTo>
                    <a:pt x="507" y="418"/>
                    <a:pt x="537" y="418"/>
                    <a:pt x="567" y="447"/>
                  </a:cubicBezTo>
                  <a:cubicBezTo>
                    <a:pt x="537" y="686"/>
                    <a:pt x="448" y="1133"/>
                    <a:pt x="269" y="1788"/>
                  </a:cubicBezTo>
                  <a:cubicBezTo>
                    <a:pt x="90" y="2444"/>
                    <a:pt x="1" y="2801"/>
                    <a:pt x="1" y="2861"/>
                  </a:cubicBezTo>
                  <a:cubicBezTo>
                    <a:pt x="1" y="2921"/>
                    <a:pt x="1" y="2980"/>
                    <a:pt x="31" y="3040"/>
                  </a:cubicBezTo>
                  <a:cubicBezTo>
                    <a:pt x="90" y="3070"/>
                    <a:pt x="120" y="3099"/>
                    <a:pt x="150" y="3099"/>
                  </a:cubicBezTo>
                  <a:cubicBezTo>
                    <a:pt x="150" y="3099"/>
                    <a:pt x="180" y="3010"/>
                    <a:pt x="239" y="2831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67" y="1848"/>
                    <a:pt x="656" y="2027"/>
                    <a:pt x="865" y="2235"/>
                  </a:cubicBezTo>
                  <a:cubicBezTo>
                    <a:pt x="1044" y="2444"/>
                    <a:pt x="1252" y="2652"/>
                    <a:pt x="1491" y="2831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0"/>
                    <a:pt x="2027" y="2921"/>
                    <a:pt x="1938" y="2861"/>
                  </a:cubicBezTo>
                  <a:cubicBezTo>
                    <a:pt x="1908" y="2831"/>
                    <a:pt x="1878" y="2801"/>
                    <a:pt x="1848" y="2772"/>
                  </a:cubicBezTo>
                  <a:cubicBezTo>
                    <a:pt x="1819" y="2742"/>
                    <a:pt x="1759" y="2712"/>
                    <a:pt x="1699" y="2652"/>
                  </a:cubicBezTo>
                  <a:cubicBezTo>
                    <a:pt x="1640" y="2593"/>
                    <a:pt x="1580" y="2563"/>
                    <a:pt x="1550" y="2533"/>
                  </a:cubicBezTo>
                  <a:cubicBezTo>
                    <a:pt x="1074" y="2116"/>
                    <a:pt x="835" y="1878"/>
                    <a:pt x="835" y="1788"/>
                  </a:cubicBezTo>
                  <a:cubicBezTo>
                    <a:pt x="835" y="1758"/>
                    <a:pt x="895" y="1729"/>
                    <a:pt x="984" y="1699"/>
                  </a:cubicBezTo>
                  <a:cubicBezTo>
                    <a:pt x="1074" y="1669"/>
                    <a:pt x="1163" y="1609"/>
                    <a:pt x="1312" y="1550"/>
                  </a:cubicBezTo>
                  <a:cubicBezTo>
                    <a:pt x="1431" y="1490"/>
                    <a:pt x="1580" y="1431"/>
                    <a:pt x="1699" y="1341"/>
                  </a:cubicBezTo>
                  <a:cubicBezTo>
                    <a:pt x="1819" y="1282"/>
                    <a:pt x="1938" y="1163"/>
                    <a:pt x="2027" y="1043"/>
                  </a:cubicBezTo>
                  <a:cubicBezTo>
                    <a:pt x="2116" y="924"/>
                    <a:pt x="2176" y="775"/>
                    <a:pt x="2176" y="626"/>
                  </a:cubicBezTo>
                  <a:cubicBezTo>
                    <a:pt x="2176" y="418"/>
                    <a:pt x="2087" y="269"/>
                    <a:pt x="1908" y="179"/>
                  </a:cubicBezTo>
                  <a:cubicBezTo>
                    <a:pt x="1759" y="60"/>
                    <a:pt x="1521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709950" y="198145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1"/>
                  </a:moveTo>
                  <a:cubicBezTo>
                    <a:pt x="954" y="1"/>
                    <a:pt x="656" y="60"/>
                    <a:pt x="596" y="150"/>
                  </a:cubicBezTo>
                  <a:cubicBezTo>
                    <a:pt x="567" y="209"/>
                    <a:pt x="567" y="239"/>
                    <a:pt x="567" y="269"/>
                  </a:cubicBezTo>
                  <a:cubicBezTo>
                    <a:pt x="537" y="567"/>
                    <a:pt x="447" y="1044"/>
                    <a:pt x="269" y="1759"/>
                  </a:cubicBezTo>
                  <a:cubicBezTo>
                    <a:pt x="90" y="2444"/>
                    <a:pt x="0" y="2832"/>
                    <a:pt x="0" y="2861"/>
                  </a:cubicBezTo>
                  <a:cubicBezTo>
                    <a:pt x="0" y="2891"/>
                    <a:pt x="30" y="2921"/>
                    <a:pt x="60" y="2981"/>
                  </a:cubicBezTo>
                  <a:cubicBezTo>
                    <a:pt x="90" y="3040"/>
                    <a:pt x="120" y="3070"/>
                    <a:pt x="149" y="3070"/>
                  </a:cubicBezTo>
                  <a:cubicBezTo>
                    <a:pt x="179" y="3070"/>
                    <a:pt x="239" y="2891"/>
                    <a:pt x="328" y="2563"/>
                  </a:cubicBezTo>
                  <a:cubicBezTo>
                    <a:pt x="328" y="2504"/>
                    <a:pt x="388" y="2385"/>
                    <a:pt x="418" y="2176"/>
                  </a:cubicBezTo>
                  <a:cubicBezTo>
                    <a:pt x="477" y="1967"/>
                    <a:pt x="537" y="1789"/>
                    <a:pt x="567" y="1669"/>
                  </a:cubicBezTo>
                  <a:lnTo>
                    <a:pt x="596" y="1669"/>
                  </a:lnTo>
                  <a:cubicBezTo>
                    <a:pt x="835" y="1669"/>
                    <a:pt x="1043" y="1640"/>
                    <a:pt x="1222" y="1610"/>
                  </a:cubicBezTo>
                  <a:cubicBezTo>
                    <a:pt x="1401" y="1580"/>
                    <a:pt x="1550" y="1550"/>
                    <a:pt x="1639" y="1520"/>
                  </a:cubicBezTo>
                  <a:cubicBezTo>
                    <a:pt x="1729" y="1491"/>
                    <a:pt x="1788" y="1461"/>
                    <a:pt x="1788" y="1401"/>
                  </a:cubicBezTo>
                  <a:cubicBezTo>
                    <a:pt x="1788" y="1401"/>
                    <a:pt x="1758" y="1371"/>
                    <a:pt x="1669" y="1371"/>
                  </a:cubicBezTo>
                  <a:cubicBezTo>
                    <a:pt x="1580" y="1371"/>
                    <a:pt x="1460" y="1371"/>
                    <a:pt x="1282" y="1401"/>
                  </a:cubicBezTo>
                  <a:cubicBezTo>
                    <a:pt x="1073" y="1401"/>
                    <a:pt x="865" y="1431"/>
                    <a:pt x="626" y="1431"/>
                  </a:cubicBezTo>
                  <a:cubicBezTo>
                    <a:pt x="745" y="895"/>
                    <a:pt x="805" y="567"/>
                    <a:pt x="805" y="388"/>
                  </a:cubicBezTo>
                  <a:cubicBezTo>
                    <a:pt x="805" y="358"/>
                    <a:pt x="805" y="329"/>
                    <a:pt x="805" y="329"/>
                  </a:cubicBezTo>
                  <a:cubicBezTo>
                    <a:pt x="865" y="329"/>
                    <a:pt x="1014" y="299"/>
                    <a:pt x="1222" y="269"/>
                  </a:cubicBezTo>
                  <a:cubicBezTo>
                    <a:pt x="1401" y="269"/>
                    <a:pt x="1580" y="239"/>
                    <a:pt x="1699" y="239"/>
                  </a:cubicBezTo>
                  <a:cubicBezTo>
                    <a:pt x="1818" y="239"/>
                    <a:pt x="1907" y="209"/>
                    <a:pt x="1967" y="209"/>
                  </a:cubicBezTo>
                  <a:cubicBezTo>
                    <a:pt x="2027" y="209"/>
                    <a:pt x="2116" y="209"/>
                    <a:pt x="2205" y="180"/>
                  </a:cubicBezTo>
                  <a:cubicBezTo>
                    <a:pt x="2295" y="180"/>
                    <a:pt x="2325" y="150"/>
                    <a:pt x="2325" y="120"/>
                  </a:cubicBezTo>
                  <a:cubicBezTo>
                    <a:pt x="2325" y="60"/>
                    <a:pt x="205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771025" y="1981450"/>
              <a:ext cx="51425" cy="77500"/>
            </a:xfrm>
            <a:custGeom>
              <a:avLst/>
              <a:gdLst/>
              <a:ahLst/>
              <a:cxnLst/>
              <a:rect l="l" t="t" r="r" b="b"/>
              <a:pathLst>
                <a:path w="2057" h="3100" extrusionOk="0">
                  <a:moveTo>
                    <a:pt x="448" y="1"/>
                  </a:moveTo>
                  <a:cubicBezTo>
                    <a:pt x="418" y="1"/>
                    <a:pt x="388" y="1"/>
                    <a:pt x="388" y="31"/>
                  </a:cubicBezTo>
                  <a:cubicBezTo>
                    <a:pt x="388" y="31"/>
                    <a:pt x="388" y="90"/>
                    <a:pt x="388" y="120"/>
                  </a:cubicBezTo>
                  <a:cubicBezTo>
                    <a:pt x="388" y="358"/>
                    <a:pt x="329" y="716"/>
                    <a:pt x="180" y="1223"/>
                  </a:cubicBezTo>
                  <a:cubicBezTo>
                    <a:pt x="60" y="1729"/>
                    <a:pt x="1" y="2087"/>
                    <a:pt x="1" y="2295"/>
                  </a:cubicBezTo>
                  <a:cubicBezTo>
                    <a:pt x="1" y="2504"/>
                    <a:pt x="60" y="2712"/>
                    <a:pt x="180" y="2861"/>
                  </a:cubicBezTo>
                  <a:cubicBezTo>
                    <a:pt x="299" y="3010"/>
                    <a:pt x="448" y="3100"/>
                    <a:pt x="626" y="3100"/>
                  </a:cubicBezTo>
                  <a:cubicBezTo>
                    <a:pt x="1014" y="3100"/>
                    <a:pt x="1342" y="2861"/>
                    <a:pt x="1610" y="2355"/>
                  </a:cubicBezTo>
                  <a:cubicBezTo>
                    <a:pt x="1908" y="1848"/>
                    <a:pt x="2057" y="1223"/>
                    <a:pt x="2057" y="418"/>
                  </a:cubicBezTo>
                  <a:cubicBezTo>
                    <a:pt x="2057" y="299"/>
                    <a:pt x="2027" y="180"/>
                    <a:pt x="1967" y="120"/>
                  </a:cubicBezTo>
                  <a:cubicBezTo>
                    <a:pt x="1908" y="31"/>
                    <a:pt x="1848" y="1"/>
                    <a:pt x="1789" y="1"/>
                  </a:cubicBezTo>
                  <a:lnTo>
                    <a:pt x="1759" y="1"/>
                  </a:lnTo>
                  <a:cubicBezTo>
                    <a:pt x="1729" y="31"/>
                    <a:pt x="1729" y="31"/>
                    <a:pt x="1729" y="90"/>
                  </a:cubicBezTo>
                  <a:cubicBezTo>
                    <a:pt x="1729" y="120"/>
                    <a:pt x="1729" y="180"/>
                    <a:pt x="1759" y="329"/>
                  </a:cubicBezTo>
                  <a:cubicBezTo>
                    <a:pt x="1759" y="448"/>
                    <a:pt x="1759" y="567"/>
                    <a:pt x="1759" y="656"/>
                  </a:cubicBezTo>
                  <a:cubicBezTo>
                    <a:pt x="1759" y="954"/>
                    <a:pt x="1729" y="1223"/>
                    <a:pt x="1669" y="1520"/>
                  </a:cubicBezTo>
                  <a:cubicBezTo>
                    <a:pt x="1580" y="1789"/>
                    <a:pt x="1491" y="2027"/>
                    <a:pt x="1371" y="2206"/>
                  </a:cubicBezTo>
                  <a:cubicBezTo>
                    <a:pt x="1252" y="2414"/>
                    <a:pt x="1133" y="2563"/>
                    <a:pt x="1014" y="2683"/>
                  </a:cubicBezTo>
                  <a:cubicBezTo>
                    <a:pt x="895" y="2802"/>
                    <a:pt x="775" y="2861"/>
                    <a:pt x="656" y="2861"/>
                  </a:cubicBezTo>
                  <a:cubicBezTo>
                    <a:pt x="537" y="2861"/>
                    <a:pt x="448" y="2802"/>
                    <a:pt x="358" y="2683"/>
                  </a:cubicBezTo>
                  <a:cubicBezTo>
                    <a:pt x="299" y="2563"/>
                    <a:pt x="269" y="2414"/>
                    <a:pt x="269" y="2265"/>
                  </a:cubicBezTo>
                  <a:cubicBezTo>
                    <a:pt x="269" y="2087"/>
                    <a:pt x="329" y="1759"/>
                    <a:pt x="448" y="1252"/>
                  </a:cubicBezTo>
                  <a:cubicBezTo>
                    <a:pt x="597" y="746"/>
                    <a:pt x="656" y="448"/>
                    <a:pt x="656" y="358"/>
                  </a:cubicBezTo>
                  <a:cubicBezTo>
                    <a:pt x="656" y="239"/>
                    <a:pt x="626" y="180"/>
                    <a:pt x="567" y="90"/>
                  </a:cubicBezTo>
                  <a:cubicBezTo>
                    <a:pt x="537" y="31"/>
                    <a:pt x="477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827650" y="1981450"/>
              <a:ext cx="53650" cy="76025"/>
            </a:xfrm>
            <a:custGeom>
              <a:avLst/>
              <a:gdLst/>
              <a:ahLst/>
              <a:cxnLst/>
              <a:rect l="l" t="t" r="r" b="b"/>
              <a:pathLst>
                <a:path w="2146" h="3041" extrusionOk="0">
                  <a:moveTo>
                    <a:pt x="1877" y="1"/>
                  </a:moveTo>
                  <a:cubicBezTo>
                    <a:pt x="1729" y="1"/>
                    <a:pt x="1520" y="60"/>
                    <a:pt x="1282" y="150"/>
                  </a:cubicBezTo>
                  <a:cubicBezTo>
                    <a:pt x="1043" y="269"/>
                    <a:pt x="864" y="358"/>
                    <a:pt x="775" y="478"/>
                  </a:cubicBezTo>
                  <a:cubicBezTo>
                    <a:pt x="745" y="507"/>
                    <a:pt x="715" y="567"/>
                    <a:pt x="686" y="627"/>
                  </a:cubicBezTo>
                  <a:cubicBezTo>
                    <a:pt x="656" y="716"/>
                    <a:pt x="656" y="776"/>
                    <a:pt x="656" y="805"/>
                  </a:cubicBezTo>
                  <a:cubicBezTo>
                    <a:pt x="656" y="895"/>
                    <a:pt x="715" y="1014"/>
                    <a:pt x="805" y="1163"/>
                  </a:cubicBezTo>
                  <a:cubicBezTo>
                    <a:pt x="924" y="1282"/>
                    <a:pt x="1043" y="1401"/>
                    <a:pt x="1162" y="1520"/>
                  </a:cubicBezTo>
                  <a:cubicBezTo>
                    <a:pt x="1311" y="1640"/>
                    <a:pt x="1431" y="1759"/>
                    <a:pt x="152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5"/>
                    <a:pt x="1609" y="2504"/>
                    <a:pt x="1460" y="262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6" y="2742"/>
                    <a:pt x="447" y="2683"/>
                  </a:cubicBezTo>
                  <a:cubicBezTo>
                    <a:pt x="328" y="2593"/>
                    <a:pt x="239" y="2534"/>
                    <a:pt x="179" y="2474"/>
                  </a:cubicBezTo>
                  <a:cubicBezTo>
                    <a:pt x="119" y="2385"/>
                    <a:pt x="60" y="2355"/>
                    <a:pt x="60" y="2355"/>
                  </a:cubicBezTo>
                  <a:cubicBezTo>
                    <a:pt x="0" y="2355"/>
                    <a:pt x="0" y="2385"/>
                    <a:pt x="0" y="2444"/>
                  </a:cubicBezTo>
                  <a:cubicBezTo>
                    <a:pt x="0" y="2563"/>
                    <a:pt x="90" y="2683"/>
                    <a:pt x="268" y="2832"/>
                  </a:cubicBezTo>
                  <a:cubicBezTo>
                    <a:pt x="447" y="2951"/>
                    <a:pt x="656" y="3040"/>
                    <a:pt x="894" y="3040"/>
                  </a:cubicBezTo>
                  <a:cubicBezTo>
                    <a:pt x="1192" y="3040"/>
                    <a:pt x="1460" y="2951"/>
                    <a:pt x="1669" y="2802"/>
                  </a:cubicBezTo>
                  <a:cubicBezTo>
                    <a:pt x="1877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60" y="1401"/>
                  </a:cubicBezTo>
                  <a:cubicBezTo>
                    <a:pt x="1073" y="1074"/>
                    <a:pt x="894" y="865"/>
                    <a:pt x="894" y="805"/>
                  </a:cubicBezTo>
                  <a:cubicBezTo>
                    <a:pt x="894" y="656"/>
                    <a:pt x="1073" y="537"/>
                    <a:pt x="1401" y="388"/>
                  </a:cubicBezTo>
                  <a:cubicBezTo>
                    <a:pt x="1520" y="358"/>
                    <a:pt x="1639" y="329"/>
                    <a:pt x="1758" y="299"/>
                  </a:cubicBezTo>
                  <a:cubicBezTo>
                    <a:pt x="1877" y="269"/>
                    <a:pt x="1967" y="239"/>
                    <a:pt x="202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56" y="60"/>
                  </a:cubicBezTo>
                  <a:cubicBezTo>
                    <a:pt x="1997" y="31"/>
                    <a:pt x="1937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893950" y="1981450"/>
              <a:ext cx="59600" cy="77500"/>
            </a:xfrm>
            <a:custGeom>
              <a:avLst/>
              <a:gdLst/>
              <a:ahLst/>
              <a:cxnLst/>
              <a:rect l="l" t="t" r="r" b="b"/>
              <a:pathLst>
                <a:path w="2384" h="3100" extrusionOk="0">
                  <a:moveTo>
                    <a:pt x="1550" y="1"/>
                  </a:moveTo>
                  <a:cubicBezTo>
                    <a:pt x="983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60" y="2385"/>
                    <a:pt x="0" y="2593"/>
                    <a:pt x="0" y="2742"/>
                  </a:cubicBezTo>
                  <a:cubicBezTo>
                    <a:pt x="0" y="2832"/>
                    <a:pt x="60" y="2921"/>
                    <a:pt x="149" y="2981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58" y="2832"/>
                    <a:pt x="1907" y="2742"/>
                    <a:pt x="1907" y="2683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48" y="2593"/>
                    <a:pt x="1758" y="2623"/>
                    <a:pt x="1609" y="2653"/>
                  </a:cubicBezTo>
                  <a:cubicBezTo>
                    <a:pt x="1192" y="2772"/>
                    <a:pt x="805" y="2832"/>
                    <a:pt x="417" y="2832"/>
                  </a:cubicBezTo>
                  <a:cubicBezTo>
                    <a:pt x="388" y="2832"/>
                    <a:pt x="358" y="2802"/>
                    <a:pt x="328" y="2802"/>
                  </a:cubicBezTo>
                  <a:cubicBezTo>
                    <a:pt x="298" y="2772"/>
                    <a:pt x="268" y="2742"/>
                    <a:pt x="268" y="2683"/>
                  </a:cubicBezTo>
                  <a:cubicBezTo>
                    <a:pt x="268" y="2563"/>
                    <a:pt x="388" y="2206"/>
                    <a:pt x="566" y="1610"/>
                  </a:cubicBezTo>
                  <a:cubicBezTo>
                    <a:pt x="566" y="1640"/>
                    <a:pt x="596" y="1640"/>
                    <a:pt x="59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50" y="1342"/>
                    <a:pt x="1430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5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1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4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721875" y="2437350"/>
              <a:ext cx="56625" cy="77500"/>
            </a:xfrm>
            <a:custGeom>
              <a:avLst/>
              <a:gdLst/>
              <a:ahLst/>
              <a:cxnLst/>
              <a:rect l="l" t="t" r="r" b="b"/>
              <a:pathLst>
                <a:path w="2265" h="3100" extrusionOk="0">
                  <a:moveTo>
                    <a:pt x="715" y="328"/>
                  </a:moveTo>
                  <a:cubicBezTo>
                    <a:pt x="1043" y="417"/>
                    <a:pt x="1341" y="596"/>
                    <a:pt x="1579" y="835"/>
                  </a:cubicBezTo>
                  <a:cubicBezTo>
                    <a:pt x="1848" y="1073"/>
                    <a:pt x="1967" y="1311"/>
                    <a:pt x="1967" y="1550"/>
                  </a:cubicBezTo>
                  <a:cubicBezTo>
                    <a:pt x="1967" y="1639"/>
                    <a:pt x="1907" y="1758"/>
                    <a:pt x="1788" y="1907"/>
                  </a:cubicBezTo>
                  <a:cubicBezTo>
                    <a:pt x="1699" y="2026"/>
                    <a:pt x="1550" y="2175"/>
                    <a:pt x="1371" y="2295"/>
                  </a:cubicBezTo>
                  <a:cubicBezTo>
                    <a:pt x="1222" y="2444"/>
                    <a:pt x="1043" y="2563"/>
                    <a:pt x="834" y="2652"/>
                  </a:cubicBezTo>
                  <a:cubicBezTo>
                    <a:pt x="626" y="2771"/>
                    <a:pt x="447" y="2801"/>
                    <a:pt x="268" y="2831"/>
                  </a:cubicBezTo>
                  <a:cubicBezTo>
                    <a:pt x="298" y="2533"/>
                    <a:pt x="358" y="2265"/>
                    <a:pt x="447" y="2026"/>
                  </a:cubicBezTo>
                  <a:cubicBezTo>
                    <a:pt x="447" y="1937"/>
                    <a:pt x="477" y="1818"/>
                    <a:pt x="507" y="1699"/>
                  </a:cubicBezTo>
                  <a:cubicBezTo>
                    <a:pt x="566" y="1580"/>
                    <a:pt x="566" y="1490"/>
                    <a:pt x="596" y="1431"/>
                  </a:cubicBezTo>
                  <a:cubicBezTo>
                    <a:pt x="626" y="1341"/>
                    <a:pt x="626" y="1282"/>
                    <a:pt x="656" y="1192"/>
                  </a:cubicBezTo>
                  <a:cubicBezTo>
                    <a:pt x="685" y="1103"/>
                    <a:pt x="715" y="1043"/>
                    <a:pt x="715" y="984"/>
                  </a:cubicBezTo>
                  <a:cubicBezTo>
                    <a:pt x="715" y="924"/>
                    <a:pt x="745" y="894"/>
                    <a:pt x="745" y="835"/>
                  </a:cubicBezTo>
                  <a:cubicBezTo>
                    <a:pt x="775" y="775"/>
                    <a:pt x="775" y="715"/>
                    <a:pt x="775" y="686"/>
                  </a:cubicBezTo>
                  <a:cubicBezTo>
                    <a:pt x="775" y="656"/>
                    <a:pt x="775" y="596"/>
                    <a:pt x="775" y="537"/>
                  </a:cubicBezTo>
                  <a:cubicBezTo>
                    <a:pt x="775" y="447"/>
                    <a:pt x="775" y="388"/>
                    <a:pt x="715" y="328"/>
                  </a:cubicBezTo>
                  <a:close/>
                  <a:moveTo>
                    <a:pt x="358" y="0"/>
                  </a:moveTo>
                  <a:cubicBezTo>
                    <a:pt x="298" y="0"/>
                    <a:pt x="268" y="30"/>
                    <a:pt x="268" y="90"/>
                  </a:cubicBezTo>
                  <a:cubicBezTo>
                    <a:pt x="268" y="119"/>
                    <a:pt x="298" y="149"/>
                    <a:pt x="328" y="209"/>
                  </a:cubicBezTo>
                  <a:cubicBezTo>
                    <a:pt x="388" y="239"/>
                    <a:pt x="447" y="268"/>
                    <a:pt x="537" y="298"/>
                  </a:cubicBezTo>
                  <a:cubicBezTo>
                    <a:pt x="537" y="298"/>
                    <a:pt x="537" y="328"/>
                    <a:pt x="537" y="388"/>
                  </a:cubicBezTo>
                  <a:cubicBezTo>
                    <a:pt x="537" y="566"/>
                    <a:pt x="447" y="984"/>
                    <a:pt x="268" y="1609"/>
                  </a:cubicBezTo>
                  <a:cubicBezTo>
                    <a:pt x="90" y="2235"/>
                    <a:pt x="0" y="2622"/>
                    <a:pt x="0" y="2712"/>
                  </a:cubicBezTo>
                  <a:cubicBezTo>
                    <a:pt x="0" y="2801"/>
                    <a:pt x="30" y="2891"/>
                    <a:pt x="90" y="2980"/>
                  </a:cubicBezTo>
                  <a:cubicBezTo>
                    <a:pt x="149" y="3069"/>
                    <a:pt x="179" y="3099"/>
                    <a:pt x="268" y="3099"/>
                  </a:cubicBezTo>
                  <a:cubicBezTo>
                    <a:pt x="477" y="3099"/>
                    <a:pt x="745" y="3010"/>
                    <a:pt x="1043" y="2831"/>
                  </a:cubicBezTo>
                  <a:cubicBezTo>
                    <a:pt x="1371" y="2682"/>
                    <a:pt x="1639" y="2473"/>
                    <a:pt x="1907" y="2205"/>
                  </a:cubicBezTo>
                  <a:cubicBezTo>
                    <a:pt x="2146" y="1967"/>
                    <a:pt x="2265" y="1758"/>
                    <a:pt x="2265" y="1580"/>
                  </a:cubicBezTo>
                  <a:cubicBezTo>
                    <a:pt x="2265" y="1311"/>
                    <a:pt x="2146" y="1043"/>
                    <a:pt x="1937" y="805"/>
                  </a:cubicBezTo>
                  <a:cubicBezTo>
                    <a:pt x="1728" y="566"/>
                    <a:pt x="1490" y="358"/>
                    <a:pt x="1192" y="209"/>
                  </a:cubicBezTo>
                  <a:cubicBezTo>
                    <a:pt x="894" y="60"/>
                    <a:pt x="62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6790400" y="2438100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120" y="2324"/>
                    <a:pt x="0" y="2741"/>
                    <a:pt x="0" y="2801"/>
                  </a:cubicBezTo>
                  <a:cubicBezTo>
                    <a:pt x="0" y="2861"/>
                    <a:pt x="30" y="2920"/>
                    <a:pt x="60" y="2980"/>
                  </a:cubicBezTo>
                  <a:cubicBezTo>
                    <a:pt x="90" y="3010"/>
                    <a:pt x="149" y="3039"/>
                    <a:pt x="179" y="3039"/>
                  </a:cubicBezTo>
                  <a:cubicBezTo>
                    <a:pt x="179" y="3039"/>
                    <a:pt x="209" y="2950"/>
                    <a:pt x="269" y="2771"/>
                  </a:cubicBezTo>
                  <a:cubicBezTo>
                    <a:pt x="298" y="2652"/>
                    <a:pt x="328" y="2563"/>
                    <a:pt x="358" y="2503"/>
                  </a:cubicBezTo>
                  <a:cubicBezTo>
                    <a:pt x="388" y="2414"/>
                    <a:pt x="418" y="2294"/>
                    <a:pt x="447" y="2145"/>
                  </a:cubicBezTo>
                  <a:cubicBezTo>
                    <a:pt x="477" y="1996"/>
                    <a:pt x="507" y="1907"/>
                    <a:pt x="537" y="1818"/>
                  </a:cubicBezTo>
                  <a:cubicBezTo>
                    <a:pt x="745" y="1013"/>
                    <a:pt x="865" y="507"/>
                    <a:pt x="865" y="298"/>
                  </a:cubicBezTo>
                  <a:cubicBezTo>
                    <a:pt x="865" y="209"/>
                    <a:pt x="835" y="149"/>
                    <a:pt x="805" y="89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823925" y="243735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50" y="268"/>
                  </a:moveTo>
                  <a:cubicBezTo>
                    <a:pt x="1669" y="268"/>
                    <a:pt x="1758" y="358"/>
                    <a:pt x="1878" y="507"/>
                  </a:cubicBezTo>
                  <a:cubicBezTo>
                    <a:pt x="1997" y="656"/>
                    <a:pt x="2026" y="864"/>
                    <a:pt x="2026" y="1103"/>
                  </a:cubicBezTo>
                  <a:cubicBezTo>
                    <a:pt x="2026" y="1341"/>
                    <a:pt x="1967" y="1580"/>
                    <a:pt x="1818" y="1848"/>
                  </a:cubicBezTo>
                  <a:cubicBezTo>
                    <a:pt x="1669" y="2116"/>
                    <a:pt x="1490" y="2354"/>
                    <a:pt x="1282" y="2533"/>
                  </a:cubicBezTo>
                  <a:cubicBezTo>
                    <a:pt x="1073" y="2742"/>
                    <a:pt x="894" y="2831"/>
                    <a:pt x="745" y="2831"/>
                  </a:cubicBezTo>
                  <a:cubicBezTo>
                    <a:pt x="626" y="2831"/>
                    <a:pt x="507" y="2771"/>
                    <a:pt x="417" y="2652"/>
                  </a:cubicBezTo>
                  <a:cubicBezTo>
                    <a:pt x="328" y="2533"/>
                    <a:pt x="268" y="2384"/>
                    <a:pt x="268" y="2175"/>
                  </a:cubicBezTo>
                  <a:cubicBezTo>
                    <a:pt x="268" y="1967"/>
                    <a:pt x="328" y="1758"/>
                    <a:pt x="417" y="1520"/>
                  </a:cubicBezTo>
                  <a:cubicBezTo>
                    <a:pt x="507" y="1282"/>
                    <a:pt x="626" y="1073"/>
                    <a:pt x="745" y="894"/>
                  </a:cubicBezTo>
                  <a:cubicBezTo>
                    <a:pt x="894" y="715"/>
                    <a:pt x="1013" y="566"/>
                    <a:pt x="1162" y="447"/>
                  </a:cubicBezTo>
                  <a:cubicBezTo>
                    <a:pt x="1311" y="328"/>
                    <a:pt x="1431" y="268"/>
                    <a:pt x="1550" y="268"/>
                  </a:cubicBezTo>
                  <a:close/>
                  <a:moveTo>
                    <a:pt x="1520" y="0"/>
                  </a:moveTo>
                  <a:cubicBezTo>
                    <a:pt x="1311" y="0"/>
                    <a:pt x="1073" y="119"/>
                    <a:pt x="864" y="328"/>
                  </a:cubicBezTo>
                  <a:cubicBezTo>
                    <a:pt x="626" y="537"/>
                    <a:pt x="417" y="835"/>
                    <a:pt x="268" y="1192"/>
                  </a:cubicBezTo>
                  <a:cubicBezTo>
                    <a:pt x="90" y="1520"/>
                    <a:pt x="0" y="1877"/>
                    <a:pt x="0" y="2235"/>
                  </a:cubicBezTo>
                  <a:cubicBezTo>
                    <a:pt x="0" y="2444"/>
                    <a:pt x="90" y="2622"/>
                    <a:pt x="209" y="2801"/>
                  </a:cubicBezTo>
                  <a:cubicBezTo>
                    <a:pt x="358" y="2980"/>
                    <a:pt x="507" y="3069"/>
                    <a:pt x="686" y="3069"/>
                  </a:cubicBezTo>
                  <a:cubicBezTo>
                    <a:pt x="954" y="3069"/>
                    <a:pt x="1192" y="2980"/>
                    <a:pt x="1460" y="2742"/>
                  </a:cubicBezTo>
                  <a:cubicBezTo>
                    <a:pt x="1729" y="2533"/>
                    <a:pt x="1937" y="2265"/>
                    <a:pt x="2086" y="193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775"/>
                    <a:pt x="2265" y="537"/>
                    <a:pt x="2086" y="328"/>
                  </a:cubicBezTo>
                  <a:cubicBezTo>
                    <a:pt x="1937" y="119"/>
                    <a:pt x="1758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895425" y="2437350"/>
              <a:ext cx="56650" cy="77500"/>
            </a:xfrm>
            <a:custGeom>
              <a:avLst/>
              <a:gdLst/>
              <a:ahLst/>
              <a:cxnLst/>
              <a:rect l="l" t="t" r="r" b="b"/>
              <a:pathLst>
                <a:path w="2266" h="3100" extrusionOk="0">
                  <a:moveTo>
                    <a:pt x="716" y="328"/>
                  </a:moveTo>
                  <a:lnTo>
                    <a:pt x="716" y="328"/>
                  </a:lnTo>
                  <a:cubicBezTo>
                    <a:pt x="1044" y="417"/>
                    <a:pt x="1342" y="596"/>
                    <a:pt x="1580" y="835"/>
                  </a:cubicBezTo>
                  <a:cubicBezTo>
                    <a:pt x="1848" y="1073"/>
                    <a:pt x="1967" y="1311"/>
                    <a:pt x="1967" y="1550"/>
                  </a:cubicBezTo>
                  <a:cubicBezTo>
                    <a:pt x="1967" y="1639"/>
                    <a:pt x="1908" y="1758"/>
                    <a:pt x="1789" y="1907"/>
                  </a:cubicBezTo>
                  <a:cubicBezTo>
                    <a:pt x="1699" y="2026"/>
                    <a:pt x="1550" y="2175"/>
                    <a:pt x="1401" y="2295"/>
                  </a:cubicBezTo>
                  <a:cubicBezTo>
                    <a:pt x="1222" y="2444"/>
                    <a:pt x="1044" y="2563"/>
                    <a:pt x="835" y="2652"/>
                  </a:cubicBezTo>
                  <a:cubicBezTo>
                    <a:pt x="627" y="2771"/>
                    <a:pt x="448" y="2801"/>
                    <a:pt x="269" y="2831"/>
                  </a:cubicBezTo>
                  <a:cubicBezTo>
                    <a:pt x="299" y="2533"/>
                    <a:pt x="358" y="2265"/>
                    <a:pt x="448" y="2026"/>
                  </a:cubicBezTo>
                  <a:cubicBezTo>
                    <a:pt x="448" y="1937"/>
                    <a:pt x="478" y="1818"/>
                    <a:pt x="507" y="1699"/>
                  </a:cubicBezTo>
                  <a:cubicBezTo>
                    <a:pt x="567" y="1580"/>
                    <a:pt x="597" y="1490"/>
                    <a:pt x="597" y="1431"/>
                  </a:cubicBezTo>
                  <a:cubicBezTo>
                    <a:pt x="627" y="1341"/>
                    <a:pt x="627" y="1282"/>
                    <a:pt x="656" y="1192"/>
                  </a:cubicBezTo>
                  <a:cubicBezTo>
                    <a:pt x="686" y="1103"/>
                    <a:pt x="716" y="1043"/>
                    <a:pt x="716" y="984"/>
                  </a:cubicBezTo>
                  <a:cubicBezTo>
                    <a:pt x="716" y="924"/>
                    <a:pt x="746" y="894"/>
                    <a:pt x="746" y="835"/>
                  </a:cubicBezTo>
                  <a:cubicBezTo>
                    <a:pt x="776" y="775"/>
                    <a:pt x="776" y="715"/>
                    <a:pt x="776" y="686"/>
                  </a:cubicBezTo>
                  <a:cubicBezTo>
                    <a:pt x="776" y="656"/>
                    <a:pt x="776" y="596"/>
                    <a:pt x="776" y="537"/>
                  </a:cubicBezTo>
                  <a:cubicBezTo>
                    <a:pt x="776" y="447"/>
                    <a:pt x="776" y="388"/>
                    <a:pt x="716" y="328"/>
                  </a:cubicBezTo>
                  <a:close/>
                  <a:moveTo>
                    <a:pt x="358" y="0"/>
                  </a:moveTo>
                  <a:cubicBezTo>
                    <a:pt x="299" y="0"/>
                    <a:pt x="269" y="30"/>
                    <a:pt x="269" y="90"/>
                  </a:cubicBezTo>
                  <a:cubicBezTo>
                    <a:pt x="269" y="119"/>
                    <a:pt x="299" y="149"/>
                    <a:pt x="329" y="209"/>
                  </a:cubicBezTo>
                  <a:cubicBezTo>
                    <a:pt x="388" y="239"/>
                    <a:pt x="448" y="268"/>
                    <a:pt x="537" y="298"/>
                  </a:cubicBezTo>
                  <a:cubicBezTo>
                    <a:pt x="537" y="298"/>
                    <a:pt x="537" y="328"/>
                    <a:pt x="537" y="388"/>
                  </a:cubicBezTo>
                  <a:cubicBezTo>
                    <a:pt x="537" y="566"/>
                    <a:pt x="448" y="984"/>
                    <a:pt x="269" y="1609"/>
                  </a:cubicBezTo>
                  <a:cubicBezTo>
                    <a:pt x="90" y="2235"/>
                    <a:pt x="1" y="2622"/>
                    <a:pt x="1" y="2712"/>
                  </a:cubicBezTo>
                  <a:cubicBezTo>
                    <a:pt x="1" y="2801"/>
                    <a:pt x="31" y="2891"/>
                    <a:pt x="90" y="2980"/>
                  </a:cubicBezTo>
                  <a:cubicBezTo>
                    <a:pt x="150" y="3069"/>
                    <a:pt x="209" y="3099"/>
                    <a:pt x="269" y="3099"/>
                  </a:cubicBezTo>
                  <a:cubicBezTo>
                    <a:pt x="478" y="3099"/>
                    <a:pt x="746" y="3010"/>
                    <a:pt x="1044" y="2831"/>
                  </a:cubicBezTo>
                  <a:cubicBezTo>
                    <a:pt x="1371" y="2682"/>
                    <a:pt x="1669" y="2473"/>
                    <a:pt x="1908" y="2205"/>
                  </a:cubicBezTo>
                  <a:cubicBezTo>
                    <a:pt x="2146" y="1967"/>
                    <a:pt x="2265" y="1758"/>
                    <a:pt x="2265" y="1580"/>
                  </a:cubicBezTo>
                  <a:cubicBezTo>
                    <a:pt x="2265" y="1311"/>
                    <a:pt x="2146" y="1043"/>
                    <a:pt x="1938" y="805"/>
                  </a:cubicBezTo>
                  <a:cubicBezTo>
                    <a:pt x="1729" y="566"/>
                    <a:pt x="1491" y="358"/>
                    <a:pt x="1193" y="209"/>
                  </a:cubicBezTo>
                  <a:cubicBezTo>
                    <a:pt x="895" y="60"/>
                    <a:pt x="627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964700" y="2438100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550" y="0"/>
                  </a:moveTo>
                  <a:cubicBezTo>
                    <a:pt x="1014" y="0"/>
                    <a:pt x="686" y="60"/>
                    <a:pt x="597" y="149"/>
                  </a:cubicBezTo>
                  <a:cubicBezTo>
                    <a:pt x="597" y="149"/>
                    <a:pt x="597" y="149"/>
                    <a:pt x="597" y="179"/>
                  </a:cubicBezTo>
                  <a:cubicBezTo>
                    <a:pt x="597" y="179"/>
                    <a:pt x="567" y="209"/>
                    <a:pt x="567" y="268"/>
                  </a:cubicBezTo>
                  <a:cubicBezTo>
                    <a:pt x="567" y="507"/>
                    <a:pt x="537" y="775"/>
                    <a:pt x="448" y="1103"/>
                  </a:cubicBezTo>
                  <a:cubicBezTo>
                    <a:pt x="329" y="1460"/>
                    <a:pt x="239" y="1758"/>
                    <a:pt x="150" y="2086"/>
                  </a:cubicBezTo>
                  <a:cubicBezTo>
                    <a:pt x="60" y="2384"/>
                    <a:pt x="1" y="2592"/>
                    <a:pt x="1" y="2712"/>
                  </a:cubicBezTo>
                  <a:cubicBezTo>
                    <a:pt x="1" y="2831"/>
                    <a:pt x="60" y="2890"/>
                    <a:pt x="150" y="2980"/>
                  </a:cubicBezTo>
                  <a:cubicBezTo>
                    <a:pt x="269" y="3039"/>
                    <a:pt x="388" y="3069"/>
                    <a:pt x="507" y="3069"/>
                  </a:cubicBezTo>
                  <a:cubicBezTo>
                    <a:pt x="805" y="3069"/>
                    <a:pt x="1103" y="3039"/>
                    <a:pt x="1431" y="2920"/>
                  </a:cubicBezTo>
                  <a:cubicBezTo>
                    <a:pt x="1759" y="2831"/>
                    <a:pt x="1908" y="2741"/>
                    <a:pt x="1908" y="2652"/>
                  </a:cubicBezTo>
                  <a:cubicBezTo>
                    <a:pt x="1908" y="2592"/>
                    <a:pt x="1908" y="2563"/>
                    <a:pt x="1878" y="2563"/>
                  </a:cubicBezTo>
                  <a:cubicBezTo>
                    <a:pt x="1848" y="2563"/>
                    <a:pt x="1759" y="2592"/>
                    <a:pt x="1610" y="2622"/>
                  </a:cubicBezTo>
                  <a:cubicBezTo>
                    <a:pt x="1223" y="2741"/>
                    <a:pt x="805" y="2801"/>
                    <a:pt x="448" y="2801"/>
                  </a:cubicBezTo>
                  <a:cubicBezTo>
                    <a:pt x="388" y="2801"/>
                    <a:pt x="358" y="2801"/>
                    <a:pt x="329" y="2771"/>
                  </a:cubicBezTo>
                  <a:cubicBezTo>
                    <a:pt x="299" y="2741"/>
                    <a:pt x="299" y="2712"/>
                    <a:pt x="299" y="2682"/>
                  </a:cubicBezTo>
                  <a:cubicBezTo>
                    <a:pt x="299" y="2563"/>
                    <a:pt x="388" y="2205"/>
                    <a:pt x="567" y="1609"/>
                  </a:cubicBezTo>
                  <a:lnTo>
                    <a:pt x="627" y="1609"/>
                  </a:lnTo>
                  <a:cubicBezTo>
                    <a:pt x="1431" y="1609"/>
                    <a:pt x="1818" y="1550"/>
                    <a:pt x="1818" y="1371"/>
                  </a:cubicBezTo>
                  <a:cubicBezTo>
                    <a:pt x="1818" y="1341"/>
                    <a:pt x="1759" y="1341"/>
                    <a:pt x="1669" y="1341"/>
                  </a:cubicBezTo>
                  <a:cubicBezTo>
                    <a:pt x="1580" y="1341"/>
                    <a:pt x="1431" y="1341"/>
                    <a:pt x="1252" y="1371"/>
                  </a:cubicBezTo>
                  <a:lnTo>
                    <a:pt x="627" y="1371"/>
                  </a:lnTo>
                  <a:cubicBezTo>
                    <a:pt x="776" y="894"/>
                    <a:pt x="835" y="566"/>
                    <a:pt x="835" y="358"/>
                  </a:cubicBezTo>
                  <a:lnTo>
                    <a:pt x="835" y="298"/>
                  </a:lnTo>
                  <a:cubicBezTo>
                    <a:pt x="865" y="298"/>
                    <a:pt x="925" y="298"/>
                    <a:pt x="1074" y="268"/>
                  </a:cubicBezTo>
                  <a:cubicBezTo>
                    <a:pt x="1193" y="268"/>
                    <a:pt x="1282" y="238"/>
                    <a:pt x="1342" y="238"/>
                  </a:cubicBezTo>
                  <a:lnTo>
                    <a:pt x="1491" y="238"/>
                  </a:lnTo>
                  <a:cubicBezTo>
                    <a:pt x="1521" y="238"/>
                    <a:pt x="1640" y="238"/>
                    <a:pt x="1818" y="209"/>
                  </a:cubicBezTo>
                  <a:cubicBezTo>
                    <a:pt x="1997" y="209"/>
                    <a:pt x="2116" y="179"/>
                    <a:pt x="2206" y="179"/>
                  </a:cubicBezTo>
                  <a:cubicBezTo>
                    <a:pt x="2325" y="149"/>
                    <a:pt x="2385" y="119"/>
                    <a:pt x="2385" y="89"/>
                  </a:cubicBezTo>
                  <a:cubicBezTo>
                    <a:pt x="2385" y="30"/>
                    <a:pt x="211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734525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1"/>
                  </a:moveTo>
                  <a:cubicBezTo>
                    <a:pt x="716" y="1"/>
                    <a:pt x="299" y="31"/>
                    <a:pt x="179" y="31"/>
                  </a:cubicBezTo>
                  <a:cubicBezTo>
                    <a:pt x="60" y="31"/>
                    <a:pt x="1" y="60"/>
                    <a:pt x="1" y="90"/>
                  </a:cubicBezTo>
                  <a:cubicBezTo>
                    <a:pt x="1" y="120"/>
                    <a:pt x="1" y="180"/>
                    <a:pt x="60" y="209"/>
                  </a:cubicBezTo>
                  <a:cubicBezTo>
                    <a:pt x="90" y="269"/>
                    <a:pt x="120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4" y="478"/>
                    <a:pt x="924" y="954"/>
                    <a:pt x="746" y="1669"/>
                  </a:cubicBezTo>
                  <a:cubicBezTo>
                    <a:pt x="567" y="2385"/>
                    <a:pt x="477" y="2772"/>
                    <a:pt x="477" y="2831"/>
                  </a:cubicBezTo>
                  <a:cubicBezTo>
                    <a:pt x="477" y="2891"/>
                    <a:pt x="477" y="2951"/>
                    <a:pt x="537" y="3010"/>
                  </a:cubicBezTo>
                  <a:cubicBezTo>
                    <a:pt x="567" y="3040"/>
                    <a:pt x="597" y="3070"/>
                    <a:pt x="626" y="3070"/>
                  </a:cubicBezTo>
                  <a:cubicBezTo>
                    <a:pt x="656" y="3070"/>
                    <a:pt x="686" y="3010"/>
                    <a:pt x="716" y="2891"/>
                  </a:cubicBezTo>
                  <a:cubicBezTo>
                    <a:pt x="746" y="2802"/>
                    <a:pt x="805" y="2623"/>
                    <a:pt x="835" y="2385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222" y="1044"/>
                    <a:pt x="1312" y="537"/>
                    <a:pt x="1312" y="329"/>
                  </a:cubicBezTo>
                  <a:cubicBezTo>
                    <a:pt x="1312" y="329"/>
                    <a:pt x="1312" y="299"/>
                    <a:pt x="1312" y="239"/>
                  </a:cubicBezTo>
                  <a:cubicBezTo>
                    <a:pt x="1491" y="269"/>
                    <a:pt x="1640" y="269"/>
                    <a:pt x="1818" y="269"/>
                  </a:cubicBezTo>
                  <a:cubicBezTo>
                    <a:pt x="1997" y="29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209"/>
                    <a:pt x="2265" y="150"/>
                    <a:pt x="2057" y="90"/>
                  </a:cubicBezTo>
                  <a:cubicBezTo>
                    <a:pt x="1878" y="31"/>
                    <a:pt x="1669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794125" y="2838100"/>
              <a:ext cx="61850" cy="76750"/>
            </a:xfrm>
            <a:custGeom>
              <a:avLst/>
              <a:gdLst/>
              <a:ahLst/>
              <a:cxnLst/>
              <a:rect l="l" t="t" r="r" b="b"/>
              <a:pathLst>
                <a:path w="2474" h="3070" extrusionOk="0">
                  <a:moveTo>
                    <a:pt x="656" y="1"/>
                  </a:moveTo>
                  <a:cubicBezTo>
                    <a:pt x="626" y="31"/>
                    <a:pt x="626" y="60"/>
                    <a:pt x="626" y="120"/>
                  </a:cubicBezTo>
                  <a:cubicBezTo>
                    <a:pt x="626" y="299"/>
                    <a:pt x="537" y="805"/>
                    <a:pt x="328" y="1580"/>
                  </a:cubicBezTo>
                  <a:cubicBezTo>
                    <a:pt x="149" y="1610"/>
                    <a:pt x="90" y="1640"/>
                    <a:pt x="90" y="1669"/>
                  </a:cubicBezTo>
                  <a:cubicBezTo>
                    <a:pt x="90" y="1729"/>
                    <a:pt x="90" y="1759"/>
                    <a:pt x="120" y="1789"/>
                  </a:cubicBezTo>
                  <a:cubicBezTo>
                    <a:pt x="149" y="1789"/>
                    <a:pt x="179" y="1818"/>
                    <a:pt x="239" y="1818"/>
                  </a:cubicBezTo>
                  <a:lnTo>
                    <a:pt x="269" y="1818"/>
                  </a:lnTo>
                  <a:cubicBezTo>
                    <a:pt x="90" y="2414"/>
                    <a:pt x="0" y="2742"/>
                    <a:pt x="0" y="2831"/>
                  </a:cubicBezTo>
                  <a:cubicBezTo>
                    <a:pt x="0" y="2891"/>
                    <a:pt x="30" y="2951"/>
                    <a:pt x="60" y="3010"/>
                  </a:cubicBezTo>
                  <a:cubicBezTo>
                    <a:pt x="90" y="3040"/>
                    <a:pt x="120" y="3070"/>
                    <a:pt x="149" y="3070"/>
                  </a:cubicBezTo>
                  <a:cubicBezTo>
                    <a:pt x="179" y="3070"/>
                    <a:pt x="209" y="2980"/>
                    <a:pt x="269" y="2802"/>
                  </a:cubicBezTo>
                  <a:cubicBezTo>
                    <a:pt x="298" y="2712"/>
                    <a:pt x="328" y="2533"/>
                    <a:pt x="418" y="2295"/>
                  </a:cubicBezTo>
                  <a:cubicBezTo>
                    <a:pt x="477" y="2057"/>
                    <a:pt x="507" y="1878"/>
                    <a:pt x="537" y="1759"/>
                  </a:cubicBezTo>
                  <a:cubicBezTo>
                    <a:pt x="924" y="1699"/>
                    <a:pt x="1163" y="1640"/>
                    <a:pt x="1252" y="1640"/>
                  </a:cubicBezTo>
                  <a:cubicBezTo>
                    <a:pt x="1312" y="1640"/>
                    <a:pt x="1550" y="1610"/>
                    <a:pt x="1937" y="1550"/>
                  </a:cubicBezTo>
                  <a:lnTo>
                    <a:pt x="1937" y="1550"/>
                  </a:lnTo>
                  <a:cubicBezTo>
                    <a:pt x="1729" y="2325"/>
                    <a:pt x="1609" y="2742"/>
                    <a:pt x="1609" y="2831"/>
                  </a:cubicBezTo>
                  <a:cubicBezTo>
                    <a:pt x="1609" y="2891"/>
                    <a:pt x="1639" y="2951"/>
                    <a:pt x="1669" y="3010"/>
                  </a:cubicBezTo>
                  <a:cubicBezTo>
                    <a:pt x="1699" y="3040"/>
                    <a:pt x="1729" y="3070"/>
                    <a:pt x="1758" y="3070"/>
                  </a:cubicBezTo>
                  <a:cubicBezTo>
                    <a:pt x="1788" y="3070"/>
                    <a:pt x="1818" y="2980"/>
                    <a:pt x="1878" y="2802"/>
                  </a:cubicBezTo>
                  <a:cubicBezTo>
                    <a:pt x="1907" y="2712"/>
                    <a:pt x="1937" y="2533"/>
                    <a:pt x="2027" y="2265"/>
                  </a:cubicBezTo>
                  <a:cubicBezTo>
                    <a:pt x="2086" y="2027"/>
                    <a:pt x="2146" y="1759"/>
                    <a:pt x="2235" y="1520"/>
                  </a:cubicBezTo>
                  <a:cubicBezTo>
                    <a:pt x="2384" y="1491"/>
                    <a:pt x="2474" y="1431"/>
                    <a:pt x="2474" y="1401"/>
                  </a:cubicBezTo>
                  <a:cubicBezTo>
                    <a:pt x="2474" y="1342"/>
                    <a:pt x="2414" y="1312"/>
                    <a:pt x="2265" y="1312"/>
                  </a:cubicBezTo>
                  <a:cubicBezTo>
                    <a:pt x="2414" y="776"/>
                    <a:pt x="2474" y="448"/>
                    <a:pt x="2474" y="329"/>
                  </a:cubicBezTo>
                  <a:cubicBezTo>
                    <a:pt x="2474" y="239"/>
                    <a:pt x="2474" y="150"/>
                    <a:pt x="2414" y="90"/>
                  </a:cubicBezTo>
                  <a:cubicBezTo>
                    <a:pt x="2384" y="31"/>
                    <a:pt x="2354" y="1"/>
                    <a:pt x="2295" y="1"/>
                  </a:cubicBezTo>
                  <a:lnTo>
                    <a:pt x="2235" y="1"/>
                  </a:lnTo>
                  <a:cubicBezTo>
                    <a:pt x="2235" y="31"/>
                    <a:pt x="2235" y="60"/>
                    <a:pt x="2235" y="120"/>
                  </a:cubicBezTo>
                  <a:cubicBezTo>
                    <a:pt x="2235" y="299"/>
                    <a:pt x="2146" y="686"/>
                    <a:pt x="1997" y="1312"/>
                  </a:cubicBezTo>
                  <a:cubicBezTo>
                    <a:pt x="1609" y="1342"/>
                    <a:pt x="1163" y="1401"/>
                    <a:pt x="626" y="1491"/>
                  </a:cubicBezTo>
                  <a:cubicBezTo>
                    <a:pt x="805" y="865"/>
                    <a:pt x="865" y="478"/>
                    <a:pt x="865" y="299"/>
                  </a:cubicBezTo>
                  <a:cubicBezTo>
                    <a:pt x="865" y="239"/>
                    <a:pt x="865" y="150"/>
                    <a:pt x="805" y="90"/>
                  </a:cubicBezTo>
                  <a:cubicBezTo>
                    <a:pt x="775" y="31"/>
                    <a:pt x="745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87160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56" y="60"/>
                    <a:pt x="596" y="150"/>
                  </a:cubicBezTo>
                  <a:cubicBezTo>
                    <a:pt x="596" y="150"/>
                    <a:pt x="56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19" y="2087"/>
                  </a:cubicBezTo>
                  <a:cubicBezTo>
                    <a:pt x="30" y="2385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70"/>
                    <a:pt x="358" y="3100"/>
                    <a:pt x="47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29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28" y="2802"/>
                    <a:pt x="298" y="2802"/>
                  </a:cubicBezTo>
                  <a:cubicBezTo>
                    <a:pt x="26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37" y="1610"/>
                  </a:cubicBezTo>
                  <a:cubicBezTo>
                    <a:pt x="566" y="1640"/>
                    <a:pt x="56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29" y="1342"/>
                    <a:pt x="1639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3" y="1401"/>
                    <a:pt x="924" y="1401"/>
                    <a:pt x="745" y="1401"/>
                  </a:cubicBezTo>
                  <a:lnTo>
                    <a:pt x="626" y="1401"/>
                  </a:lnTo>
                  <a:cubicBezTo>
                    <a:pt x="745" y="924"/>
                    <a:pt x="805" y="567"/>
                    <a:pt x="805" y="358"/>
                  </a:cubicBezTo>
                  <a:lnTo>
                    <a:pt x="805" y="329"/>
                  </a:lnTo>
                  <a:cubicBezTo>
                    <a:pt x="835" y="329"/>
                    <a:pt x="894" y="329"/>
                    <a:pt x="1043" y="299"/>
                  </a:cubicBezTo>
                  <a:cubicBezTo>
                    <a:pt x="1162" y="269"/>
                    <a:pt x="1282" y="269"/>
                    <a:pt x="1341" y="269"/>
                  </a:cubicBezTo>
                  <a:lnTo>
                    <a:pt x="1460" y="269"/>
                  </a:lnTo>
                  <a:cubicBezTo>
                    <a:pt x="149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935650" y="28373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729" y="1014"/>
                  </a:cubicBezTo>
                  <a:cubicBezTo>
                    <a:pt x="1580" y="1133"/>
                    <a:pt x="1461" y="1223"/>
                    <a:pt x="131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4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805" y="388"/>
                  </a:cubicBezTo>
                  <a:cubicBezTo>
                    <a:pt x="1014" y="329"/>
                    <a:pt x="1222" y="299"/>
                    <a:pt x="1371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78" y="329"/>
                    <a:pt x="478" y="359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50" y="3100"/>
                    <a:pt x="209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7"/>
                    <a:pt x="537" y="1729"/>
                  </a:cubicBezTo>
                  <a:cubicBezTo>
                    <a:pt x="567" y="1848"/>
                    <a:pt x="656" y="2027"/>
                    <a:pt x="86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72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67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818" y="2742"/>
                    <a:pt x="1759" y="2712"/>
                    <a:pt x="1699" y="2653"/>
                  </a:cubicBezTo>
                  <a:cubicBezTo>
                    <a:pt x="1640" y="2593"/>
                    <a:pt x="1610" y="2563"/>
                    <a:pt x="1550" y="2534"/>
                  </a:cubicBezTo>
                  <a:cubicBezTo>
                    <a:pt x="1073" y="2117"/>
                    <a:pt x="835" y="1878"/>
                    <a:pt x="835" y="1789"/>
                  </a:cubicBezTo>
                  <a:cubicBezTo>
                    <a:pt x="835" y="1759"/>
                    <a:pt x="895" y="1729"/>
                    <a:pt x="984" y="1699"/>
                  </a:cubicBezTo>
                  <a:cubicBezTo>
                    <a:pt x="1073" y="1670"/>
                    <a:pt x="1193" y="1610"/>
                    <a:pt x="1312" y="1550"/>
                  </a:cubicBezTo>
                  <a:cubicBezTo>
                    <a:pt x="1431" y="1491"/>
                    <a:pt x="1580" y="1431"/>
                    <a:pt x="1699" y="1342"/>
                  </a:cubicBezTo>
                  <a:cubicBezTo>
                    <a:pt x="1818" y="1282"/>
                    <a:pt x="1938" y="1163"/>
                    <a:pt x="2027" y="1044"/>
                  </a:cubicBezTo>
                  <a:cubicBezTo>
                    <a:pt x="211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08" y="180"/>
                  </a:cubicBezTo>
                  <a:cubicBezTo>
                    <a:pt x="1759" y="61"/>
                    <a:pt x="152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7001200" y="2838100"/>
              <a:ext cx="81975" cy="76025"/>
            </a:xfrm>
            <a:custGeom>
              <a:avLst/>
              <a:gdLst/>
              <a:ahLst/>
              <a:cxnLst/>
              <a:rect l="l" t="t" r="r" b="b"/>
              <a:pathLst>
                <a:path w="3279" h="3041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627" y="31"/>
                    <a:pt x="627" y="90"/>
                    <a:pt x="627" y="120"/>
                  </a:cubicBezTo>
                  <a:cubicBezTo>
                    <a:pt x="627" y="329"/>
                    <a:pt x="507" y="805"/>
                    <a:pt x="299" y="1580"/>
                  </a:cubicBezTo>
                  <a:cubicBezTo>
                    <a:pt x="120" y="2325"/>
                    <a:pt x="1" y="2742"/>
                    <a:pt x="1" y="2802"/>
                  </a:cubicBezTo>
                  <a:cubicBezTo>
                    <a:pt x="1" y="2891"/>
                    <a:pt x="31" y="2921"/>
                    <a:pt x="61" y="2980"/>
                  </a:cubicBezTo>
                  <a:cubicBezTo>
                    <a:pt x="90" y="3010"/>
                    <a:pt x="120" y="3040"/>
                    <a:pt x="15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99" y="2623"/>
                    <a:pt x="329" y="2533"/>
                  </a:cubicBezTo>
                  <a:cubicBezTo>
                    <a:pt x="358" y="2444"/>
                    <a:pt x="388" y="2325"/>
                    <a:pt x="418" y="2206"/>
                  </a:cubicBezTo>
                  <a:cubicBezTo>
                    <a:pt x="448" y="2057"/>
                    <a:pt x="478" y="1938"/>
                    <a:pt x="507" y="1848"/>
                  </a:cubicBezTo>
                  <a:cubicBezTo>
                    <a:pt x="627" y="1461"/>
                    <a:pt x="716" y="1073"/>
                    <a:pt x="776" y="716"/>
                  </a:cubicBezTo>
                  <a:cubicBezTo>
                    <a:pt x="865" y="954"/>
                    <a:pt x="954" y="1193"/>
                    <a:pt x="1044" y="1401"/>
                  </a:cubicBezTo>
                  <a:cubicBezTo>
                    <a:pt x="1133" y="1640"/>
                    <a:pt x="1223" y="1818"/>
                    <a:pt x="1282" y="1908"/>
                  </a:cubicBezTo>
                  <a:cubicBezTo>
                    <a:pt x="1342" y="1997"/>
                    <a:pt x="1431" y="2057"/>
                    <a:pt x="1491" y="2057"/>
                  </a:cubicBezTo>
                  <a:cubicBezTo>
                    <a:pt x="1580" y="2057"/>
                    <a:pt x="1699" y="1967"/>
                    <a:pt x="1878" y="1729"/>
                  </a:cubicBezTo>
                  <a:cubicBezTo>
                    <a:pt x="2087" y="1520"/>
                    <a:pt x="2444" y="1073"/>
                    <a:pt x="3010" y="388"/>
                  </a:cubicBezTo>
                  <a:lnTo>
                    <a:pt x="3010" y="388"/>
                  </a:lnTo>
                  <a:cubicBezTo>
                    <a:pt x="2891" y="746"/>
                    <a:pt x="2742" y="1193"/>
                    <a:pt x="2593" y="1759"/>
                  </a:cubicBezTo>
                  <a:cubicBezTo>
                    <a:pt x="2474" y="2295"/>
                    <a:pt x="2414" y="2653"/>
                    <a:pt x="2414" y="2802"/>
                  </a:cubicBezTo>
                  <a:cubicBezTo>
                    <a:pt x="2414" y="2861"/>
                    <a:pt x="2414" y="2921"/>
                    <a:pt x="2444" y="2980"/>
                  </a:cubicBezTo>
                  <a:cubicBezTo>
                    <a:pt x="2474" y="3010"/>
                    <a:pt x="2504" y="3040"/>
                    <a:pt x="2534" y="3040"/>
                  </a:cubicBezTo>
                  <a:cubicBezTo>
                    <a:pt x="2563" y="3040"/>
                    <a:pt x="2623" y="2772"/>
                    <a:pt x="2742" y="2236"/>
                  </a:cubicBezTo>
                  <a:cubicBezTo>
                    <a:pt x="2802" y="1967"/>
                    <a:pt x="2921" y="1610"/>
                    <a:pt x="3070" y="1133"/>
                  </a:cubicBezTo>
                  <a:cubicBezTo>
                    <a:pt x="3070" y="1073"/>
                    <a:pt x="3100" y="984"/>
                    <a:pt x="3130" y="895"/>
                  </a:cubicBezTo>
                  <a:cubicBezTo>
                    <a:pt x="3159" y="776"/>
                    <a:pt x="3159" y="716"/>
                    <a:pt x="3189" y="656"/>
                  </a:cubicBezTo>
                  <a:cubicBezTo>
                    <a:pt x="3189" y="597"/>
                    <a:pt x="3219" y="537"/>
                    <a:pt x="3219" y="478"/>
                  </a:cubicBezTo>
                  <a:cubicBezTo>
                    <a:pt x="3249" y="418"/>
                    <a:pt x="3249" y="358"/>
                    <a:pt x="3249" y="329"/>
                  </a:cubicBezTo>
                  <a:cubicBezTo>
                    <a:pt x="3279" y="299"/>
                    <a:pt x="3279" y="239"/>
                    <a:pt x="3279" y="209"/>
                  </a:cubicBezTo>
                  <a:cubicBezTo>
                    <a:pt x="3279" y="180"/>
                    <a:pt x="3249" y="150"/>
                    <a:pt x="3189" y="90"/>
                  </a:cubicBezTo>
                  <a:cubicBezTo>
                    <a:pt x="3130" y="31"/>
                    <a:pt x="3100" y="1"/>
                    <a:pt x="3070" y="1"/>
                  </a:cubicBezTo>
                  <a:cubicBezTo>
                    <a:pt x="3010" y="1"/>
                    <a:pt x="2891" y="120"/>
                    <a:pt x="2712" y="329"/>
                  </a:cubicBezTo>
                  <a:cubicBezTo>
                    <a:pt x="2623" y="448"/>
                    <a:pt x="2474" y="627"/>
                    <a:pt x="2295" y="835"/>
                  </a:cubicBezTo>
                  <a:cubicBezTo>
                    <a:pt x="2146" y="1044"/>
                    <a:pt x="1878" y="1371"/>
                    <a:pt x="1521" y="1789"/>
                  </a:cubicBezTo>
                  <a:cubicBezTo>
                    <a:pt x="1163" y="1014"/>
                    <a:pt x="954" y="507"/>
                    <a:pt x="895" y="269"/>
                  </a:cubicBezTo>
                  <a:cubicBezTo>
                    <a:pt x="895" y="209"/>
                    <a:pt x="86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7092825" y="2838100"/>
              <a:ext cx="20900" cy="76025"/>
            </a:xfrm>
            <a:custGeom>
              <a:avLst/>
              <a:gdLst/>
              <a:ahLst/>
              <a:cxnLst/>
              <a:rect l="l" t="t" r="r" b="b"/>
              <a:pathLst>
                <a:path w="836" h="3041" extrusionOk="0">
                  <a:moveTo>
                    <a:pt x="656" y="1"/>
                  </a:moveTo>
                  <a:cubicBezTo>
                    <a:pt x="627" y="1"/>
                    <a:pt x="597" y="1"/>
                    <a:pt x="567" y="31"/>
                  </a:cubicBezTo>
                  <a:cubicBezTo>
                    <a:pt x="567" y="31"/>
                    <a:pt x="567" y="90"/>
                    <a:pt x="567" y="120"/>
                  </a:cubicBezTo>
                  <a:cubicBezTo>
                    <a:pt x="567" y="329"/>
                    <a:pt x="478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1"/>
                    <a:pt x="31" y="2980"/>
                  </a:cubicBezTo>
                  <a:cubicBezTo>
                    <a:pt x="90" y="3040"/>
                    <a:pt x="120" y="3040"/>
                    <a:pt x="15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99" y="2593"/>
                    <a:pt x="329" y="2504"/>
                  </a:cubicBezTo>
                  <a:cubicBezTo>
                    <a:pt x="358" y="2414"/>
                    <a:pt x="388" y="2295"/>
                    <a:pt x="418" y="2176"/>
                  </a:cubicBezTo>
                  <a:cubicBezTo>
                    <a:pt x="448" y="2027"/>
                    <a:pt x="478" y="1908"/>
                    <a:pt x="507" y="1818"/>
                  </a:cubicBezTo>
                  <a:cubicBezTo>
                    <a:pt x="716" y="1014"/>
                    <a:pt x="835" y="507"/>
                    <a:pt x="835" y="299"/>
                  </a:cubicBezTo>
                  <a:cubicBezTo>
                    <a:pt x="835" y="239"/>
                    <a:pt x="805" y="180"/>
                    <a:pt x="776" y="90"/>
                  </a:cubicBezTo>
                  <a:cubicBezTo>
                    <a:pt x="716" y="31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7119650" y="2838100"/>
              <a:ext cx="52925" cy="76025"/>
            </a:xfrm>
            <a:custGeom>
              <a:avLst/>
              <a:gdLst/>
              <a:ahLst/>
              <a:cxnLst/>
              <a:rect l="l" t="t" r="r" b="b"/>
              <a:pathLst>
                <a:path w="2117" h="3041" extrusionOk="0">
                  <a:moveTo>
                    <a:pt x="1878" y="1"/>
                  </a:moveTo>
                  <a:cubicBezTo>
                    <a:pt x="1699" y="1"/>
                    <a:pt x="1520" y="60"/>
                    <a:pt x="1282" y="150"/>
                  </a:cubicBezTo>
                  <a:cubicBezTo>
                    <a:pt x="1043" y="269"/>
                    <a:pt x="865" y="358"/>
                    <a:pt x="775" y="478"/>
                  </a:cubicBezTo>
                  <a:cubicBezTo>
                    <a:pt x="746" y="507"/>
                    <a:pt x="716" y="567"/>
                    <a:pt x="686" y="627"/>
                  </a:cubicBezTo>
                  <a:cubicBezTo>
                    <a:pt x="656" y="716"/>
                    <a:pt x="656" y="776"/>
                    <a:pt x="656" y="805"/>
                  </a:cubicBezTo>
                  <a:cubicBezTo>
                    <a:pt x="656" y="895"/>
                    <a:pt x="716" y="1014"/>
                    <a:pt x="805" y="1163"/>
                  </a:cubicBezTo>
                  <a:cubicBezTo>
                    <a:pt x="924" y="1282"/>
                    <a:pt x="1043" y="1401"/>
                    <a:pt x="1163" y="1520"/>
                  </a:cubicBezTo>
                  <a:cubicBezTo>
                    <a:pt x="1312" y="1640"/>
                    <a:pt x="1431" y="1759"/>
                    <a:pt x="152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5"/>
                    <a:pt x="1610" y="2504"/>
                    <a:pt x="1431" y="2623"/>
                  </a:cubicBezTo>
                  <a:cubicBezTo>
                    <a:pt x="1282" y="2712"/>
                    <a:pt x="1073" y="2772"/>
                    <a:pt x="805" y="2772"/>
                  </a:cubicBezTo>
                  <a:cubicBezTo>
                    <a:pt x="686" y="2772"/>
                    <a:pt x="567" y="2742"/>
                    <a:pt x="448" y="2682"/>
                  </a:cubicBezTo>
                  <a:cubicBezTo>
                    <a:pt x="328" y="2593"/>
                    <a:pt x="239" y="2533"/>
                    <a:pt x="179" y="2474"/>
                  </a:cubicBezTo>
                  <a:cubicBezTo>
                    <a:pt x="90" y="2385"/>
                    <a:pt x="60" y="2355"/>
                    <a:pt x="30" y="2355"/>
                  </a:cubicBezTo>
                  <a:cubicBezTo>
                    <a:pt x="1" y="2355"/>
                    <a:pt x="1" y="2385"/>
                    <a:pt x="1" y="2444"/>
                  </a:cubicBezTo>
                  <a:cubicBezTo>
                    <a:pt x="1" y="2563"/>
                    <a:pt x="90" y="2682"/>
                    <a:pt x="269" y="2831"/>
                  </a:cubicBezTo>
                  <a:cubicBezTo>
                    <a:pt x="448" y="2951"/>
                    <a:pt x="656" y="3040"/>
                    <a:pt x="894" y="3040"/>
                  </a:cubicBezTo>
                  <a:cubicBezTo>
                    <a:pt x="1192" y="3040"/>
                    <a:pt x="1461" y="2951"/>
                    <a:pt x="1669" y="2802"/>
                  </a:cubicBezTo>
                  <a:cubicBezTo>
                    <a:pt x="1878" y="2653"/>
                    <a:pt x="1967" y="2444"/>
                    <a:pt x="1967" y="2206"/>
                  </a:cubicBezTo>
                  <a:cubicBezTo>
                    <a:pt x="196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31" y="1401"/>
                  </a:cubicBezTo>
                  <a:cubicBezTo>
                    <a:pt x="1073" y="1073"/>
                    <a:pt x="894" y="865"/>
                    <a:pt x="894" y="805"/>
                  </a:cubicBezTo>
                  <a:cubicBezTo>
                    <a:pt x="894" y="656"/>
                    <a:pt x="1073" y="537"/>
                    <a:pt x="1401" y="388"/>
                  </a:cubicBezTo>
                  <a:cubicBezTo>
                    <a:pt x="1490" y="358"/>
                    <a:pt x="1610" y="329"/>
                    <a:pt x="1759" y="299"/>
                  </a:cubicBezTo>
                  <a:cubicBezTo>
                    <a:pt x="1878" y="269"/>
                    <a:pt x="1967" y="239"/>
                    <a:pt x="2027" y="239"/>
                  </a:cubicBezTo>
                  <a:cubicBezTo>
                    <a:pt x="2086" y="209"/>
                    <a:pt x="2116" y="209"/>
                    <a:pt x="2116" y="180"/>
                  </a:cubicBezTo>
                  <a:cubicBezTo>
                    <a:pt x="2116" y="120"/>
                    <a:pt x="2116" y="90"/>
                    <a:pt x="2057" y="60"/>
                  </a:cubicBezTo>
                  <a:cubicBezTo>
                    <a:pt x="1997" y="3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7184450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1"/>
                  </a:moveTo>
                  <a:cubicBezTo>
                    <a:pt x="716" y="1"/>
                    <a:pt x="299" y="31"/>
                    <a:pt x="180" y="31"/>
                  </a:cubicBezTo>
                  <a:cubicBezTo>
                    <a:pt x="60" y="31"/>
                    <a:pt x="1" y="60"/>
                    <a:pt x="1" y="90"/>
                  </a:cubicBezTo>
                  <a:cubicBezTo>
                    <a:pt x="1" y="120"/>
                    <a:pt x="1" y="180"/>
                    <a:pt x="31" y="209"/>
                  </a:cubicBezTo>
                  <a:cubicBezTo>
                    <a:pt x="90" y="269"/>
                    <a:pt x="120" y="299"/>
                    <a:pt x="150" y="299"/>
                  </a:cubicBezTo>
                  <a:lnTo>
                    <a:pt x="1044" y="239"/>
                  </a:lnTo>
                  <a:lnTo>
                    <a:pt x="1044" y="239"/>
                  </a:lnTo>
                  <a:cubicBezTo>
                    <a:pt x="1044" y="478"/>
                    <a:pt x="925" y="954"/>
                    <a:pt x="746" y="1669"/>
                  </a:cubicBezTo>
                  <a:cubicBezTo>
                    <a:pt x="567" y="2385"/>
                    <a:pt x="478" y="2772"/>
                    <a:pt x="478" y="2831"/>
                  </a:cubicBezTo>
                  <a:cubicBezTo>
                    <a:pt x="478" y="2891"/>
                    <a:pt x="478" y="2951"/>
                    <a:pt x="507" y="3010"/>
                  </a:cubicBezTo>
                  <a:cubicBezTo>
                    <a:pt x="567" y="3040"/>
                    <a:pt x="597" y="3070"/>
                    <a:pt x="627" y="3070"/>
                  </a:cubicBezTo>
                  <a:cubicBezTo>
                    <a:pt x="656" y="3070"/>
                    <a:pt x="686" y="3010"/>
                    <a:pt x="716" y="2891"/>
                  </a:cubicBezTo>
                  <a:cubicBezTo>
                    <a:pt x="746" y="2802"/>
                    <a:pt x="776" y="2623"/>
                    <a:pt x="835" y="2385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193" y="1044"/>
                    <a:pt x="1312" y="537"/>
                    <a:pt x="1312" y="329"/>
                  </a:cubicBezTo>
                  <a:cubicBezTo>
                    <a:pt x="1312" y="329"/>
                    <a:pt x="1312" y="299"/>
                    <a:pt x="1312" y="239"/>
                  </a:cubicBezTo>
                  <a:cubicBezTo>
                    <a:pt x="1461" y="269"/>
                    <a:pt x="1640" y="269"/>
                    <a:pt x="1818" y="269"/>
                  </a:cubicBezTo>
                  <a:cubicBezTo>
                    <a:pt x="1997" y="29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209"/>
                    <a:pt x="2236" y="150"/>
                    <a:pt x="2057" y="90"/>
                  </a:cubicBezTo>
                  <a:cubicBezTo>
                    <a:pt x="1878" y="31"/>
                    <a:pt x="167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7243300" y="2837350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40" y="269"/>
                    <a:pt x="1759" y="359"/>
                    <a:pt x="1848" y="508"/>
                  </a:cubicBezTo>
                  <a:cubicBezTo>
                    <a:pt x="1967" y="657"/>
                    <a:pt x="2027" y="865"/>
                    <a:pt x="2027" y="1103"/>
                  </a:cubicBezTo>
                  <a:cubicBezTo>
                    <a:pt x="2027" y="1342"/>
                    <a:pt x="1938" y="1610"/>
                    <a:pt x="1789" y="1878"/>
                  </a:cubicBezTo>
                  <a:cubicBezTo>
                    <a:pt x="1640" y="2146"/>
                    <a:pt x="1461" y="2385"/>
                    <a:pt x="1252" y="2563"/>
                  </a:cubicBezTo>
                  <a:cubicBezTo>
                    <a:pt x="1074" y="2742"/>
                    <a:pt x="865" y="2832"/>
                    <a:pt x="716" y="2832"/>
                  </a:cubicBezTo>
                  <a:cubicBezTo>
                    <a:pt x="597" y="2832"/>
                    <a:pt x="507" y="2772"/>
                    <a:pt x="418" y="2683"/>
                  </a:cubicBezTo>
                  <a:cubicBezTo>
                    <a:pt x="299" y="2563"/>
                    <a:pt x="269" y="2385"/>
                    <a:pt x="269" y="2206"/>
                  </a:cubicBezTo>
                  <a:cubicBezTo>
                    <a:pt x="269" y="1997"/>
                    <a:pt x="299" y="1759"/>
                    <a:pt x="418" y="1521"/>
                  </a:cubicBezTo>
                  <a:cubicBezTo>
                    <a:pt x="507" y="1282"/>
                    <a:pt x="597" y="1074"/>
                    <a:pt x="746" y="895"/>
                  </a:cubicBezTo>
                  <a:cubicBezTo>
                    <a:pt x="865" y="716"/>
                    <a:pt x="1014" y="567"/>
                    <a:pt x="113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2" y="1"/>
                    <a:pt x="1074" y="120"/>
                    <a:pt x="835" y="329"/>
                  </a:cubicBezTo>
                  <a:cubicBezTo>
                    <a:pt x="597" y="567"/>
                    <a:pt x="388" y="835"/>
                    <a:pt x="239" y="1193"/>
                  </a:cubicBezTo>
                  <a:cubicBezTo>
                    <a:pt x="90" y="1550"/>
                    <a:pt x="1" y="1908"/>
                    <a:pt x="1" y="2266"/>
                  </a:cubicBezTo>
                  <a:cubicBezTo>
                    <a:pt x="1" y="2444"/>
                    <a:pt x="60" y="2623"/>
                    <a:pt x="209" y="2832"/>
                  </a:cubicBezTo>
                  <a:cubicBezTo>
                    <a:pt x="329" y="3010"/>
                    <a:pt x="478" y="3100"/>
                    <a:pt x="686" y="3100"/>
                  </a:cubicBezTo>
                  <a:cubicBezTo>
                    <a:pt x="925" y="3100"/>
                    <a:pt x="1193" y="2981"/>
                    <a:pt x="1431" y="2772"/>
                  </a:cubicBezTo>
                  <a:cubicBezTo>
                    <a:pt x="1699" y="2534"/>
                    <a:pt x="1908" y="2266"/>
                    <a:pt x="2057" y="1968"/>
                  </a:cubicBezTo>
                  <a:cubicBezTo>
                    <a:pt x="2236" y="1640"/>
                    <a:pt x="2325" y="1342"/>
                    <a:pt x="2325" y="1074"/>
                  </a:cubicBezTo>
                  <a:cubicBezTo>
                    <a:pt x="2325" y="806"/>
                    <a:pt x="2236" y="567"/>
                    <a:pt x="2087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310350" y="2837350"/>
              <a:ext cx="53650" cy="77500"/>
            </a:xfrm>
            <a:custGeom>
              <a:avLst/>
              <a:gdLst/>
              <a:ahLst/>
              <a:cxnLst/>
              <a:rect l="l" t="t" r="r" b="b"/>
              <a:pathLst>
                <a:path w="2146" h="3100" extrusionOk="0">
                  <a:moveTo>
                    <a:pt x="134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6" y="1640"/>
                    <a:pt x="567" y="1670"/>
                  </a:cubicBezTo>
                  <a:cubicBezTo>
                    <a:pt x="71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775" y="388"/>
                  </a:cubicBezTo>
                  <a:cubicBezTo>
                    <a:pt x="1014" y="329"/>
                    <a:pt x="1192" y="299"/>
                    <a:pt x="1341" y="299"/>
                  </a:cubicBezTo>
                  <a:close/>
                  <a:moveTo>
                    <a:pt x="1252" y="1"/>
                  </a:moveTo>
                  <a:cubicBezTo>
                    <a:pt x="1073" y="1"/>
                    <a:pt x="894" y="31"/>
                    <a:pt x="716" y="90"/>
                  </a:cubicBezTo>
                  <a:cubicBezTo>
                    <a:pt x="537" y="150"/>
                    <a:pt x="447" y="210"/>
                    <a:pt x="447" y="269"/>
                  </a:cubicBezTo>
                  <a:cubicBezTo>
                    <a:pt x="447" y="299"/>
                    <a:pt x="447" y="329"/>
                    <a:pt x="477" y="359"/>
                  </a:cubicBezTo>
                  <a:cubicBezTo>
                    <a:pt x="507" y="418"/>
                    <a:pt x="537" y="418"/>
                    <a:pt x="53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0" y="3040"/>
                  </a:cubicBezTo>
                  <a:cubicBezTo>
                    <a:pt x="60" y="3070"/>
                    <a:pt x="120" y="3100"/>
                    <a:pt x="150" y="3100"/>
                  </a:cubicBezTo>
                  <a:cubicBezTo>
                    <a:pt x="150" y="3100"/>
                    <a:pt x="179" y="3010"/>
                    <a:pt x="239" y="2832"/>
                  </a:cubicBezTo>
                  <a:cubicBezTo>
                    <a:pt x="269" y="2742"/>
                    <a:pt x="299" y="2623"/>
                    <a:pt x="328" y="2474"/>
                  </a:cubicBezTo>
                  <a:cubicBezTo>
                    <a:pt x="388" y="2325"/>
                    <a:pt x="447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3" y="2444"/>
                    <a:pt x="1252" y="2653"/>
                    <a:pt x="1490" y="2832"/>
                  </a:cubicBezTo>
                  <a:cubicBezTo>
                    <a:pt x="169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7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788" y="2742"/>
                    <a:pt x="1759" y="2712"/>
                    <a:pt x="1699" y="2653"/>
                  </a:cubicBezTo>
                  <a:cubicBezTo>
                    <a:pt x="1639" y="2593"/>
                    <a:pt x="1580" y="2563"/>
                    <a:pt x="1550" y="2534"/>
                  </a:cubicBezTo>
                  <a:cubicBezTo>
                    <a:pt x="1073" y="2117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73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8" y="1282"/>
                    <a:pt x="1937" y="1163"/>
                    <a:pt x="2027" y="1044"/>
                  </a:cubicBezTo>
                  <a:cubicBezTo>
                    <a:pt x="2116" y="925"/>
                    <a:pt x="2146" y="776"/>
                    <a:pt x="2146" y="627"/>
                  </a:cubicBezTo>
                  <a:cubicBezTo>
                    <a:pt x="2146" y="418"/>
                    <a:pt x="2086" y="269"/>
                    <a:pt x="1908" y="180"/>
                  </a:cubicBezTo>
                  <a:cubicBezTo>
                    <a:pt x="1729" y="61"/>
                    <a:pt x="1520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738250" y="3554725"/>
              <a:ext cx="46950" cy="76750"/>
            </a:xfrm>
            <a:custGeom>
              <a:avLst/>
              <a:gdLst/>
              <a:ahLst/>
              <a:cxnLst/>
              <a:rect l="l" t="t" r="r" b="b"/>
              <a:pathLst>
                <a:path w="1878" h="3070" extrusionOk="0">
                  <a:moveTo>
                    <a:pt x="656" y="0"/>
                  </a:moveTo>
                  <a:cubicBezTo>
                    <a:pt x="626" y="0"/>
                    <a:pt x="597" y="30"/>
                    <a:pt x="597" y="30"/>
                  </a:cubicBezTo>
                  <a:cubicBezTo>
                    <a:pt x="597" y="60"/>
                    <a:pt x="567" y="89"/>
                    <a:pt x="567" y="149"/>
                  </a:cubicBezTo>
                  <a:cubicBezTo>
                    <a:pt x="567" y="328"/>
                    <a:pt x="477" y="805"/>
                    <a:pt x="269" y="1490"/>
                  </a:cubicBezTo>
                  <a:cubicBezTo>
                    <a:pt x="90" y="2205"/>
                    <a:pt x="1" y="2592"/>
                    <a:pt x="1" y="2711"/>
                  </a:cubicBezTo>
                  <a:cubicBezTo>
                    <a:pt x="1" y="2831"/>
                    <a:pt x="30" y="2920"/>
                    <a:pt x="150" y="2980"/>
                  </a:cubicBezTo>
                  <a:cubicBezTo>
                    <a:pt x="239" y="3039"/>
                    <a:pt x="358" y="3069"/>
                    <a:pt x="507" y="3069"/>
                  </a:cubicBezTo>
                  <a:cubicBezTo>
                    <a:pt x="775" y="3069"/>
                    <a:pt x="1073" y="3039"/>
                    <a:pt x="1401" y="2920"/>
                  </a:cubicBezTo>
                  <a:cubicBezTo>
                    <a:pt x="1699" y="2801"/>
                    <a:pt x="1878" y="2711"/>
                    <a:pt x="1878" y="2622"/>
                  </a:cubicBezTo>
                  <a:cubicBezTo>
                    <a:pt x="1878" y="2592"/>
                    <a:pt x="1878" y="2592"/>
                    <a:pt x="1848" y="2592"/>
                  </a:cubicBezTo>
                  <a:cubicBezTo>
                    <a:pt x="1848" y="2592"/>
                    <a:pt x="1848" y="2563"/>
                    <a:pt x="1818" y="2563"/>
                  </a:cubicBezTo>
                  <a:cubicBezTo>
                    <a:pt x="1788" y="2563"/>
                    <a:pt x="1729" y="2592"/>
                    <a:pt x="1580" y="2622"/>
                  </a:cubicBezTo>
                  <a:cubicBezTo>
                    <a:pt x="1163" y="2771"/>
                    <a:pt x="775" y="2831"/>
                    <a:pt x="418" y="2831"/>
                  </a:cubicBezTo>
                  <a:cubicBezTo>
                    <a:pt x="388" y="2831"/>
                    <a:pt x="328" y="2801"/>
                    <a:pt x="299" y="2771"/>
                  </a:cubicBezTo>
                  <a:cubicBezTo>
                    <a:pt x="269" y="2741"/>
                    <a:pt x="269" y="2711"/>
                    <a:pt x="269" y="2652"/>
                  </a:cubicBezTo>
                  <a:cubicBezTo>
                    <a:pt x="269" y="2592"/>
                    <a:pt x="358" y="2235"/>
                    <a:pt x="537" y="1579"/>
                  </a:cubicBezTo>
                  <a:cubicBezTo>
                    <a:pt x="746" y="924"/>
                    <a:pt x="835" y="507"/>
                    <a:pt x="835" y="298"/>
                  </a:cubicBezTo>
                  <a:cubicBezTo>
                    <a:pt x="835" y="238"/>
                    <a:pt x="805" y="149"/>
                    <a:pt x="775" y="89"/>
                  </a:cubicBezTo>
                  <a:cubicBezTo>
                    <a:pt x="716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801575" y="3554725"/>
              <a:ext cx="55900" cy="77475"/>
            </a:xfrm>
            <a:custGeom>
              <a:avLst/>
              <a:gdLst/>
              <a:ahLst/>
              <a:cxnLst/>
              <a:rect l="l" t="t" r="r" b="b"/>
              <a:pathLst>
                <a:path w="2236" h="3099" extrusionOk="0">
                  <a:moveTo>
                    <a:pt x="716" y="328"/>
                  </a:moveTo>
                  <a:cubicBezTo>
                    <a:pt x="1043" y="417"/>
                    <a:pt x="1311" y="596"/>
                    <a:pt x="1580" y="834"/>
                  </a:cubicBezTo>
                  <a:cubicBezTo>
                    <a:pt x="1818" y="1073"/>
                    <a:pt x="1967" y="1311"/>
                    <a:pt x="1967" y="1549"/>
                  </a:cubicBezTo>
                  <a:cubicBezTo>
                    <a:pt x="1967" y="1639"/>
                    <a:pt x="1907" y="1758"/>
                    <a:pt x="1788" y="1907"/>
                  </a:cubicBezTo>
                  <a:cubicBezTo>
                    <a:pt x="1669" y="2026"/>
                    <a:pt x="1520" y="2175"/>
                    <a:pt x="1371" y="2294"/>
                  </a:cubicBezTo>
                  <a:cubicBezTo>
                    <a:pt x="1222" y="2443"/>
                    <a:pt x="1014" y="2563"/>
                    <a:pt x="805" y="2652"/>
                  </a:cubicBezTo>
                  <a:cubicBezTo>
                    <a:pt x="596" y="2771"/>
                    <a:pt x="418" y="2801"/>
                    <a:pt x="269" y="2831"/>
                  </a:cubicBezTo>
                  <a:cubicBezTo>
                    <a:pt x="298" y="2533"/>
                    <a:pt x="358" y="2265"/>
                    <a:pt x="418" y="2026"/>
                  </a:cubicBezTo>
                  <a:cubicBezTo>
                    <a:pt x="447" y="1937"/>
                    <a:pt x="477" y="1818"/>
                    <a:pt x="507" y="1698"/>
                  </a:cubicBezTo>
                  <a:cubicBezTo>
                    <a:pt x="537" y="1579"/>
                    <a:pt x="567" y="1490"/>
                    <a:pt x="596" y="1430"/>
                  </a:cubicBezTo>
                  <a:cubicBezTo>
                    <a:pt x="596" y="1341"/>
                    <a:pt x="626" y="1281"/>
                    <a:pt x="656" y="1192"/>
                  </a:cubicBezTo>
                  <a:cubicBezTo>
                    <a:pt x="656" y="1102"/>
                    <a:pt x="686" y="1043"/>
                    <a:pt x="686" y="983"/>
                  </a:cubicBezTo>
                  <a:cubicBezTo>
                    <a:pt x="716" y="924"/>
                    <a:pt x="716" y="894"/>
                    <a:pt x="745" y="834"/>
                  </a:cubicBezTo>
                  <a:cubicBezTo>
                    <a:pt x="745" y="775"/>
                    <a:pt x="745" y="715"/>
                    <a:pt x="745" y="685"/>
                  </a:cubicBezTo>
                  <a:cubicBezTo>
                    <a:pt x="775" y="656"/>
                    <a:pt x="775" y="596"/>
                    <a:pt x="775" y="536"/>
                  </a:cubicBezTo>
                  <a:cubicBezTo>
                    <a:pt x="775" y="447"/>
                    <a:pt x="745" y="387"/>
                    <a:pt x="716" y="328"/>
                  </a:cubicBezTo>
                  <a:close/>
                  <a:moveTo>
                    <a:pt x="328" y="0"/>
                  </a:moveTo>
                  <a:cubicBezTo>
                    <a:pt x="269" y="0"/>
                    <a:pt x="239" y="30"/>
                    <a:pt x="239" y="89"/>
                  </a:cubicBezTo>
                  <a:cubicBezTo>
                    <a:pt x="239" y="119"/>
                    <a:pt x="269" y="149"/>
                    <a:pt x="328" y="209"/>
                  </a:cubicBezTo>
                  <a:cubicBezTo>
                    <a:pt x="358" y="238"/>
                    <a:pt x="418" y="268"/>
                    <a:pt x="507" y="298"/>
                  </a:cubicBezTo>
                  <a:cubicBezTo>
                    <a:pt x="507" y="298"/>
                    <a:pt x="507" y="328"/>
                    <a:pt x="507" y="387"/>
                  </a:cubicBezTo>
                  <a:cubicBezTo>
                    <a:pt x="507" y="566"/>
                    <a:pt x="418" y="983"/>
                    <a:pt x="239" y="1609"/>
                  </a:cubicBezTo>
                  <a:cubicBezTo>
                    <a:pt x="90" y="2235"/>
                    <a:pt x="0" y="2622"/>
                    <a:pt x="0" y="2711"/>
                  </a:cubicBezTo>
                  <a:cubicBezTo>
                    <a:pt x="0" y="2801"/>
                    <a:pt x="30" y="2890"/>
                    <a:pt x="60" y="2980"/>
                  </a:cubicBezTo>
                  <a:cubicBezTo>
                    <a:pt x="120" y="3069"/>
                    <a:pt x="179" y="3099"/>
                    <a:pt x="239" y="3099"/>
                  </a:cubicBezTo>
                  <a:cubicBezTo>
                    <a:pt x="447" y="3099"/>
                    <a:pt x="716" y="3009"/>
                    <a:pt x="1043" y="2831"/>
                  </a:cubicBezTo>
                  <a:cubicBezTo>
                    <a:pt x="1371" y="2682"/>
                    <a:pt x="1639" y="2473"/>
                    <a:pt x="1878" y="2205"/>
                  </a:cubicBezTo>
                  <a:cubicBezTo>
                    <a:pt x="2116" y="1967"/>
                    <a:pt x="2235" y="1758"/>
                    <a:pt x="2235" y="1579"/>
                  </a:cubicBezTo>
                  <a:cubicBezTo>
                    <a:pt x="2235" y="1311"/>
                    <a:pt x="2146" y="1043"/>
                    <a:pt x="1937" y="805"/>
                  </a:cubicBezTo>
                  <a:cubicBezTo>
                    <a:pt x="1729" y="566"/>
                    <a:pt x="1460" y="358"/>
                    <a:pt x="1162" y="209"/>
                  </a:cubicBezTo>
                  <a:cubicBezTo>
                    <a:pt x="865" y="60"/>
                    <a:pt x="596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867875" y="3554725"/>
              <a:ext cx="53650" cy="76750"/>
            </a:xfrm>
            <a:custGeom>
              <a:avLst/>
              <a:gdLst/>
              <a:ahLst/>
              <a:cxnLst/>
              <a:rect l="l" t="t" r="r" b="b"/>
              <a:pathLst>
                <a:path w="2146" h="3070" extrusionOk="0">
                  <a:moveTo>
                    <a:pt x="1341" y="268"/>
                  </a:moveTo>
                  <a:cubicBezTo>
                    <a:pt x="1729" y="268"/>
                    <a:pt x="1907" y="387"/>
                    <a:pt x="1907" y="626"/>
                  </a:cubicBezTo>
                  <a:cubicBezTo>
                    <a:pt x="1907" y="745"/>
                    <a:pt x="1848" y="864"/>
                    <a:pt x="1699" y="983"/>
                  </a:cubicBezTo>
                  <a:cubicBezTo>
                    <a:pt x="1580" y="1102"/>
                    <a:pt x="1431" y="1192"/>
                    <a:pt x="1282" y="1281"/>
                  </a:cubicBezTo>
                  <a:cubicBezTo>
                    <a:pt x="1133" y="1341"/>
                    <a:pt x="984" y="1430"/>
                    <a:pt x="835" y="1490"/>
                  </a:cubicBezTo>
                  <a:cubicBezTo>
                    <a:pt x="686" y="1549"/>
                    <a:pt x="596" y="1609"/>
                    <a:pt x="566" y="1669"/>
                  </a:cubicBezTo>
                  <a:cubicBezTo>
                    <a:pt x="715" y="1073"/>
                    <a:pt x="805" y="685"/>
                    <a:pt x="805" y="507"/>
                  </a:cubicBezTo>
                  <a:cubicBezTo>
                    <a:pt x="805" y="447"/>
                    <a:pt x="805" y="417"/>
                    <a:pt x="775" y="387"/>
                  </a:cubicBezTo>
                  <a:cubicBezTo>
                    <a:pt x="1013" y="298"/>
                    <a:pt x="1192" y="268"/>
                    <a:pt x="1341" y="268"/>
                  </a:cubicBezTo>
                  <a:close/>
                  <a:moveTo>
                    <a:pt x="1252" y="0"/>
                  </a:moveTo>
                  <a:cubicBezTo>
                    <a:pt x="1073" y="0"/>
                    <a:pt x="894" y="30"/>
                    <a:pt x="715" y="89"/>
                  </a:cubicBezTo>
                  <a:cubicBezTo>
                    <a:pt x="537" y="149"/>
                    <a:pt x="447" y="209"/>
                    <a:pt x="447" y="268"/>
                  </a:cubicBezTo>
                  <a:cubicBezTo>
                    <a:pt x="447" y="298"/>
                    <a:pt x="447" y="328"/>
                    <a:pt x="477" y="358"/>
                  </a:cubicBezTo>
                  <a:cubicBezTo>
                    <a:pt x="507" y="387"/>
                    <a:pt x="537" y="417"/>
                    <a:pt x="537" y="417"/>
                  </a:cubicBezTo>
                  <a:cubicBezTo>
                    <a:pt x="537" y="656"/>
                    <a:pt x="417" y="1102"/>
                    <a:pt x="239" y="1758"/>
                  </a:cubicBezTo>
                  <a:cubicBezTo>
                    <a:pt x="90" y="2414"/>
                    <a:pt x="0" y="2771"/>
                    <a:pt x="0" y="2860"/>
                  </a:cubicBezTo>
                  <a:cubicBezTo>
                    <a:pt x="0" y="2920"/>
                    <a:pt x="0" y="2980"/>
                    <a:pt x="30" y="3009"/>
                  </a:cubicBezTo>
                  <a:cubicBezTo>
                    <a:pt x="60" y="3039"/>
                    <a:pt x="120" y="3069"/>
                    <a:pt x="149" y="3069"/>
                  </a:cubicBezTo>
                  <a:cubicBezTo>
                    <a:pt x="149" y="3069"/>
                    <a:pt x="179" y="2980"/>
                    <a:pt x="239" y="2801"/>
                  </a:cubicBezTo>
                  <a:cubicBezTo>
                    <a:pt x="268" y="2711"/>
                    <a:pt x="298" y="2592"/>
                    <a:pt x="328" y="2473"/>
                  </a:cubicBezTo>
                  <a:cubicBezTo>
                    <a:pt x="388" y="2324"/>
                    <a:pt x="447" y="2086"/>
                    <a:pt x="537" y="1728"/>
                  </a:cubicBezTo>
                  <a:cubicBezTo>
                    <a:pt x="537" y="1847"/>
                    <a:pt x="656" y="1996"/>
                    <a:pt x="835" y="2205"/>
                  </a:cubicBezTo>
                  <a:cubicBezTo>
                    <a:pt x="1043" y="2443"/>
                    <a:pt x="1252" y="2622"/>
                    <a:pt x="1490" y="2801"/>
                  </a:cubicBezTo>
                  <a:cubicBezTo>
                    <a:pt x="1699" y="2980"/>
                    <a:pt x="1878" y="3069"/>
                    <a:pt x="1967" y="3069"/>
                  </a:cubicBezTo>
                  <a:cubicBezTo>
                    <a:pt x="2026" y="3069"/>
                    <a:pt x="2056" y="3039"/>
                    <a:pt x="2056" y="3009"/>
                  </a:cubicBezTo>
                  <a:cubicBezTo>
                    <a:pt x="2056" y="2950"/>
                    <a:pt x="2026" y="2920"/>
                    <a:pt x="1937" y="2860"/>
                  </a:cubicBezTo>
                  <a:cubicBezTo>
                    <a:pt x="1907" y="2831"/>
                    <a:pt x="1878" y="2771"/>
                    <a:pt x="1848" y="2741"/>
                  </a:cubicBezTo>
                  <a:cubicBezTo>
                    <a:pt x="1788" y="2711"/>
                    <a:pt x="1758" y="2682"/>
                    <a:pt x="1699" y="2652"/>
                  </a:cubicBezTo>
                  <a:cubicBezTo>
                    <a:pt x="1639" y="2592"/>
                    <a:pt x="1580" y="2563"/>
                    <a:pt x="1550" y="2533"/>
                  </a:cubicBezTo>
                  <a:cubicBezTo>
                    <a:pt x="1073" y="2116"/>
                    <a:pt x="835" y="1847"/>
                    <a:pt x="835" y="1758"/>
                  </a:cubicBezTo>
                  <a:cubicBezTo>
                    <a:pt x="835" y="1728"/>
                    <a:pt x="864" y="1728"/>
                    <a:pt x="954" y="1669"/>
                  </a:cubicBezTo>
                  <a:cubicBezTo>
                    <a:pt x="1073" y="1639"/>
                    <a:pt x="1162" y="1579"/>
                    <a:pt x="1311" y="1549"/>
                  </a:cubicBezTo>
                  <a:cubicBezTo>
                    <a:pt x="1431" y="1490"/>
                    <a:pt x="1550" y="1400"/>
                    <a:pt x="1699" y="1341"/>
                  </a:cubicBezTo>
                  <a:cubicBezTo>
                    <a:pt x="1818" y="1251"/>
                    <a:pt x="1937" y="1162"/>
                    <a:pt x="2026" y="1043"/>
                  </a:cubicBezTo>
                  <a:cubicBezTo>
                    <a:pt x="2116" y="894"/>
                    <a:pt x="2146" y="775"/>
                    <a:pt x="2146" y="626"/>
                  </a:cubicBezTo>
                  <a:cubicBezTo>
                    <a:pt x="2146" y="417"/>
                    <a:pt x="2086" y="238"/>
                    <a:pt x="1907" y="149"/>
                  </a:cubicBezTo>
                  <a:cubicBezTo>
                    <a:pt x="1729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6"/>
          <p:cNvSpPr txBox="1"/>
          <p:nvPr/>
        </p:nvSpPr>
        <p:spPr>
          <a:xfrm>
            <a:off x="1059450" y="718575"/>
            <a:ext cx="7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are a variety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circuitry symbols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are used throughout electrical physics.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4B98346-41B2-36E3-E254-460509C5721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2787619-DF76-B468-DEC7-71B07494BC5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D3C5F-899C-F810-F808-800E84E1C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83915-E486-4BAB-D751-0D345C1FB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Series Circuits and Current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flowing through a circuit depends on the level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supplied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voltage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drive more current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current flowing through a circuit also depends on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 of components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present in the circuit.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number of components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the resistance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This, in turn,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flows through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is measured using 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ammeter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ammeter measures the amount of current flowing through a circuit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ammeter is placed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other components in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Lamps and LEDs can be used to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estimate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flowing through a circuit.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is high, the lamp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glow brightly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is low, the lamp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glow dimly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E36DD91-9E15-D5FB-091E-B886BB97B97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15B9EA-71EB-78A1-B290-CA3CA2F81BC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2CA28-D93F-0197-7D7B-DA76850FB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2DAC9-07F3-009B-A35F-33E083997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 l="21893"/>
          <a:stretch/>
        </p:blipFill>
        <p:spPr>
          <a:xfrm>
            <a:off x="257700" y="0"/>
            <a:ext cx="60275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/>
        </p:nvSpPr>
        <p:spPr>
          <a:xfrm>
            <a:off x="4228650" y="2156100"/>
            <a:ext cx="374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Lamps and LEDs can be used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estimate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current flowing through a circuit. The higher the current, the brighter the bulb.</a:t>
            </a:r>
            <a:r>
              <a:rPr lang="en"/>
              <a:t> </a:t>
            </a:r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CA964E4-DFD4-83CE-CE02-ED218DDD51D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30CC6D3-6E41-9BFE-A4F6-0DC6A2985B7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93FAD-E60A-18B8-57F8-F7453746B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250CC-CE5D-8DF7-D925-703443DC1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004450" y="842925"/>
            <a:ext cx="7150350" cy="3463325"/>
            <a:chOff x="1084475" y="967000"/>
            <a:chExt cx="7150350" cy="3463325"/>
          </a:xfrm>
        </p:grpSpPr>
        <p:grpSp>
          <p:nvGrpSpPr>
            <p:cNvPr id="253" name="Google Shape;253;p19"/>
            <p:cNvGrpSpPr/>
            <p:nvPr/>
          </p:nvGrpSpPr>
          <p:grpSpPr>
            <a:xfrm>
              <a:off x="1084475" y="1321005"/>
              <a:ext cx="6975046" cy="2078320"/>
              <a:chOff x="960900" y="1273305"/>
              <a:chExt cx="6975046" cy="2078320"/>
            </a:xfrm>
          </p:grpSpPr>
          <p:grpSp>
            <p:nvGrpSpPr>
              <p:cNvPr id="254" name="Google Shape;254;p19"/>
              <p:cNvGrpSpPr/>
              <p:nvPr/>
            </p:nvGrpSpPr>
            <p:grpSpPr>
              <a:xfrm>
                <a:off x="960900" y="1273363"/>
                <a:ext cx="3095251" cy="2078263"/>
                <a:chOff x="922700" y="761350"/>
                <a:chExt cx="5527234" cy="3715100"/>
              </a:xfrm>
            </p:grpSpPr>
            <p:sp>
              <p:nvSpPr>
                <p:cNvPr id="255" name="Google Shape;255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fill="none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fill="none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fill="none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fill="none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fill="none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9"/>
                <p:cNvSpPr/>
                <p:nvPr/>
              </p:nvSpPr>
              <p:spPr>
                <a:xfrm>
                  <a:off x="3224975" y="3848525"/>
                  <a:ext cx="627925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7" h="25117" extrusionOk="0">
                      <a:moveTo>
                        <a:pt x="12559" y="0"/>
                      </a:moveTo>
                      <a:cubicBezTo>
                        <a:pt x="5610" y="0"/>
                        <a:pt x="1" y="5609"/>
                        <a:pt x="1" y="12558"/>
                      </a:cubicBezTo>
                      <a:cubicBezTo>
                        <a:pt x="1" y="19507"/>
                        <a:pt x="5610" y="25116"/>
                        <a:pt x="12559" y="25116"/>
                      </a:cubicBezTo>
                      <a:cubicBezTo>
                        <a:pt x="19508" y="25116"/>
                        <a:pt x="25117" y="19507"/>
                        <a:pt x="25117" y="12558"/>
                      </a:cubicBezTo>
                      <a:cubicBezTo>
                        <a:pt x="25117" y="5609"/>
                        <a:pt x="19508" y="0"/>
                        <a:pt x="12559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noFill/>
                <a:ln w="19050" cap="sq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noFill/>
                <a:ln w="19050" cap="sq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9"/>
                <p:cNvSpPr/>
                <p:nvPr/>
              </p:nvSpPr>
              <p:spPr>
                <a:xfrm>
                  <a:off x="3618475" y="1022975"/>
                  <a:ext cx="25367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8" h="1" extrusionOk="0">
                      <a:moveTo>
                        <a:pt x="101468" y="1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9"/>
                <p:cNvSpPr/>
                <p:nvPr/>
              </p:nvSpPr>
              <p:spPr>
                <a:xfrm>
                  <a:off x="3618475" y="1022975"/>
                  <a:ext cx="25367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8" h="1" fill="none" extrusionOk="0">
                      <a:moveTo>
                        <a:pt x="101468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9"/>
                <p:cNvSpPr/>
                <p:nvPr/>
              </p:nvSpPr>
              <p:spPr>
                <a:xfrm>
                  <a:off x="3618475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9"/>
                <p:cNvSpPr/>
                <p:nvPr/>
              </p:nvSpPr>
              <p:spPr>
                <a:xfrm>
                  <a:off x="3618475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9"/>
                <p:cNvSpPr/>
                <p:nvPr/>
              </p:nvSpPr>
              <p:spPr>
                <a:xfrm>
                  <a:off x="3461500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19"/>
                <p:cNvSpPr/>
                <p:nvPr/>
              </p:nvSpPr>
              <p:spPr>
                <a:xfrm>
                  <a:off x="3461500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19"/>
                <p:cNvSpPr/>
                <p:nvPr/>
              </p:nvSpPr>
              <p:spPr>
                <a:xfrm>
                  <a:off x="922700" y="1022975"/>
                  <a:ext cx="25388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3" h="1" extrusionOk="0">
                      <a:moveTo>
                        <a:pt x="101552" y="1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19"/>
                <p:cNvSpPr/>
                <p:nvPr/>
              </p:nvSpPr>
              <p:spPr>
                <a:xfrm>
                  <a:off x="922700" y="1022975"/>
                  <a:ext cx="25388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3" h="1" fill="none" extrusionOk="0">
                      <a:moveTo>
                        <a:pt x="101552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9"/>
                <p:cNvSpPr/>
                <p:nvPr/>
              </p:nvSpPr>
              <p:spPr>
                <a:xfrm>
                  <a:off x="5822034" y="2147963"/>
                  <a:ext cx="627900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6" h="25117" extrusionOk="0">
                      <a:moveTo>
                        <a:pt x="12558" y="1"/>
                      </a:moveTo>
                      <a:cubicBezTo>
                        <a:pt x="5609" y="1"/>
                        <a:pt x="0" y="5610"/>
                        <a:pt x="0" y="12559"/>
                      </a:cubicBezTo>
                      <a:cubicBezTo>
                        <a:pt x="0" y="19424"/>
                        <a:pt x="5609" y="25117"/>
                        <a:pt x="12558" y="25117"/>
                      </a:cubicBezTo>
                      <a:cubicBezTo>
                        <a:pt x="19507" y="25117"/>
                        <a:pt x="25116" y="19424"/>
                        <a:pt x="25116" y="12559"/>
                      </a:cubicBezTo>
                      <a:cubicBezTo>
                        <a:pt x="25116" y="5610"/>
                        <a:pt x="19507" y="1"/>
                        <a:pt x="12558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" name="Google Shape;287;p19"/>
              <p:cNvGrpSpPr/>
              <p:nvPr/>
            </p:nvGrpSpPr>
            <p:grpSpPr>
              <a:xfrm>
                <a:off x="4829962" y="1273305"/>
                <a:ext cx="3105983" cy="2075255"/>
                <a:chOff x="922700" y="761350"/>
                <a:chExt cx="5546398" cy="3715100"/>
              </a:xfrm>
            </p:grpSpPr>
            <p:sp>
              <p:nvSpPr>
                <p:cNvPr id="288" name="Google Shape;288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fill="none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fill="none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fill="none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fill="none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fill="none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9"/>
                <p:cNvSpPr/>
                <p:nvPr/>
              </p:nvSpPr>
              <p:spPr>
                <a:xfrm>
                  <a:off x="3224975" y="3848525"/>
                  <a:ext cx="627925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7" h="25117" extrusionOk="0">
                      <a:moveTo>
                        <a:pt x="12559" y="0"/>
                      </a:moveTo>
                      <a:cubicBezTo>
                        <a:pt x="5610" y="0"/>
                        <a:pt x="1" y="5609"/>
                        <a:pt x="1" y="12558"/>
                      </a:cubicBezTo>
                      <a:cubicBezTo>
                        <a:pt x="1" y="19507"/>
                        <a:pt x="5610" y="25116"/>
                        <a:pt x="12559" y="25116"/>
                      </a:cubicBezTo>
                      <a:cubicBezTo>
                        <a:pt x="19508" y="25116"/>
                        <a:pt x="25117" y="19507"/>
                        <a:pt x="25117" y="12558"/>
                      </a:cubicBezTo>
                      <a:cubicBezTo>
                        <a:pt x="25117" y="5609"/>
                        <a:pt x="19508" y="0"/>
                        <a:pt x="12559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noFill/>
                <a:ln w="19050" cap="sq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noFill/>
                <a:ln w="19050" cap="sq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9"/>
                <p:cNvSpPr/>
                <p:nvPr/>
              </p:nvSpPr>
              <p:spPr>
                <a:xfrm>
                  <a:off x="6050500" y="2323786"/>
                  <a:ext cx="209325" cy="2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8959" extrusionOk="0">
                      <a:moveTo>
                        <a:pt x="4019" y="921"/>
                      </a:moveTo>
                      <a:cubicBezTo>
                        <a:pt x="4187" y="1423"/>
                        <a:pt x="4438" y="2093"/>
                        <a:pt x="4689" y="2847"/>
                      </a:cubicBezTo>
                      <a:lnTo>
                        <a:pt x="5610" y="5275"/>
                      </a:lnTo>
                      <a:lnTo>
                        <a:pt x="2596" y="5275"/>
                      </a:lnTo>
                      <a:lnTo>
                        <a:pt x="3601" y="2679"/>
                      </a:lnTo>
                      <a:cubicBezTo>
                        <a:pt x="3768" y="2093"/>
                        <a:pt x="3936" y="1507"/>
                        <a:pt x="4019" y="921"/>
                      </a:cubicBezTo>
                      <a:close/>
                      <a:moveTo>
                        <a:pt x="3433" y="0"/>
                      </a:moveTo>
                      <a:lnTo>
                        <a:pt x="1" y="8958"/>
                      </a:lnTo>
                      <a:lnTo>
                        <a:pt x="1257" y="8958"/>
                      </a:lnTo>
                      <a:lnTo>
                        <a:pt x="2261" y="6279"/>
                      </a:lnTo>
                      <a:lnTo>
                        <a:pt x="6029" y="6279"/>
                      </a:lnTo>
                      <a:lnTo>
                        <a:pt x="7033" y="8958"/>
                      </a:lnTo>
                      <a:lnTo>
                        <a:pt x="8373" y="8958"/>
                      </a:lnTo>
                      <a:lnTo>
                        <a:pt x="468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9"/>
                <p:cNvSpPr/>
                <p:nvPr/>
              </p:nvSpPr>
              <p:spPr>
                <a:xfrm>
                  <a:off x="3775450" y="1022975"/>
                  <a:ext cx="23797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9" h="1" extrusionOk="0">
                      <a:moveTo>
                        <a:pt x="95189" y="1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3775450" y="1022975"/>
                  <a:ext cx="23797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9" h="1" fill="none" extrusionOk="0">
                      <a:moveTo>
                        <a:pt x="9518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9"/>
                <p:cNvSpPr/>
                <p:nvPr/>
              </p:nvSpPr>
              <p:spPr>
                <a:xfrm>
                  <a:off x="377545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9"/>
                <p:cNvSpPr/>
                <p:nvPr/>
              </p:nvSpPr>
              <p:spPr>
                <a:xfrm>
                  <a:off x="377545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9"/>
                <p:cNvSpPr/>
                <p:nvPr/>
              </p:nvSpPr>
              <p:spPr>
                <a:xfrm>
                  <a:off x="361847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9"/>
                <p:cNvSpPr/>
                <p:nvPr/>
              </p:nvSpPr>
              <p:spPr>
                <a:xfrm>
                  <a:off x="361847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19"/>
                <p:cNvSpPr/>
                <p:nvPr/>
              </p:nvSpPr>
              <p:spPr>
                <a:xfrm>
                  <a:off x="346150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19"/>
                <p:cNvSpPr/>
                <p:nvPr/>
              </p:nvSpPr>
              <p:spPr>
                <a:xfrm>
                  <a:off x="346150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9"/>
                <p:cNvSpPr/>
                <p:nvPr/>
              </p:nvSpPr>
              <p:spPr>
                <a:xfrm>
                  <a:off x="330452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9"/>
                <p:cNvSpPr/>
                <p:nvPr/>
              </p:nvSpPr>
              <p:spPr>
                <a:xfrm>
                  <a:off x="330452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9"/>
                <p:cNvSpPr/>
                <p:nvPr/>
              </p:nvSpPr>
              <p:spPr>
                <a:xfrm>
                  <a:off x="922700" y="1022975"/>
                  <a:ext cx="23818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4" h="1" extrusionOk="0">
                      <a:moveTo>
                        <a:pt x="95273" y="1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9"/>
                <p:cNvSpPr/>
                <p:nvPr/>
              </p:nvSpPr>
              <p:spPr>
                <a:xfrm>
                  <a:off x="922700" y="1022975"/>
                  <a:ext cx="23818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4" h="1" fill="none" extrusionOk="0">
                      <a:moveTo>
                        <a:pt x="95273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9"/>
                <p:cNvSpPr/>
                <p:nvPr/>
              </p:nvSpPr>
              <p:spPr>
                <a:xfrm>
                  <a:off x="5841198" y="2121815"/>
                  <a:ext cx="627900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6" h="25117" extrusionOk="0">
                      <a:moveTo>
                        <a:pt x="12558" y="1"/>
                      </a:moveTo>
                      <a:cubicBezTo>
                        <a:pt x="5609" y="1"/>
                        <a:pt x="0" y="5610"/>
                        <a:pt x="0" y="12559"/>
                      </a:cubicBezTo>
                      <a:cubicBezTo>
                        <a:pt x="0" y="19424"/>
                        <a:pt x="5609" y="25117"/>
                        <a:pt x="12558" y="25117"/>
                      </a:cubicBezTo>
                      <a:cubicBezTo>
                        <a:pt x="19507" y="25117"/>
                        <a:pt x="25116" y="19424"/>
                        <a:pt x="25116" y="12559"/>
                      </a:cubicBezTo>
                      <a:cubicBezTo>
                        <a:pt x="25116" y="5610"/>
                        <a:pt x="19507" y="1"/>
                        <a:pt x="12558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5" name="Google Shape;325;p19"/>
              <p:cNvSpPr/>
              <p:nvPr/>
            </p:nvSpPr>
            <p:spPr>
              <a:xfrm>
                <a:off x="3825981" y="2164045"/>
                <a:ext cx="117222" cy="125112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8959" extrusionOk="0">
                    <a:moveTo>
                      <a:pt x="4019" y="921"/>
                    </a:moveTo>
                    <a:cubicBezTo>
                      <a:pt x="4187" y="1423"/>
                      <a:pt x="4438" y="2093"/>
                      <a:pt x="4689" y="2847"/>
                    </a:cubicBezTo>
                    <a:lnTo>
                      <a:pt x="5610" y="5275"/>
                    </a:lnTo>
                    <a:lnTo>
                      <a:pt x="2596" y="5275"/>
                    </a:lnTo>
                    <a:lnTo>
                      <a:pt x="3601" y="2679"/>
                    </a:lnTo>
                    <a:cubicBezTo>
                      <a:pt x="3768" y="2093"/>
                      <a:pt x="3936" y="1507"/>
                      <a:pt x="4019" y="921"/>
                    </a:cubicBezTo>
                    <a:close/>
                    <a:moveTo>
                      <a:pt x="3433" y="0"/>
                    </a:moveTo>
                    <a:lnTo>
                      <a:pt x="1" y="8958"/>
                    </a:lnTo>
                    <a:lnTo>
                      <a:pt x="1257" y="8958"/>
                    </a:lnTo>
                    <a:lnTo>
                      <a:pt x="2261" y="6279"/>
                    </a:lnTo>
                    <a:lnTo>
                      <a:pt x="6029" y="6279"/>
                    </a:lnTo>
                    <a:lnTo>
                      <a:pt x="7033" y="8958"/>
                    </a:lnTo>
                    <a:lnTo>
                      <a:pt x="8373" y="8958"/>
                    </a:lnTo>
                    <a:lnTo>
                      <a:pt x="468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9"/>
              <p:cNvSpPr txBox="1"/>
              <p:nvPr/>
            </p:nvSpPr>
            <p:spPr>
              <a:xfrm>
                <a:off x="3216900" y="2041950"/>
                <a:ext cx="548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 A</a:t>
                </a:r>
                <a:endParaRPr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327" name="Google Shape;327;p19"/>
              <p:cNvSpPr txBox="1"/>
              <p:nvPr/>
            </p:nvSpPr>
            <p:spPr>
              <a:xfrm>
                <a:off x="7082250" y="2041950"/>
                <a:ext cx="548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4 A</a:t>
                </a:r>
                <a:endParaRPr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28" name="Google Shape;328;p19"/>
            <p:cNvSpPr txBox="1"/>
            <p:nvPr/>
          </p:nvSpPr>
          <p:spPr>
            <a:xfrm>
              <a:off x="1084475" y="3599025"/>
              <a:ext cx="2934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circuit only has 1 cell supplying a voltage. The current is low and the bulb is </a:t>
              </a:r>
              <a:r>
                <a:rPr lang="en" b="1">
                  <a:solidFill>
                    <a:srgbClr val="FFF7DF"/>
                  </a:solidFill>
                  <a:latin typeface="Cambria"/>
                  <a:ea typeface="Cambria"/>
                  <a:cs typeface="Cambria"/>
                  <a:sym typeface="Cambria"/>
                </a:rPr>
                <a:t>dim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9"/>
            <p:cNvSpPr txBox="1"/>
            <p:nvPr/>
          </p:nvSpPr>
          <p:spPr>
            <a:xfrm>
              <a:off x="4699025" y="3599025"/>
              <a:ext cx="3535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circuit has 2 cells (referred to as a battery) supplying a voltage. The current is higher. And the bulb is </a:t>
              </a:r>
              <a:r>
                <a:rPr lang="en" b="1">
                  <a:solidFill>
                    <a:srgbClr val="FFEF00"/>
                  </a:solidFill>
                  <a:latin typeface="Cambria"/>
                  <a:ea typeface="Cambria"/>
                  <a:cs typeface="Cambria"/>
                  <a:sym typeface="Cambria"/>
                </a:rPr>
                <a:t>brighter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1678325" y="967000"/>
              <a:ext cx="1746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 CELL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5593625" y="967000"/>
              <a:ext cx="1746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 CELLS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406E3F1-A89F-6184-FD1E-346B62D7149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8594D58-D932-2C72-2340-903648EDA89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8B0DF-4451-A967-EE9A-ED99415E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B27B7-C3F6-24BE-24C4-96B5C504B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5748250" y="2156100"/>
            <a:ext cx="2934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Increasing the number of components in the circuit increases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reducing the current.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8" name="Google Shape;338;p20"/>
          <p:cNvGrpSpPr/>
          <p:nvPr/>
        </p:nvGrpSpPr>
        <p:grpSpPr>
          <a:xfrm>
            <a:off x="903600" y="1122861"/>
            <a:ext cx="4437130" cy="2897778"/>
            <a:chOff x="922700" y="761350"/>
            <a:chExt cx="5546413" cy="3715100"/>
          </a:xfrm>
        </p:grpSpPr>
        <p:sp>
          <p:nvSpPr>
            <p:cNvPr id="339" name="Google Shape;339;p20"/>
            <p:cNvSpPr/>
            <p:nvPr/>
          </p:nvSpPr>
          <p:spPr>
            <a:xfrm>
              <a:off x="3538925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extrusionOk="0">
                  <a:moveTo>
                    <a:pt x="1" y="0"/>
                  </a:moveTo>
                  <a:lnTo>
                    <a:pt x="39768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538925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fill="none" extrusionOk="0">
                  <a:moveTo>
                    <a:pt x="1" y="0"/>
                  </a:moveTo>
                  <a:lnTo>
                    <a:pt x="39768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5161000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5161000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fill="none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4533100" y="3848525"/>
              <a:ext cx="627925" cy="627925"/>
            </a:xfrm>
            <a:custGeom>
              <a:avLst/>
              <a:gdLst/>
              <a:ahLst/>
              <a:cxnLst/>
              <a:rect l="l" t="t" r="r" b="b"/>
              <a:pathLst>
                <a:path w="25117" h="25117" extrusionOk="0">
                  <a:moveTo>
                    <a:pt x="12558" y="0"/>
                  </a:moveTo>
                  <a:cubicBezTo>
                    <a:pt x="5610" y="0"/>
                    <a:pt x="1" y="5609"/>
                    <a:pt x="1" y="12558"/>
                  </a:cubicBezTo>
                  <a:cubicBezTo>
                    <a:pt x="1" y="19507"/>
                    <a:pt x="5610" y="25116"/>
                    <a:pt x="12558" y="25116"/>
                  </a:cubicBezTo>
                  <a:cubicBezTo>
                    <a:pt x="19507" y="25116"/>
                    <a:pt x="25116" y="19507"/>
                    <a:pt x="25116" y="12558"/>
                  </a:cubicBezTo>
                  <a:cubicBezTo>
                    <a:pt x="25116" y="5609"/>
                    <a:pt x="19507" y="0"/>
                    <a:pt x="12558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922700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extrusionOk="0">
                  <a:moveTo>
                    <a:pt x="1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922700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fill="none" extrusionOk="0">
                  <a:moveTo>
                    <a:pt x="1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544775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544775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fill="none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916875" y="3848525"/>
              <a:ext cx="627925" cy="627925"/>
            </a:xfrm>
            <a:custGeom>
              <a:avLst/>
              <a:gdLst/>
              <a:ahLst/>
              <a:cxnLst/>
              <a:rect l="l" t="t" r="r" b="b"/>
              <a:pathLst>
                <a:path w="25117" h="25117" extrusionOk="0">
                  <a:moveTo>
                    <a:pt x="12558" y="0"/>
                  </a:moveTo>
                  <a:cubicBezTo>
                    <a:pt x="5610" y="0"/>
                    <a:pt x="0" y="5609"/>
                    <a:pt x="0" y="12558"/>
                  </a:cubicBezTo>
                  <a:cubicBezTo>
                    <a:pt x="0" y="19507"/>
                    <a:pt x="5610" y="25116"/>
                    <a:pt x="12558" y="25116"/>
                  </a:cubicBezTo>
                  <a:cubicBezTo>
                    <a:pt x="19507" y="25116"/>
                    <a:pt x="25116" y="19507"/>
                    <a:pt x="25116" y="12558"/>
                  </a:cubicBezTo>
                  <a:cubicBezTo>
                    <a:pt x="25116" y="5609"/>
                    <a:pt x="19507" y="0"/>
                    <a:pt x="12558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6155150" y="1022975"/>
              <a:ext cx="25" cy="1046525"/>
            </a:xfrm>
            <a:custGeom>
              <a:avLst/>
              <a:gdLst/>
              <a:ahLst/>
              <a:cxnLst/>
              <a:rect l="l" t="t" r="r" b="b"/>
              <a:pathLst>
                <a:path w="1" h="41861" extrusionOk="0">
                  <a:moveTo>
                    <a:pt x="1" y="1"/>
                  </a:moveTo>
                  <a:lnTo>
                    <a:pt x="1" y="4186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155150" y="1022975"/>
              <a:ext cx="25" cy="1046525"/>
            </a:xfrm>
            <a:custGeom>
              <a:avLst/>
              <a:gdLst/>
              <a:ahLst/>
              <a:cxnLst/>
              <a:rect l="l" t="t" r="r" b="b"/>
              <a:pathLst>
                <a:path w="1" h="41861" fill="none" extrusionOk="0">
                  <a:moveTo>
                    <a:pt x="1" y="1"/>
                  </a:moveTo>
                  <a:lnTo>
                    <a:pt x="1" y="4186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55150" y="2854350"/>
              <a:ext cx="25" cy="1308150"/>
            </a:xfrm>
            <a:custGeom>
              <a:avLst/>
              <a:gdLst/>
              <a:ahLst/>
              <a:cxnLst/>
              <a:rect l="l" t="t" r="r" b="b"/>
              <a:pathLst>
                <a:path w="1" h="52326" extrusionOk="0">
                  <a:moveTo>
                    <a:pt x="1" y="0"/>
                  </a:moveTo>
                  <a:lnTo>
                    <a:pt x="1" y="52325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155150" y="2854350"/>
              <a:ext cx="25" cy="1308150"/>
            </a:xfrm>
            <a:custGeom>
              <a:avLst/>
              <a:gdLst/>
              <a:ahLst/>
              <a:cxnLst/>
              <a:rect l="l" t="t" r="r" b="b"/>
              <a:pathLst>
                <a:path w="1" h="52326" fill="none" extrusionOk="0">
                  <a:moveTo>
                    <a:pt x="1" y="0"/>
                  </a:moveTo>
                  <a:lnTo>
                    <a:pt x="1" y="52325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922700" y="1022975"/>
              <a:ext cx="25" cy="3139525"/>
            </a:xfrm>
            <a:custGeom>
              <a:avLst/>
              <a:gdLst/>
              <a:ahLst/>
              <a:cxnLst/>
              <a:rect l="l" t="t" r="r" b="b"/>
              <a:pathLst>
                <a:path w="1" h="125581" extrusionOk="0">
                  <a:moveTo>
                    <a:pt x="1" y="1"/>
                  </a:moveTo>
                  <a:lnTo>
                    <a:pt x="1" y="12558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922700" y="1022975"/>
              <a:ext cx="25" cy="3139525"/>
            </a:xfrm>
            <a:custGeom>
              <a:avLst/>
              <a:gdLst/>
              <a:ahLst/>
              <a:cxnLst/>
              <a:rect l="l" t="t" r="r" b="b"/>
              <a:pathLst>
                <a:path w="1" h="125581" fill="none" extrusionOk="0">
                  <a:moveTo>
                    <a:pt x="1" y="1"/>
                  </a:moveTo>
                  <a:lnTo>
                    <a:pt x="1" y="12558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6155150" y="206947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extrusionOk="0">
                  <a:moveTo>
                    <a:pt x="1" y="1"/>
                  </a:moveTo>
                  <a:lnTo>
                    <a:pt x="1" y="209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155150" y="206947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fill="none" extrusionOk="0">
                  <a:moveTo>
                    <a:pt x="1" y="1"/>
                  </a:moveTo>
                  <a:lnTo>
                    <a:pt x="1" y="2094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155150" y="280202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extrusionOk="0">
                  <a:moveTo>
                    <a:pt x="1" y="0"/>
                  </a:moveTo>
                  <a:lnTo>
                    <a:pt x="1" y="2093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155150" y="280202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fill="none" extrusionOk="0">
                  <a:moveTo>
                    <a:pt x="1" y="0"/>
                  </a:moveTo>
                  <a:lnTo>
                    <a:pt x="1" y="2093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050500" y="2318550"/>
              <a:ext cx="209325" cy="223975"/>
            </a:xfrm>
            <a:custGeom>
              <a:avLst/>
              <a:gdLst/>
              <a:ahLst/>
              <a:cxnLst/>
              <a:rect l="l" t="t" r="r" b="b"/>
              <a:pathLst>
                <a:path w="8373" h="8959" extrusionOk="0">
                  <a:moveTo>
                    <a:pt x="4019" y="921"/>
                  </a:moveTo>
                  <a:cubicBezTo>
                    <a:pt x="4187" y="1423"/>
                    <a:pt x="4438" y="2093"/>
                    <a:pt x="4689" y="2847"/>
                  </a:cubicBezTo>
                  <a:lnTo>
                    <a:pt x="5610" y="5275"/>
                  </a:lnTo>
                  <a:lnTo>
                    <a:pt x="2596" y="5275"/>
                  </a:lnTo>
                  <a:lnTo>
                    <a:pt x="3601" y="2679"/>
                  </a:lnTo>
                  <a:cubicBezTo>
                    <a:pt x="3768" y="2093"/>
                    <a:pt x="3936" y="1507"/>
                    <a:pt x="4019" y="921"/>
                  </a:cubicBezTo>
                  <a:close/>
                  <a:moveTo>
                    <a:pt x="3433" y="0"/>
                  </a:moveTo>
                  <a:lnTo>
                    <a:pt x="1" y="8958"/>
                  </a:lnTo>
                  <a:lnTo>
                    <a:pt x="1257" y="8958"/>
                  </a:lnTo>
                  <a:lnTo>
                    <a:pt x="2261" y="6279"/>
                  </a:lnTo>
                  <a:lnTo>
                    <a:pt x="6029" y="6279"/>
                  </a:lnTo>
                  <a:lnTo>
                    <a:pt x="7033" y="8958"/>
                  </a:lnTo>
                  <a:lnTo>
                    <a:pt x="8373" y="8958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618475" y="1022975"/>
              <a:ext cx="2536700" cy="25"/>
            </a:xfrm>
            <a:custGeom>
              <a:avLst/>
              <a:gdLst/>
              <a:ahLst/>
              <a:cxnLst/>
              <a:rect l="l" t="t" r="r" b="b"/>
              <a:pathLst>
                <a:path w="101468" h="1" extrusionOk="0">
                  <a:moveTo>
                    <a:pt x="101468" y="1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618475" y="1022975"/>
              <a:ext cx="2536700" cy="25"/>
            </a:xfrm>
            <a:custGeom>
              <a:avLst/>
              <a:gdLst/>
              <a:ahLst/>
              <a:cxnLst/>
              <a:rect l="l" t="t" r="r" b="b"/>
              <a:pathLst>
                <a:path w="101468" h="1" fill="none" extrusionOk="0">
                  <a:moveTo>
                    <a:pt x="101468" y="1"/>
                  </a:moveTo>
                  <a:lnTo>
                    <a:pt x="0" y="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618475" y="761350"/>
              <a:ext cx="25" cy="523275"/>
            </a:xfrm>
            <a:custGeom>
              <a:avLst/>
              <a:gdLst/>
              <a:ahLst/>
              <a:cxnLst/>
              <a:rect l="l" t="t" r="r" b="b"/>
              <a:pathLst>
                <a:path w="1" h="20931" extrusionOk="0">
                  <a:moveTo>
                    <a:pt x="0" y="1"/>
                  </a:moveTo>
                  <a:lnTo>
                    <a:pt x="0" y="2093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618475" y="761350"/>
              <a:ext cx="25" cy="523275"/>
            </a:xfrm>
            <a:custGeom>
              <a:avLst/>
              <a:gdLst/>
              <a:ahLst/>
              <a:cxnLst/>
              <a:rect l="l" t="t" r="r" b="b"/>
              <a:pathLst>
                <a:path w="1" h="20931" fill="none" extrusionOk="0">
                  <a:moveTo>
                    <a:pt x="0" y="1"/>
                  </a:moveTo>
                  <a:lnTo>
                    <a:pt x="0" y="2093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3461500" y="893225"/>
              <a:ext cx="25" cy="261650"/>
            </a:xfrm>
            <a:custGeom>
              <a:avLst/>
              <a:gdLst/>
              <a:ahLst/>
              <a:cxnLst/>
              <a:rect l="l" t="t" r="r" b="b"/>
              <a:pathLst>
                <a:path w="1" h="10466" extrusionOk="0">
                  <a:moveTo>
                    <a:pt x="0" y="0"/>
                  </a:moveTo>
                  <a:lnTo>
                    <a:pt x="0" y="10465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461500" y="893225"/>
              <a:ext cx="25" cy="261650"/>
            </a:xfrm>
            <a:custGeom>
              <a:avLst/>
              <a:gdLst/>
              <a:ahLst/>
              <a:cxnLst/>
              <a:rect l="l" t="t" r="r" b="b"/>
              <a:pathLst>
                <a:path w="1" h="10466" fill="none" extrusionOk="0">
                  <a:moveTo>
                    <a:pt x="0" y="0"/>
                  </a:moveTo>
                  <a:lnTo>
                    <a:pt x="0" y="10465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922700" y="1022975"/>
              <a:ext cx="2538825" cy="25"/>
            </a:xfrm>
            <a:custGeom>
              <a:avLst/>
              <a:gdLst/>
              <a:ahLst/>
              <a:cxnLst/>
              <a:rect l="l" t="t" r="r" b="b"/>
              <a:pathLst>
                <a:path w="101553" h="1" extrusionOk="0">
                  <a:moveTo>
                    <a:pt x="10155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922700" y="1022975"/>
              <a:ext cx="2538825" cy="25"/>
            </a:xfrm>
            <a:custGeom>
              <a:avLst/>
              <a:gdLst/>
              <a:ahLst/>
              <a:cxnLst/>
              <a:rect l="l" t="t" r="r" b="b"/>
              <a:pathLst>
                <a:path w="101553" h="1" fill="none" extrusionOk="0">
                  <a:moveTo>
                    <a:pt x="101552" y="1"/>
                  </a:moveTo>
                  <a:lnTo>
                    <a:pt x="1" y="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5841213" y="2147963"/>
              <a:ext cx="627900" cy="627925"/>
            </a:xfrm>
            <a:custGeom>
              <a:avLst/>
              <a:gdLst/>
              <a:ahLst/>
              <a:cxnLst/>
              <a:rect l="l" t="t" r="r" b="b"/>
              <a:pathLst>
                <a:path w="25116" h="25117" extrusionOk="0">
                  <a:moveTo>
                    <a:pt x="12558" y="1"/>
                  </a:moveTo>
                  <a:cubicBezTo>
                    <a:pt x="5609" y="1"/>
                    <a:pt x="0" y="5610"/>
                    <a:pt x="0" y="12559"/>
                  </a:cubicBezTo>
                  <a:cubicBezTo>
                    <a:pt x="0" y="19424"/>
                    <a:pt x="5609" y="25117"/>
                    <a:pt x="12558" y="25117"/>
                  </a:cubicBezTo>
                  <a:cubicBezTo>
                    <a:pt x="19507" y="25117"/>
                    <a:pt x="25116" y="19424"/>
                    <a:pt x="25116" y="12559"/>
                  </a:cubicBezTo>
                  <a:cubicBezTo>
                    <a:pt x="25116" y="5610"/>
                    <a:pt x="19507" y="1"/>
                    <a:pt x="1255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20"/>
          <p:cNvSpPr txBox="1"/>
          <p:nvPr/>
        </p:nvSpPr>
        <p:spPr>
          <a:xfrm>
            <a:off x="1565625" y="315507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BULB 1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3656925" y="315507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BULB 2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4180650" y="227662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 A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715102-6525-DEFA-7E03-747422AE2F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4FEEE81-857E-F213-B864-05E199CEA15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9FF58-555B-8A77-A05B-EB74DA887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7ED49-E4FA-1386-0457-C0EFC10B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Voltage, Current and Resistance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95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voltage, current and resistance.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summarised using the following equation: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87" name="Google Shape;387;p21"/>
          <p:cNvGrpSpPr/>
          <p:nvPr/>
        </p:nvGrpSpPr>
        <p:grpSpPr>
          <a:xfrm>
            <a:off x="1171550" y="3246350"/>
            <a:ext cx="3972550" cy="831300"/>
            <a:chOff x="1430175" y="2492275"/>
            <a:chExt cx="3972550" cy="831300"/>
          </a:xfrm>
        </p:grpSpPr>
        <p:grpSp>
          <p:nvGrpSpPr>
            <p:cNvPr id="388" name="Google Shape;388;p21"/>
            <p:cNvGrpSpPr/>
            <p:nvPr/>
          </p:nvGrpSpPr>
          <p:grpSpPr>
            <a:xfrm>
              <a:off x="1430175" y="2679322"/>
              <a:ext cx="1645770" cy="356534"/>
              <a:chOff x="351600" y="2095575"/>
              <a:chExt cx="6857375" cy="1480625"/>
            </a:xfrm>
          </p:grpSpPr>
          <p:sp>
            <p:nvSpPr>
              <p:cNvPr id="389" name="Google Shape;389;p21"/>
              <p:cNvSpPr/>
              <p:nvPr/>
            </p:nvSpPr>
            <p:spPr>
              <a:xfrm>
                <a:off x="351600" y="2095575"/>
                <a:ext cx="14698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793" h="59225" extrusionOk="0">
                    <a:moveTo>
                      <a:pt x="1513" y="0"/>
                    </a:moveTo>
                    <a:cubicBezTo>
                      <a:pt x="1081" y="0"/>
                      <a:pt x="0" y="0"/>
                      <a:pt x="0" y="1513"/>
                    </a:cubicBezTo>
                    <a:cubicBezTo>
                      <a:pt x="0" y="2378"/>
                      <a:pt x="649" y="2378"/>
                      <a:pt x="1945" y="2378"/>
                    </a:cubicBezTo>
                    <a:cubicBezTo>
                      <a:pt x="6268" y="2378"/>
                      <a:pt x="6485" y="3242"/>
                      <a:pt x="6701" y="5404"/>
                    </a:cubicBezTo>
                    <a:lnTo>
                      <a:pt x="13401" y="57279"/>
                    </a:lnTo>
                    <a:cubicBezTo>
                      <a:pt x="13618" y="59009"/>
                      <a:pt x="13618" y="59225"/>
                      <a:pt x="14914" y="59225"/>
                    </a:cubicBezTo>
                    <a:cubicBezTo>
                      <a:pt x="15995" y="59225"/>
                      <a:pt x="16428" y="59009"/>
                      <a:pt x="17076" y="57712"/>
                    </a:cubicBezTo>
                    <a:lnTo>
                      <a:pt x="47553" y="9294"/>
                    </a:lnTo>
                    <a:cubicBezTo>
                      <a:pt x="50363" y="4755"/>
                      <a:pt x="52957" y="2810"/>
                      <a:pt x="57280" y="2378"/>
                    </a:cubicBezTo>
                    <a:cubicBezTo>
                      <a:pt x="58144" y="2378"/>
                      <a:pt x="58793" y="2378"/>
                      <a:pt x="58793" y="865"/>
                    </a:cubicBezTo>
                    <a:cubicBezTo>
                      <a:pt x="58793" y="432"/>
                      <a:pt x="58577" y="0"/>
                      <a:pt x="57928" y="0"/>
                    </a:cubicBezTo>
                    <a:cubicBezTo>
                      <a:pt x="56415" y="0"/>
                      <a:pt x="52741" y="216"/>
                      <a:pt x="51228" y="216"/>
                    </a:cubicBezTo>
                    <a:cubicBezTo>
                      <a:pt x="48850" y="216"/>
                      <a:pt x="46256" y="0"/>
                      <a:pt x="43879" y="0"/>
                    </a:cubicBezTo>
                    <a:cubicBezTo>
                      <a:pt x="43230" y="0"/>
                      <a:pt x="42366" y="0"/>
                      <a:pt x="42366" y="1513"/>
                    </a:cubicBezTo>
                    <a:cubicBezTo>
                      <a:pt x="42366" y="2378"/>
                      <a:pt x="43230" y="2378"/>
                      <a:pt x="43446" y="2378"/>
                    </a:cubicBezTo>
                    <a:cubicBezTo>
                      <a:pt x="46688" y="2594"/>
                      <a:pt x="46905" y="4107"/>
                      <a:pt x="46905" y="5188"/>
                    </a:cubicBezTo>
                    <a:cubicBezTo>
                      <a:pt x="46905" y="6484"/>
                      <a:pt x="45824" y="8430"/>
                      <a:pt x="45608" y="8430"/>
                    </a:cubicBezTo>
                    <a:lnTo>
                      <a:pt x="19237" y="50363"/>
                    </a:lnTo>
                    <a:lnTo>
                      <a:pt x="13401" y="4971"/>
                    </a:lnTo>
                    <a:cubicBezTo>
                      <a:pt x="13401" y="2594"/>
                      <a:pt x="17724" y="2378"/>
                      <a:pt x="18589" y="2378"/>
                    </a:cubicBezTo>
                    <a:cubicBezTo>
                      <a:pt x="19886" y="2378"/>
                      <a:pt x="20751" y="2378"/>
                      <a:pt x="20751" y="865"/>
                    </a:cubicBezTo>
                    <a:cubicBezTo>
                      <a:pt x="20751" y="0"/>
                      <a:pt x="19670" y="0"/>
                      <a:pt x="19454" y="0"/>
                    </a:cubicBezTo>
                    <a:cubicBezTo>
                      <a:pt x="18157" y="0"/>
                      <a:pt x="16428" y="216"/>
                      <a:pt x="14914" y="216"/>
                    </a:cubicBezTo>
                    <a:lnTo>
                      <a:pt x="10159" y="216"/>
                    </a:lnTo>
                    <a:cubicBezTo>
                      <a:pt x="4107" y="216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2577925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298" y="3027"/>
                      <a:pt x="2379" y="3027"/>
                    </a:cubicBezTo>
                    <a:lnTo>
                      <a:pt x="50148" y="3027"/>
                    </a:lnTo>
                    <a:cubicBezTo>
                      <a:pt x="51445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931" y="1"/>
                    </a:cubicBezTo>
                    <a:close/>
                    <a:moveTo>
                      <a:pt x="2379" y="15131"/>
                    </a:moveTo>
                    <a:cubicBezTo>
                      <a:pt x="1298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931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5" y="15131"/>
                      <a:pt x="50148" y="151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4663775" y="2095575"/>
                <a:ext cx="9294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7179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863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20103" y="57496"/>
                      <a:pt x="21616" y="57496"/>
                    </a:cubicBezTo>
                    <a:cubicBezTo>
                      <a:pt x="22480" y="57496"/>
                      <a:pt x="23345" y="57496"/>
                      <a:pt x="23345" y="55983"/>
                    </a:cubicBezTo>
                    <a:cubicBezTo>
                      <a:pt x="23345" y="55118"/>
                      <a:pt x="22913" y="55118"/>
                      <a:pt x="20967" y="55118"/>
                    </a:cubicBezTo>
                    <a:cubicBezTo>
                      <a:pt x="15780" y="55118"/>
                      <a:pt x="15780" y="54253"/>
                      <a:pt x="15780" y="53389"/>
                    </a:cubicBezTo>
                    <a:cubicBezTo>
                      <a:pt x="15780" y="53173"/>
                      <a:pt x="15780" y="52740"/>
                      <a:pt x="16212" y="51443"/>
                    </a:cubicBezTo>
                    <a:lnTo>
                      <a:pt x="27452" y="6268"/>
                    </a:lnTo>
                    <a:cubicBezTo>
                      <a:pt x="28316" y="3242"/>
                      <a:pt x="28532" y="2378"/>
                      <a:pt x="34585" y="2378"/>
                    </a:cubicBezTo>
                    <a:cubicBezTo>
                      <a:pt x="36530" y="2378"/>
                      <a:pt x="37178" y="2378"/>
                      <a:pt x="37178" y="865"/>
                    </a:cubicBezTo>
                    <a:cubicBezTo>
                      <a:pt x="37178" y="0"/>
                      <a:pt x="36098" y="0"/>
                      <a:pt x="35882" y="0"/>
                    </a:cubicBezTo>
                    <a:cubicBezTo>
                      <a:pt x="34368" y="0"/>
                      <a:pt x="32639" y="216"/>
                      <a:pt x="31126" y="216"/>
                    </a:cubicBezTo>
                    <a:lnTo>
                      <a:pt x="20751" y="216"/>
                    </a:lnTo>
                    <a:cubicBezTo>
                      <a:pt x="19022" y="216"/>
                      <a:pt x="17077" y="0"/>
                      <a:pt x="15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5749925" y="2095575"/>
                <a:ext cx="14590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9225" extrusionOk="0">
                    <a:moveTo>
                      <a:pt x="37395" y="2378"/>
                    </a:moveTo>
                    <a:cubicBezTo>
                      <a:pt x="44744" y="2378"/>
                      <a:pt x="50148" y="4539"/>
                      <a:pt x="50148" y="11240"/>
                    </a:cubicBezTo>
                    <a:cubicBezTo>
                      <a:pt x="50148" y="15563"/>
                      <a:pt x="47770" y="27883"/>
                      <a:pt x="30910" y="27883"/>
                    </a:cubicBezTo>
                    <a:lnTo>
                      <a:pt x="21400" y="27883"/>
                    </a:lnTo>
                    <a:lnTo>
                      <a:pt x="27019" y="5620"/>
                    </a:lnTo>
                    <a:cubicBezTo>
                      <a:pt x="27668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996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535" y="6052"/>
                    </a:cubicBezTo>
                    <a:lnTo>
                      <a:pt x="9295" y="51227"/>
                    </a:lnTo>
                    <a:cubicBezTo>
                      <a:pt x="8431" y="54253"/>
                      <a:pt x="8431" y="55118"/>
                      <a:pt x="2595" y="55118"/>
                    </a:cubicBezTo>
                    <a:cubicBezTo>
                      <a:pt x="649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5996" y="57279"/>
                    </a:lnTo>
                    <a:cubicBezTo>
                      <a:pt x="17509" y="57279"/>
                      <a:pt x="19238" y="57496"/>
                      <a:pt x="20751" y="57496"/>
                    </a:cubicBezTo>
                    <a:cubicBezTo>
                      <a:pt x="21400" y="57496"/>
                      <a:pt x="22480" y="57496"/>
                      <a:pt x="22480" y="55766"/>
                    </a:cubicBezTo>
                    <a:cubicBezTo>
                      <a:pt x="22480" y="55118"/>
                      <a:pt x="21616" y="55118"/>
                      <a:pt x="20319" y="55118"/>
                    </a:cubicBezTo>
                    <a:cubicBezTo>
                      <a:pt x="15131" y="55118"/>
                      <a:pt x="15131" y="54253"/>
                      <a:pt x="15131" y="53389"/>
                    </a:cubicBezTo>
                    <a:cubicBezTo>
                      <a:pt x="15131" y="53389"/>
                      <a:pt x="15131" y="52740"/>
                      <a:pt x="15347" y="52092"/>
                    </a:cubicBezTo>
                    <a:lnTo>
                      <a:pt x="20967" y="29612"/>
                    </a:lnTo>
                    <a:lnTo>
                      <a:pt x="31126" y="29612"/>
                    </a:lnTo>
                    <a:cubicBezTo>
                      <a:pt x="39124" y="29612"/>
                      <a:pt x="40637" y="34584"/>
                      <a:pt x="40637" y="37394"/>
                    </a:cubicBezTo>
                    <a:cubicBezTo>
                      <a:pt x="40637" y="38691"/>
                      <a:pt x="39772" y="41933"/>
                      <a:pt x="39124" y="44094"/>
                    </a:cubicBezTo>
                    <a:cubicBezTo>
                      <a:pt x="38259" y="47985"/>
                      <a:pt x="38043" y="48850"/>
                      <a:pt x="38043" y="50363"/>
                    </a:cubicBezTo>
                    <a:cubicBezTo>
                      <a:pt x="38043" y="56415"/>
                      <a:pt x="43015" y="59225"/>
                      <a:pt x="48634" y="59225"/>
                    </a:cubicBezTo>
                    <a:cubicBezTo>
                      <a:pt x="55335" y="59225"/>
                      <a:pt x="58361" y="50795"/>
                      <a:pt x="58361" y="49714"/>
                    </a:cubicBezTo>
                    <a:cubicBezTo>
                      <a:pt x="58361" y="49066"/>
                      <a:pt x="57929" y="48850"/>
                      <a:pt x="57280" y="48850"/>
                    </a:cubicBezTo>
                    <a:cubicBezTo>
                      <a:pt x="56632" y="48850"/>
                      <a:pt x="56632" y="49282"/>
                      <a:pt x="56416" y="50147"/>
                    </a:cubicBezTo>
                    <a:cubicBezTo>
                      <a:pt x="54254" y="55983"/>
                      <a:pt x="50796" y="57496"/>
                      <a:pt x="48851" y="57496"/>
                    </a:cubicBezTo>
                    <a:cubicBezTo>
                      <a:pt x="46689" y="57496"/>
                      <a:pt x="45392" y="56631"/>
                      <a:pt x="45392" y="52740"/>
                    </a:cubicBezTo>
                    <a:cubicBezTo>
                      <a:pt x="45392" y="50795"/>
                      <a:pt x="46257" y="43230"/>
                      <a:pt x="46473" y="42797"/>
                    </a:cubicBezTo>
                    <a:cubicBezTo>
                      <a:pt x="46905" y="39555"/>
                      <a:pt x="46905" y="39339"/>
                      <a:pt x="46905" y="38691"/>
                    </a:cubicBezTo>
                    <a:cubicBezTo>
                      <a:pt x="46905" y="32422"/>
                      <a:pt x="41934" y="29829"/>
                      <a:pt x="38692" y="28748"/>
                    </a:cubicBezTo>
                    <a:cubicBezTo>
                      <a:pt x="49067" y="26586"/>
                      <a:pt x="57280" y="19886"/>
                      <a:pt x="57280" y="12537"/>
                    </a:cubicBezTo>
                    <a:cubicBezTo>
                      <a:pt x="57280" y="6052"/>
                      <a:pt x="50580" y="0"/>
                      <a:pt x="38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21"/>
            <p:cNvSpPr txBox="1"/>
            <p:nvPr/>
          </p:nvSpPr>
          <p:spPr>
            <a:xfrm>
              <a:off x="3369625" y="2492275"/>
              <a:ext cx="2033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voltage (V)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current (A)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resistance (Ω)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94" name="Google Shape;394;p21"/>
          <p:cNvGrpSpPr/>
          <p:nvPr/>
        </p:nvGrpSpPr>
        <p:grpSpPr>
          <a:xfrm>
            <a:off x="5431200" y="1508080"/>
            <a:ext cx="2610913" cy="2127334"/>
            <a:chOff x="5724125" y="1716945"/>
            <a:chExt cx="2748330" cy="2287456"/>
          </a:xfrm>
        </p:grpSpPr>
        <p:grpSp>
          <p:nvGrpSpPr>
            <p:cNvPr id="395" name="Google Shape;395;p21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396" name="Google Shape;396;p21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7" name="Google Shape;397;p21"/>
              <p:cNvCxnSpPr>
                <a:stCxn id="396" idx="1"/>
                <a:endCxn id="39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8" name="Google Shape;398;p21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399" name="Google Shape;399;p21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CURRENT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400" name="Google Shape;400;p21"/>
            <p:cNvCxnSpPr>
              <a:stCxn id="396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" name="Google Shape;401;p21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RESISTANCE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402" name="Google Shape;402;p21"/>
          <p:cNvSpPr txBox="1"/>
          <p:nvPr/>
        </p:nvSpPr>
        <p:spPr>
          <a:xfrm>
            <a:off x="5579400" y="37022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voltage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F2253C-F8D9-BA41-5B38-9D8BDB95A2A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0755540-E8E2-7AD7-F27E-0CA91A2B447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530B2-268B-D6EA-C77C-A6DFDB38A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2E268-FAB4-C75A-0646-BCE5B3FC6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35FEB0E-9192-9521-969D-6E52197AF387}"/>
              </a:ext>
            </a:extLst>
          </p:cNvPr>
          <p:cNvSpPr txBox="1">
            <a:spLocks/>
          </p:cNvSpPr>
          <p:nvPr/>
        </p:nvSpPr>
        <p:spPr>
          <a:xfrm>
            <a:off x="374243" y="50567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6B72BA8-1F7A-06F0-2BFB-9217BDE725F4}"/>
              </a:ext>
            </a:extLst>
          </p:cNvPr>
          <p:cNvSpPr txBox="1"/>
          <p:nvPr/>
        </p:nvSpPr>
        <p:spPr>
          <a:xfrm>
            <a:off x="6026557" y="50928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F2E9F-2AE2-A017-D66C-09A2D9D6F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06" y="691027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2C6A4-064E-8EAB-BD54-5B92DBB13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3" y="2160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On-screen Show (16:9)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Kalam</vt:lpstr>
      <vt:lpstr>Times New Roman</vt:lpstr>
      <vt:lpstr>Cambria</vt:lpstr>
      <vt:lpstr>gg sans</vt:lpstr>
      <vt:lpstr>Simple Dark</vt:lpstr>
      <vt:lpstr>Edexcel IGCSE Physics 11 - Circuits Part 1</vt:lpstr>
      <vt:lpstr>Series Circuits</vt:lpstr>
      <vt:lpstr>PowerPoint Presentation</vt:lpstr>
      <vt:lpstr>PowerPoint Presentation</vt:lpstr>
      <vt:lpstr>Series Circuits and Current</vt:lpstr>
      <vt:lpstr>PowerPoint Presentation</vt:lpstr>
      <vt:lpstr>PowerPoint Presentation</vt:lpstr>
      <vt:lpstr>PowerPoint Presentation</vt:lpstr>
      <vt:lpstr>Voltage, Current and Resistance</vt:lpstr>
      <vt:lpstr>PowerPoint Presentation</vt:lpstr>
      <vt:lpstr>Current-Voltage Graphs</vt:lpstr>
      <vt:lpstr>PowerPoint Presentation</vt:lpstr>
      <vt:lpstr>Resistance and Current</vt:lpstr>
      <vt:lpstr>PowerPoint Presentation</vt:lpstr>
      <vt:lpstr>Thermistors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2025-04-26T08:53:06Z</dcterms:modified>
</cp:coreProperties>
</file>