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gg sans" panose="00000800000000000000" pitchFamily="2" charset="0"/>
      <p:bold r:id="rId16"/>
    </p:embeddedFont>
    <p:embeddedFont>
      <p:font typeface="Kalam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5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580eb8e3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580eb8e3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580eb8e3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580eb8e3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00539df86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00539df86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580eb8e3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580eb8e3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580eb8e33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580eb8e33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580eb8e33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580eb8e33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f580eb8e33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f580eb8e33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f580eb8e33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f580eb8e33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10 - Power, Current and Voltage 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Energy Transfer, A.C. and D.C.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7118B31-40AF-168C-D57F-2870587570BC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ED62440-5FB1-CDF5-F822-4932559A8DDB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59CAE-B0BF-A412-9ACD-E2144BA6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C31461-1858-9105-AA36-8B892EBFD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Power, Current and Voltage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44200" cy="23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2.4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power, current and voltage and apply the relationship to the selection of appropriate fuses.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Electrical power can be defined as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rate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 which an appliance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transfers energy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Appliances that have 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high power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will transfer lots of energy in 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short period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time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Power is measured in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watts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relationship between power, current and voltage: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1606763" y="3613476"/>
            <a:ext cx="3054075" cy="738900"/>
            <a:chOff x="887525" y="3624126"/>
            <a:chExt cx="3054075" cy="738900"/>
          </a:xfrm>
        </p:grpSpPr>
        <p:grpSp>
          <p:nvGrpSpPr>
            <p:cNvPr id="65" name="Google Shape;65;p14"/>
            <p:cNvGrpSpPr/>
            <p:nvPr/>
          </p:nvGrpSpPr>
          <p:grpSpPr>
            <a:xfrm>
              <a:off x="887525" y="3851450"/>
              <a:ext cx="1316616" cy="284280"/>
              <a:chOff x="335375" y="2095575"/>
              <a:chExt cx="6857375" cy="1480625"/>
            </a:xfrm>
          </p:grpSpPr>
          <p:sp>
            <p:nvSpPr>
              <p:cNvPr id="66" name="Google Shape;66;p14"/>
              <p:cNvSpPr/>
              <p:nvPr/>
            </p:nvSpPr>
            <p:spPr>
              <a:xfrm>
                <a:off x="335375" y="2095575"/>
                <a:ext cx="1459050" cy="1437400"/>
              </a:xfrm>
              <a:custGeom>
                <a:avLst/>
                <a:gdLst/>
                <a:ahLst/>
                <a:cxnLst/>
                <a:rect l="l" t="t" r="r" b="b"/>
                <a:pathLst>
                  <a:path w="58362" h="57496" extrusionOk="0">
                    <a:moveTo>
                      <a:pt x="39772" y="2378"/>
                    </a:moveTo>
                    <a:cubicBezTo>
                      <a:pt x="46041" y="2378"/>
                      <a:pt x="51228" y="4539"/>
                      <a:pt x="51228" y="10807"/>
                    </a:cubicBezTo>
                    <a:cubicBezTo>
                      <a:pt x="51228" y="12969"/>
                      <a:pt x="50147" y="20102"/>
                      <a:pt x="46257" y="23993"/>
                    </a:cubicBezTo>
                    <a:cubicBezTo>
                      <a:pt x="44960" y="25506"/>
                      <a:pt x="40853" y="28748"/>
                      <a:pt x="33288" y="28748"/>
                    </a:cubicBezTo>
                    <a:lnTo>
                      <a:pt x="21400" y="28748"/>
                    </a:lnTo>
                    <a:lnTo>
                      <a:pt x="27019" y="5620"/>
                    </a:lnTo>
                    <a:cubicBezTo>
                      <a:pt x="27884" y="2594"/>
                      <a:pt x="28100" y="2378"/>
                      <a:pt x="31342" y="2378"/>
                    </a:cubicBezTo>
                    <a:close/>
                    <a:moveTo>
                      <a:pt x="16212" y="0"/>
                    </a:moveTo>
                    <a:cubicBezTo>
                      <a:pt x="14699" y="0"/>
                      <a:pt x="13834" y="0"/>
                      <a:pt x="13834" y="1513"/>
                    </a:cubicBezTo>
                    <a:cubicBezTo>
                      <a:pt x="13834" y="2378"/>
                      <a:pt x="14699" y="2378"/>
                      <a:pt x="15780" y="2378"/>
                    </a:cubicBezTo>
                    <a:cubicBezTo>
                      <a:pt x="20967" y="2378"/>
                      <a:pt x="20967" y="3026"/>
                      <a:pt x="20967" y="4107"/>
                    </a:cubicBezTo>
                    <a:cubicBezTo>
                      <a:pt x="20967" y="4107"/>
                      <a:pt x="20967" y="4755"/>
                      <a:pt x="20751" y="6052"/>
                    </a:cubicBezTo>
                    <a:lnTo>
                      <a:pt x="9295" y="51227"/>
                    </a:lnTo>
                    <a:cubicBezTo>
                      <a:pt x="8647" y="54253"/>
                      <a:pt x="8431" y="55118"/>
                      <a:pt x="2594" y="55118"/>
                    </a:cubicBezTo>
                    <a:cubicBezTo>
                      <a:pt x="865" y="55118"/>
                      <a:pt x="1" y="55118"/>
                      <a:pt x="1" y="56631"/>
                    </a:cubicBezTo>
                    <a:cubicBezTo>
                      <a:pt x="1" y="57496"/>
                      <a:pt x="865" y="57496"/>
                      <a:pt x="1298" y="57496"/>
                    </a:cubicBezTo>
                    <a:cubicBezTo>
                      <a:pt x="3027" y="57496"/>
                      <a:pt x="4540" y="57279"/>
                      <a:pt x="6269" y="57279"/>
                    </a:cubicBezTo>
                    <a:lnTo>
                      <a:pt x="15996" y="57279"/>
                    </a:lnTo>
                    <a:cubicBezTo>
                      <a:pt x="17725" y="57279"/>
                      <a:pt x="19454" y="57496"/>
                      <a:pt x="20967" y="57496"/>
                    </a:cubicBezTo>
                    <a:cubicBezTo>
                      <a:pt x="21616" y="57496"/>
                      <a:pt x="22696" y="57496"/>
                      <a:pt x="22696" y="55766"/>
                    </a:cubicBezTo>
                    <a:cubicBezTo>
                      <a:pt x="22696" y="55118"/>
                      <a:pt x="21832" y="55118"/>
                      <a:pt x="20535" y="55118"/>
                    </a:cubicBezTo>
                    <a:cubicBezTo>
                      <a:pt x="15563" y="55118"/>
                      <a:pt x="15563" y="54470"/>
                      <a:pt x="15563" y="53605"/>
                    </a:cubicBezTo>
                    <a:cubicBezTo>
                      <a:pt x="15563" y="53173"/>
                      <a:pt x="15563" y="52524"/>
                      <a:pt x="15563" y="52092"/>
                    </a:cubicBezTo>
                    <a:lnTo>
                      <a:pt x="20967" y="30693"/>
                    </a:lnTo>
                    <a:lnTo>
                      <a:pt x="35233" y="30693"/>
                    </a:lnTo>
                    <a:cubicBezTo>
                      <a:pt x="46689" y="30693"/>
                      <a:pt x="58361" y="22047"/>
                      <a:pt x="58361" y="12537"/>
                    </a:cubicBezTo>
                    <a:cubicBezTo>
                      <a:pt x="58361" y="6052"/>
                      <a:pt x="52741" y="0"/>
                      <a:pt x="42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4"/>
              <p:cNvSpPr/>
              <p:nvPr/>
            </p:nvSpPr>
            <p:spPr>
              <a:xfrm>
                <a:off x="2534700" y="2781825"/>
                <a:ext cx="1318550" cy="448550"/>
              </a:xfrm>
              <a:custGeom>
                <a:avLst/>
                <a:gdLst/>
                <a:ahLst/>
                <a:cxnLst/>
                <a:rect l="l" t="t" r="r" b="b"/>
                <a:pathLst>
                  <a:path w="52742" h="17942" extrusionOk="0">
                    <a:moveTo>
                      <a:pt x="2811" y="1"/>
                    </a:moveTo>
                    <a:cubicBezTo>
                      <a:pt x="1298" y="1"/>
                      <a:pt x="1" y="1"/>
                      <a:pt x="1" y="1514"/>
                    </a:cubicBezTo>
                    <a:cubicBezTo>
                      <a:pt x="1" y="3027"/>
                      <a:pt x="1081" y="3027"/>
                      <a:pt x="2378" y="3027"/>
                    </a:cubicBezTo>
                    <a:lnTo>
                      <a:pt x="50147" y="3027"/>
                    </a:lnTo>
                    <a:cubicBezTo>
                      <a:pt x="51444" y="3027"/>
                      <a:pt x="52741" y="3027"/>
                      <a:pt x="52741" y="1514"/>
                    </a:cubicBezTo>
                    <a:cubicBezTo>
                      <a:pt x="52741" y="1"/>
                      <a:pt x="51228" y="1"/>
                      <a:pt x="49715" y="1"/>
                    </a:cubicBezTo>
                    <a:close/>
                    <a:moveTo>
                      <a:pt x="2378" y="15131"/>
                    </a:moveTo>
                    <a:cubicBezTo>
                      <a:pt x="1081" y="15131"/>
                      <a:pt x="1" y="15131"/>
                      <a:pt x="1" y="16428"/>
                    </a:cubicBezTo>
                    <a:cubicBezTo>
                      <a:pt x="1" y="17941"/>
                      <a:pt x="1298" y="17941"/>
                      <a:pt x="2811" y="17941"/>
                    </a:cubicBezTo>
                    <a:lnTo>
                      <a:pt x="49715" y="17941"/>
                    </a:lnTo>
                    <a:cubicBezTo>
                      <a:pt x="51228" y="17941"/>
                      <a:pt x="52741" y="17941"/>
                      <a:pt x="52741" y="16428"/>
                    </a:cubicBezTo>
                    <a:cubicBezTo>
                      <a:pt x="52741" y="15131"/>
                      <a:pt x="51444" y="15131"/>
                      <a:pt x="50147" y="1513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4"/>
              <p:cNvSpPr/>
              <p:nvPr/>
            </p:nvSpPr>
            <p:spPr>
              <a:xfrm>
                <a:off x="4620550" y="2095575"/>
                <a:ext cx="924075" cy="1437400"/>
              </a:xfrm>
              <a:custGeom>
                <a:avLst/>
                <a:gdLst/>
                <a:ahLst/>
                <a:cxnLst/>
                <a:rect l="l" t="t" r="r" b="b"/>
                <a:pathLst>
                  <a:path w="36963" h="57496" extrusionOk="0">
                    <a:moveTo>
                      <a:pt x="15347" y="0"/>
                    </a:moveTo>
                    <a:cubicBezTo>
                      <a:pt x="14699" y="0"/>
                      <a:pt x="13834" y="0"/>
                      <a:pt x="13834" y="1513"/>
                    </a:cubicBezTo>
                    <a:cubicBezTo>
                      <a:pt x="13834" y="2378"/>
                      <a:pt x="14483" y="2378"/>
                      <a:pt x="16212" y="2378"/>
                    </a:cubicBezTo>
                    <a:cubicBezTo>
                      <a:pt x="21399" y="2378"/>
                      <a:pt x="21399" y="3026"/>
                      <a:pt x="21399" y="4107"/>
                    </a:cubicBezTo>
                    <a:cubicBezTo>
                      <a:pt x="21399" y="4539"/>
                      <a:pt x="21183" y="5188"/>
                      <a:pt x="20967" y="5836"/>
                    </a:cubicBezTo>
                    <a:lnTo>
                      <a:pt x="9727" y="51227"/>
                    </a:lnTo>
                    <a:cubicBezTo>
                      <a:pt x="8863" y="54253"/>
                      <a:pt x="8646" y="55118"/>
                      <a:pt x="2594" y="55118"/>
                    </a:cubicBezTo>
                    <a:cubicBezTo>
                      <a:pt x="649" y="55118"/>
                      <a:pt x="0" y="55118"/>
                      <a:pt x="0" y="56631"/>
                    </a:cubicBezTo>
                    <a:cubicBezTo>
                      <a:pt x="0" y="57496"/>
                      <a:pt x="865" y="57496"/>
                      <a:pt x="1297" y="57496"/>
                    </a:cubicBezTo>
                    <a:cubicBezTo>
                      <a:pt x="2810" y="57496"/>
                      <a:pt x="4540" y="57279"/>
                      <a:pt x="6053" y="57279"/>
                    </a:cubicBezTo>
                    <a:lnTo>
                      <a:pt x="16428" y="57279"/>
                    </a:lnTo>
                    <a:cubicBezTo>
                      <a:pt x="18157" y="57279"/>
                      <a:pt x="19886" y="57496"/>
                      <a:pt x="21615" y="57496"/>
                    </a:cubicBezTo>
                    <a:cubicBezTo>
                      <a:pt x="22264" y="57496"/>
                      <a:pt x="23345" y="57496"/>
                      <a:pt x="23345" y="55983"/>
                    </a:cubicBezTo>
                    <a:cubicBezTo>
                      <a:pt x="23345" y="55118"/>
                      <a:pt x="22912" y="55118"/>
                      <a:pt x="20967" y="55118"/>
                    </a:cubicBezTo>
                    <a:cubicBezTo>
                      <a:pt x="15779" y="55118"/>
                      <a:pt x="15779" y="54253"/>
                      <a:pt x="15779" y="53389"/>
                    </a:cubicBezTo>
                    <a:cubicBezTo>
                      <a:pt x="15779" y="53173"/>
                      <a:pt x="15779" y="52740"/>
                      <a:pt x="16212" y="51443"/>
                    </a:cubicBezTo>
                    <a:lnTo>
                      <a:pt x="27451" y="6268"/>
                    </a:lnTo>
                    <a:cubicBezTo>
                      <a:pt x="28316" y="3242"/>
                      <a:pt x="28316" y="2378"/>
                      <a:pt x="34584" y="2378"/>
                    </a:cubicBezTo>
                    <a:cubicBezTo>
                      <a:pt x="36314" y="2378"/>
                      <a:pt x="36962" y="2378"/>
                      <a:pt x="36962" y="865"/>
                    </a:cubicBezTo>
                    <a:cubicBezTo>
                      <a:pt x="36962" y="0"/>
                      <a:pt x="36097" y="0"/>
                      <a:pt x="35881" y="0"/>
                    </a:cubicBezTo>
                    <a:cubicBezTo>
                      <a:pt x="34368" y="0"/>
                      <a:pt x="32423" y="216"/>
                      <a:pt x="30910" y="216"/>
                    </a:cubicBezTo>
                    <a:lnTo>
                      <a:pt x="20751" y="216"/>
                    </a:lnTo>
                    <a:cubicBezTo>
                      <a:pt x="19022" y="216"/>
                      <a:pt x="17076" y="0"/>
                      <a:pt x="15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4"/>
              <p:cNvSpPr/>
              <p:nvPr/>
            </p:nvSpPr>
            <p:spPr>
              <a:xfrm>
                <a:off x="5717500" y="2095575"/>
                <a:ext cx="1475250" cy="1480625"/>
              </a:xfrm>
              <a:custGeom>
                <a:avLst/>
                <a:gdLst/>
                <a:ahLst/>
                <a:cxnLst/>
                <a:rect l="l" t="t" r="r" b="b"/>
                <a:pathLst>
                  <a:path w="59010" h="59225" extrusionOk="0">
                    <a:moveTo>
                      <a:pt x="1514" y="0"/>
                    </a:moveTo>
                    <a:cubicBezTo>
                      <a:pt x="1082" y="0"/>
                      <a:pt x="1" y="0"/>
                      <a:pt x="1" y="1513"/>
                    </a:cubicBezTo>
                    <a:cubicBezTo>
                      <a:pt x="1" y="2378"/>
                      <a:pt x="649" y="2378"/>
                      <a:pt x="1946" y="2378"/>
                    </a:cubicBezTo>
                    <a:cubicBezTo>
                      <a:pt x="6269" y="2378"/>
                      <a:pt x="6485" y="3242"/>
                      <a:pt x="6918" y="5404"/>
                    </a:cubicBezTo>
                    <a:lnTo>
                      <a:pt x="13618" y="57279"/>
                    </a:lnTo>
                    <a:cubicBezTo>
                      <a:pt x="13834" y="59009"/>
                      <a:pt x="13834" y="59225"/>
                      <a:pt x="14915" y="59225"/>
                    </a:cubicBezTo>
                    <a:cubicBezTo>
                      <a:pt x="15996" y="59225"/>
                      <a:pt x="16428" y="59009"/>
                      <a:pt x="17293" y="57712"/>
                    </a:cubicBezTo>
                    <a:lnTo>
                      <a:pt x="47554" y="9294"/>
                    </a:lnTo>
                    <a:cubicBezTo>
                      <a:pt x="50580" y="4755"/>
                      <a:pt x="53174" y="2810"/>
                      <a:pt x="57497" y="2378"/>
                    </a:cubicBezTo>
                    <a:cubicBezTo>
                      <a:pt x="58145" y="2378"/>
                      <a:pt x="59010" y="2378"/>
                      <a:pt x="59010" y="865"/>
                    </a:cubicBezTo>
                    <a:cubicBezTo>
                      <a:pt x="59010" y="432"/>
                      <a:pt x="58794" y="0"/>
                      <a:pt x="57929" y="0"/>
                    </a:cubicBezTo>
                    <a:cubicBezTo>
                      <a:pt x="56416" y="0"/>
                      <a:pt x="52741" y="216"/>
                      <a:pt x="51228" y="216"/>
                    </a:cubicBezTo>
                    <a:cubicBezTo>
                      <a:pt x="48851" y="216"/>
                      <a:pt x="46473" y="0"/>
                      <a:pt x="44095" y="0"/>
                    </a:cubicBezTo>
                    <a:cubicBezTo>
                      <a:pt x="43447" y="0"/>
                      <a:pt x="42582" y="0"/>
                      <a:pt x="42582" y="1513"/>
                    </a:cubicBezTo>
                    <a:cubicBezTo>
                      <a:pt x="42582" y="2378"/>
                      <a:pt x="43231" y="2378"/>
                      <a:pt x="43663" y="2378"/>
                    </a:cubicBezTo>
                    <a:cubicBezTo>
                      <a:pt x="46689" y="2594"/>
                      <a:pt x="47122" y="4107"/>
                      <a:pt x="47122" y="5188"/>
                    </a:cubicBezTo>
                    <a:cubicBezTo>
                      <a:pt x="47122" y="6484"/>
                      <a:pt x="45825" y="8430"/>
                      <a:pt x="45825" y="8430"/>
                    </a:cubicBezTo>
                    <a:lnTo>
                      <a:pt x="19454" y="50363"/>
                    </a:lnTo>
                    <a:lnTo>
                      <a:pt x="13402" y="4971"/>
                    </a:lnTo>
                    <a:cubicBezTo>
                      <a:pt x="13402" y="2594"/>
                      <a:pt x="17941" y="2378"/>
                      <a:pt x="18806" y="2378"/>
                    </a:cubicBezTo>
                    <a:cubicBezTo>
                      <a:pt x="20103" y="2378"/>
                      <a:pt x="20751" y="2378"/>
                      <a:pt x="20751" y="865"/>
                    </a:cubicBezTo>
                    <a:cubicBezTo>
                      <a:pt x="20751" y="0"/>
                      <a:pt x="19887" y="0"/>
                      <a:pt x="19671" y="0"/>
                    </a:cubicBezTo>
                    <a:cubicBezTo>
                      <a:pt x="18157" y="0"/>
                      <a:pt x="16428" y="216"/>
                      <a:pt x="15131" y="216"/>
                    </a:cubicBezTo>
                    <a:lnTo>
                      <a:pt x="10376" y="216"/>
                    </a:lnTo>
                    <a:cubicBezTo>
                      <a:pt x="4324" y="216"/>
                      <a:pt x="1730" y="0"/>
                      <a:pt x="15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" name="Google Shape;70;p14"/>
            <p:cNvSpPr txBox="1"/>
            <p:nvPr/>
          </p:nvSpPr>
          <p:spPr>
            <a:xfrm>
              <a:off x="2513000" y="3624126"/>
              <a:ext cx="1428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P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power (W)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I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current (A)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V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voltage (V)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1" name="Google Shape;71;p14"/>
          <p:cNvGrpSpPr/>
          <p:nvPr/>
        </p:nvGrpSpPr>
        <p:grpSpPr>
          <a:xfrm>
            <a:off x="5750375" y="1551668"/>
            <a:ext cx="2610914" cy="2735257"/>
            <a:chOff x="5731675" y="1510993"/>
            <a:chExt cx="2610914" cy="2735257"/>
          </a:xfrm>
        </p:grpSpPr>
        <p:grpSp>
          <p:nvGrpSpPr>
            <p:cNvPr id="72" name="Google Shape;72;p14"/>
            <p:cNvGrpSpPr/>
            <p:nvPr/>
          </p:nvGrpSpPr>
          <p:grpSpPr>
            <a:xfrm>
              <a:off x="5731675" y="1510993"/>
              <a:ext cx="2610913" cy="2127334"/>
              <a:chOff x="5724125" y="1716945"/>
              <a:chExt cx="2748330" cy="2287456"/>
            </a:xfrm>
          </p:grpSpPr>
          <p:grpSp>
            <p:nvGrpSpPr>
              <p:cNvPr id="73" name="Google Shape;73;p14"/>
              <p:cNvGrpSpPr/>
              <p:nvPr/>
            </p:nvGrpSpPr>
            <p:grpSpPr>
              <a:xfrm>
                <a:off x="5724125" y="1716945"/>
                <a:ext cx="2748330" cy="2287456"/>
                <a:chOff x="5257875" y="1401425"/>
                <a:chExt cx="3053700" cy="2541900"/>
              </a:xfrm>
            </p:grpSpPr>
            <p:sp>
              <p:nvSpPr>
                <p:cNvPr id="74" name="Google Shape;74;p14"/>
                <p:cNvSpPr/>
                <p:nvPr/>
              </p:nvSpPr>
              <p:spPr>
                <a:xfrm>
                  <a:off x="5257875" y="1401425"/>
                  <a:ext cx="3053700" cy="2541900"/>
                </a:xfrm>
                <a:prstGeom prst="triangle">
                  <a:avLst>
                    <a:gd name="adj" fmla="val 50000"/>
                  </a:avLst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75" name="Google Shape;75;p14"/>
                <p:cNvCxnSpPr>
                  <a:stCxn id="74" idx="1"/>
                  <a:endCxn id="74" idx="5"/>
                </p:cNvCxnSpPr>
                <p:nvPr/>
              </p:nvCxnSpPr>
              <p:spPr>
                <a:xfrm>
                  <a:off x="6021300" y="2672375"/>
                  <a:ext cx="152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6" name="Google Shape;76;p14"/>
                <p:cNvSpPr txBox="1"/>
                <p:nvPr/>
              </p:nvSpPr>
              <p:spPr>
                <a:xfrm>
                  <a:off x="6259200" y="2007575"/>
                  <a:ext cx="10512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9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POWER</a:t>
                  </a:r>
                  <a:endParaRPr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77" name="Google Shape;77;p14"/>
                <p:cNvSpPr txBox="1"/>
                <p:nvPr/>
              </p:nvSpPr>
              <p:spPr>
                <a:xfrm>
                  <a:off x="5550946" y="3108493"/>
                  <a:ext cx="13416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9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CURRENT</a:t>
                  </a:r>
                  <a:endParaRPr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</p:grpSp>
          <p:cxnSp>
            <p:nvCxnSpPr>
              <p:cNvPr id="78" name="Google Shape;78;p14"/>
              <p:cNvCxnSpPr>
                <a:stCxn id="74" idx="3"/>
              </p:cNvCxnSpPr>
              <p:nvPr/>
            </p:nvCxnSpPr>
            <p:spPr>
              <a:xfrm rot="10800000">
                <a:off x="7097990" y="2862001"/>
                <a:ext cx="300" cy="1142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" name="Google Shape;79;p14"/>
              <p:cNvSpPr txBox="1"/>
              <p:nvPr/>
            </p:nvSpPr>
            <p:spPr>
              <a:xfrm>
                <a:off x="7097993" y="3252115"/>
                <a:ext cx="1004700" cy="36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VOLTAGE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80" name="Google Shape;80;p14"/>
            <p:cNvSpPr txBox="1"/>
            <p:nvPr/>
          </p:nvSpPr>
          <p:spPr>
            <a:xfrm>
              <a:off x="5731675" y="3692150"/>
              <a:ext cx="2610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Using a formula triangle, power can be calculated as </a:t>
              </a:r>
              <a:r>
                <a:rPr lang="en" sz="12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current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× </a:t>
              </a:r>
              <a:r>
                <a:rPr lang="en" sz="12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voltage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A071F50-7659-093A-E666-BF0010FBD26D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ECF3AAF-8043-EBA2-383A-D11C6C5CDBFA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731F19-3C8B-B576-F537-FA923D8F24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10CAF7-566A-2DB4-2D59-9EDBF37705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25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87" name="Google Shape;87;p15"/>
          <p:cNvGrpSpPr/>
          <p:nvPr/>
        </p:nvGrpSpPr>
        <p:grpSpPr>
          <a:xfrm>
            <a:off x="5039750" y="1645713"/>
            <a:ext cx="3160200" cy="1852075"/>
            <a:chOff x="5039750" y="1121950"/>
            <a:chExt cx="3160200" cy="1852075"/>
          </a:xfrm>
        </p:grpSpPr>
        <p:sp>
          <p:nvSpPr>
            <p:cNvPr id="88" name="Google Shape;88;p15"/>
            <p:cNvSpPr txBox="1"/>
            <p:nvPr/>
          </p:nvSpPr>
          <p:spPr>
            <a:xfrm>
              <a:off x="5039750" y="1496525"/>
              <a:ext cx="3160200" cy="147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If a </a:t>
              </a:r>
              <a:r>
                <a:rPr lang="en" b="1">
                  <a:solidFill>
                    <a:srgbClr val="0B5394"/>
                  </a:solidFill>
                  <a:latin typeface="Cambria"/>
                  <a:ea typeface="Cambria"/>
                  <a:cs typeface="Cambria"/>
                  <a:sym typeface="Cambria"/>
                </a:rPr>
                <a:t>washing machine</a:t>
              </a:r>
              <a:r>
                <a:rPr lang="en" b="1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has a supplied voltage of </a:t>
              </a:r>
              <a:r>
                <a:rPr lang="en" b="1">
                  <a:latin typeface="Cambria"/>
                  <a:ea typeface="Cambria"/>
                  <a:cs typeface="Cambria"/>
                  <a:sym typeface="Cambria"/>
                </a:rPr>
                <a:t>230 V 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and runs a current of </a:t>
              </a:r>
              <a:r>
                <a:rPr lang="en" b="1">
                  <a:latin typeface="Cambria"/>
                  <a:ea typeface="Cambria"/>
                  <a:cs typeface="Cambria"/>
                  <a:sym typeface="Cambria"/>
                </a:rPr>
                <a:t>2.5 A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, What is the </a:t>
              </a:r>
              <a:r>
                <a:rPr lang="en" b="1">
                  <a:latin typeface="Cambria"/>
                  <a:ea typeface="Cambria"/>
                  <a:cs typeface="Cambria"/>
                  <a:sym typeface="Cambria"/>
                </a:rPr>
                <a:t>power 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supplied to the washing machine? </a:t>
              </a:r>
              <a:endParaRPr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230 × 2.5 = </a:t>
              </a:r>
              <a:r>
                <a:rPr lang="en" b="1">
                  <a:latin typeface="Cambria"/>
                  <a:ea typeface="Cambria"/>
                  <a:cs typeface="Cambria"/>
                  <a:sym typeface="Cambria"/>
                </a:rPr>
                <a:t>575 W</a:t>
              </a:r>
              <a:endParaRPr b="1"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89" name="Google Shape;89;p15"/>
            <p:cNvGrpSpPr/>
            <p:nvPr/>
          </p:nvGrpSpPr>
          <p:grpSpPr>
            <a:xfrm>
              <a:off x="5961538" y="1121950"/>
              <a:ext cx="1316616" cy="284280"/>
              <a:chOff x="335375" y="2095575"/>
              <a:chExt cx="6857375" cy="1480625"/>
            </a:xfrm>
          </p:grpSpPr>
          <p:sp>
            <p:nvSpPr>
              <p:cNvPr id="90" name="Google Shape;90;p15"/>
              <p:cNvSpPr/>
              <p:nvPr/>
            </p:nvSpPr>
            <p:spPr>
              <a:xfrm>
                <a:off x="335375" y="2095575"/>
                <a:ext cx="1459050" cy="1437400"/>
              </a:xfrm>
              <a:custGeom>
                <a:avLst/>
                <a:gdLst/>
                <a:ahLst/>
                <a:cxnLst/>
                <a:rect l="l" t="t" r="r" b="b"/>
                <a:pathLst>
                  <a:path w="58362" h="57496" extrusionOk="0">
                    <a:moveTo>
                      <a:pt x="39772" y="2378"/>
                    </a:moveTo>
                    <a:cubicBezTo>
                      <a:pt x="46041" y="2378"/>
                      <a:pt x="51228" y="4539"/>
                      <a:pt x="51228" y="10807"/>
                    </a:cubicBezTo>
                    <a:cubicBezTo>
                      <a:pt x="51228" y="12969"/>
                      <a:pt x="50147" y="20102"/>
                      <a:pt x="46257" y="23993"/>
                    </a:cubicBezTo>
                    <a:cubicBezTo>
                      <a:pt x="44960" y="25506"/>
                      <a:pt x="40853" y="28748"/>
                      <a:pt x="33288" y="28748"/>
                    </a:cubicBezTo>
                    <a:lnTo>
                      <a:pt x="21400" y="28748"/>
                    </a:lnTo>
                    <a:lnTo>
                      <a:pt x="27019" y="5620"/>
                    </a:lnTo>
                    <a:cubicBezTo>
                      <a:pt x="27884" y="2594"/>
                      <a:pt x="28100" y="2378"/>
                      <a:pt x="31342" y="2378"/>
                    </a:cubicBezTo>
                    <a:close/>
                    <a:moveTo>
                      <a:pt x="16212" y="0"/>
                    </a:moveTo>
                    <a:cubicBezTo>
                      <a:pt x="14699" y="0"/>
                      <a:pt x="13834" y="0"/>
                      <a:pt x="13834" y="1513"/>
                    </a:cubicBezTo>
                    <a:cubicBezTo>
                      <a:pt x="13834" y="2378"/>
                      <a:pt x="14699" y="2378"/>
                      <a:pt x="15780" y="2378"/>
                    </a:cubicBezTo>
                    <a:cubicBezTo>
                      <a:pt x="20967" y="2378"/>
                      <a:pt x="20967" y="3026"/>
                      <a:pt x="20967" y="4107"/>
                    </a:cubicBezTo>
                    <a:cubicBezTo>
                      <a:pt x="20967" y="4107"/>
                      <a:pt x="20967" y="4755"/>
                      <a:pt x="20751" y="6052"/>
                    </a:cubicBezTo>
                    <a:lnTo>
                      <a:pt x="9295" y="51227"/>
                    </a:lnTo>
                    <a:cubicBezTo>
                      <a:pt x="8647" y="54253"/>
                      <a:pt x="8431" y="55118"/>
                      <a:pt x="2594" y="55118"/>
                    </a:cubicBezTo>
                    <a:cubicBezTo>
                      <a:pt x="865" y="55118"/>
                      <a:pt x="1" y="55118"/>
                      <a:pt x="1" y="56631"/>
                    </a:cubicBezTo>
                    <a:cubicBezTo>
                      <a:pt x="1" y="57496"/>
                      <a:pt x="865" y="57496"/>
                      <a:pt x="1298" y="57496"/>
                    </a:cubicBezTo>
                    <a:cubicBezTo>
                      <a:pt x="3027" y="57496"/>
                      <a:pt x="4540" y="57279"/>
                      <a:pt x="6269" y="57279"/>
                    </a:cubicBezTo>
                    <a:lnTo>
                      <a:pt x="15996" y="57279"/>
                    </a:lnTo>
                    <a:cubicBezTo>
                      <a:pt x="17725" y="57279"/>
                      <a:pt x="19454" y="57496"/>
                      <a:pt x="20967" y="57496"/>
                    </a:cubicBezTo>
                    <a:cubicBezTo>
                      <a:pt x="21616" y="57496"/>
                      <a:pt x="22696" y="57496"/>
                      <a:pt x="22696" y="55766"/>
                    </a:cubicBezTo>
                    <a:cubicBezTo>
                      <a:pt x="22696" y="55118"/>
                      <a:pt x="21832" y="55118"/>
                      <a:pt x="20535" y="55118"/>
                    </a:cubicBezTo>
                    <a:cubicBezTo>
                      <a:pt x="15563" y="55118"/>
                      <a:pt x="15563" y="54470"/>
                      <a:pt x="15563" y="53605"/>
                    </a:cubicBezTo>
                    <a:cubicBezTo>
                      <a:pt x="15563" y="53173"/>
                      <a:pt x="15563" y="52524"/>
                      <a:pt x="15563" y="52092"/>
                    </a:cubicBezTo>
                    <a:lnTo>
                      <a:pt x="20967" y="30693"/>
                    </a:lnTo>
                    <a:lnTo>
                      <a:pt x="35233" y="30693"/>
                    </a:lnTo>
                    <a:cubicBezTo>
                      <a:pt x="46689" y="30693"/>
                      <a:pt x="58361" y="22047"/>
                      <a:pt x="58361" y="12537"/>
                    </a:cubicBezTo>
                    <a:cubicBezTo>
                      <a:pt x="58361" y="6052"/>
                      <a:pt x="52741" y="0"/>
                      <a:pt x="42150" y="0"/>
                    </a:cubicBezTo>
                    <a:close/>
                  </a:path>
                </a:pathLst>
              </a:custGeom>
              <a:solidFill>
                <a:srgbClr val="0B5394"/>
              </a:solidFill>
              <a:ln w="9525" cap="flat" cmpd="sng">
                <a:solidFill>
                  <a:srgbClr val="0B539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3C78D8"/>
                  </a:solidFill>
                </a:endParaRPr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2534700" y="2781825"/>
                <a:ext cx="1318550" cy="448550"/>
              </a:xfrm>
              <a:custGeom>
                <a:avLst/>
                <a:gdLst/>
                <a:ahLst/>
                <a:cxnLst/>
                <a:rect l="l" t="t" r="r" b="b"/>
                <a:pathLst>
                  <a:path w="52742" h="17942" extrusionOk="0">
                    <a:moveTo>
                      <a:pt x="2811" y="1"/>
                    </a:moveTo>
                    <a:cubicBezTo>
                      <a:pt x="1298" y="1"/>
                      <a:pt x="1" y="1"/>
                      <a:pt x="1" y="1514"/>
                    </a:cubicBezTo>
                    <a:cubicBezTo>
                      <a:pt x="1" y="3027"/>
                      <a:pt x="1081" y="3027"/>
                      <a:pt x="2378" y="3027"/>
                    </a:cubicBezTo>
                    <a:lnTo>
                      <a:pt x="50147" y="3027"/>
                    </a:lnTo>
                    <a:cubicBezTo>
                      <a:pt x="51444" y="3027"/>
                      <a:pt x="52741" y="3027"/>
                      <a:pt x="52741" y="1514"/>
                    </a:cubicBezTo>
                    <a:cubicBezTo>
                      <a:pt x="52741" y="1"/>
                      <a:pt x="51228" y="1"/>
                      <a:pt x="49715" y="1"/>
                    </a:cubicBezTo>
                    <a:close/>
                    <a:moveTo>
                      <a:pt x="2378" y="15131"/>
                    </a:moveTo>
                    <a:cubicBezTo>
                      <a:pt x="1081" y="15131"/>
                      <a:pt x="1" y="15131"/>
                      <a:pt x="1" y="16428"/>
                    </a:cubicBezTo>
                    <a:cubicBezTo>
                      <a:pt x="1" y="17941"/>
                      <a:pt x="1298" y="17941"/>
                      <a:pt x="2811" y="17941"/>
                    </a:cubicBezTo>
                    <a:lnTo>
                      <a:pt x="49715" y="17941"/>
                    </a:lnTo>
                    <a:cubicBezTo>
                      <a:pt x="51228" y="17941"/>
                      <a:pt x="52741" y="17941"/>
                      <a:pt x="52741" y="16428"/>
                    </a:cubicBezTo>
                    <a:cubicBezTo>
                      <a:pt x="52741" y="15131"/>
                      <a:pt x="51444" y="15131"/>
                      <a:pt x="50147" y="15131"/>
                    </a:cubicBezTo>
                    <a:close/>
                  </a:path>
                </a:pathLst>
              </a:custGeom>
              <a:solidFill>
                <a:srgbClr val="0B5394"/>
              </a:solidFill>
              <a:ln w="9525" cap="flat" cmpd="sng">
                <a:solidFill>
                  <a:srgbClr val="0B539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3C78D8"/>
                  </a:solidFill>
                </a:endParaRPr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620550" y="2095575"/>
                <a:ext cx="924075" cy="1437400"/>
              </a:xfrm>
              <a:custGeom>
                <a:avLst/>
                <a:gdLst/>
                <a:ahLst/>
                <a:cxnLst/>
                <a:rect l="l" t="t" r="r" b="b"/>
                <a:pathLst>
                  <a:path w="36963" h="57496" extrusionOk="0">
                    <a:moveTo>
                      <a:pt x="15347" y="0"/>
                    </a:moveTo>
                    <a:cubicBezTo>
                      <a:pt x="14699" y="0"/>
                      <a:pt x="13834" y="0"/>
                      <a:pt x="13834" y="1513"/>
                    </a:cubicBezTo>
                    <a:cubicBezTo>
                      <a:pt x="13834" y="2378"/>
                      <a:pt x="14483" y="2378"/>
                      <a:pt x="16212" y="2378"/>
                    </a:cubicBezTo>
                    <a:cubicBezTo>
                      <a:pt x="21399" y="2378"/>
                      <a:pt x="21399" y="3026"/>
                      <a:pt x="21399" y="4107"/>
                    </a:cubicBezTo>
                    <a:cubicBezTo>
                      <a:pt x="21399" y="4539"/>
                      <a:pt x="21183" y="5188"/>
                      <a:pt x="20967" y="5836"/>
                    </a:cubicBezTo>
                    <a:lnTo>
                      <a:pt x="9727" y="51227"/>
                    </a:lnTo>
                    <a:cubicBezTo>
                      <a:pt x="8863" y="54253"/>
                      <a:pt x="8646" y="55118"/>
                      <a:pt x="2594" y="55118"/>
                    </a:cubicBezTo>
                    <a:cubicBezTo>
                      <a:pt x="649" y="55118"/>
                      <a:pt x="0" y="55118"/>
                      <a:pt x="0" y="56631"/>
                    </a:cubicBezTo>
                    <a:cubicBezTo>
                      <a:pt x="0" y="57496"/>
                      <a:pt x="865" y="57496"/>
                      <a:pt x="1297" y="57496"/>
                    </a:cubicBezTo>
                    <a:cubicBezTo>
                      <a:pt x="2810" y="57496"/>
                      <a:pt x="4540" y="57279"/>
                      <a:pt x="6053" y="57279"/>
                    </a:cubicBezTo>
                    <a:lnTo>
                      <a:pt x="16428" y="57279"/>
                    </a:lnTo>
                    <a:cubicBezTo>
                      <a:pt x="18157" y="57279"/>
                      <a:pt x="19886" y="57496"/>
                      <a:pt x="21615" y="57496"/>
                    </a:cubicBezTo>
                    <a:cubicBezTo>
                      <a:pt x="22264" y="57496"/>
                      <a:pt x="23345" y="57496"/>
                      <a:pt x="23345" y="55983"/>
                    </a:cubicBezTo>
                    <a:cubicBezTo>
                      <a:pt x="23345" y="55118"/>
                      <a:pt x="22912" y="55118"/>
                      <a:pt x="20967" y="55118"/>
                    </a:cubicBezTo>
                    <a:cubicBezTo>
                      <a:pt x="15779" y="55118"/>
                      <a:pt x="15779" y="54253"/>
                      <a:pt x="15779" y="53389"/>
                    </a:cubicBezTo>
                    <a:cubicBezTo>
                      <a:pt x="15779" y="53173"/>
                      <a:pt x="15779" y="52740"/>
                      <a:pt x="16212" y="51443"/>
                    </a:cubicBezTo>
                    <a:lnTo>
                      <a:pt x="27451" y="6268"/>
                    </a:lnTo>
                    <a:cubicBezTo>
                      <a:pt x="28316" y="3242"/>
                      <a:pt x="28316" y="2378"/>
                      <a:pt x="34584" y="2378"/>
                    </a:cubicBezTo>
                    <a:cubicBezTo>
                      <a:pt x="36314" y="2378"/>
                      <a:pt x="36962" y="2378"/>
                      <a:pt x="36962" y="865"/>
                    </a:cubicBezTo>
                    <a:cubicBezTo>
                      <a:pt x="36962" y="0"/>
                      <a:pt x="36097" y="0"/>
                      <a:pt x="35881" y="0"/>
                    </a:cubicBezTo>
                    <a:cubicBezTo>
                      <a:pt x="34368" y="0"/>
                      <a:pt x="32423" y="216"/>
                      <a:pt x="30910" y="216"/>
                    </a:cubicBezTo>
                    <a:lnTo>
                      <a:pt x="20751" y="216"/>
                    </a:lnTo>
                    <a:cubicBezTo>
                      <a:pt x="19022" y="216"/>
                      <a:pt x="17076" y="0"/>
                      <a:pt x="15347" y="0"/>
                    </a:cubicBezTo>
                    <a:close/>
                  </a:path>
                </a:pathLst>
              </a:custGeom>
              <a:solidFill>
                <a:srgbClr val="0B5394"/>
              </a:solidFill>
              <a:ln w="9525" cap="flat" cmpd="sng">
                <a:solidFill>
                  <a:srgbClr val="0B539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3C78D8"/>
                  </a:solidFill>
                </a:endParaRPr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5717500" y="2095575"/>
                <a:ext cx="1475250" cy="1480625"/>
              </a:xfrm>
              <a:custGeom>
                <a:avLst/>
                <a:gdLst/>
                <a:ahLst/>
                <a:cxnLst/>
                <a:rect l="l" t="t" r="r" b="b"/>
                <a:pathLst>
                  <a:path w="59010" h="59225" extrusionOk="0">
                    <a:moveTo>
                      <a:pt x="1514" y="0"/>
                    </a:moveTo>
                    <a:cubicBezTo>
                      <a:pt x="1082" y="0"/>
                      <a:pt x="1" y="0"/>
                      <a:pt x="1" y="1513"/>
                    </a:cubicBezTo>
                    <a:cubicBezTo>
                      <a:pt x="1" y="2378"/>
                      <a:pt x="649" y="2378"/>
                      <a:pt x="1946" y="2378"/>
                    </a:cubicBezTo>
                    <a:cubicBezTo>
                      <a:pt x="6269" y="2378"/>
                      <a:pt x="6485" y="3242"/>
                      <a:pt x="6918" y="5404"/>
                    </a:cubicBezTo>
                    <a:lnTo>
                      <a:pt x="13618" y="57279"/>
                    </a:lnTo>
                    <a:cubicBezTo>
                      <a:pt x="13834" y="59009"/>
                      <a:pt x="13834" y="59225"/>
                      <a:pt x="14915" y="59225"/>
                    </a:cubicBezTo>
                    <a:cubicBezTo>
                      <a:pt x="15996" y="59225"/>
                      <a:pt x="16428" y="59009"/>
                      <a:pt x="17293" y="57712"/>
                    </a:cubicBezTo>
                    <a:lnTo>
                      <a:pt x="47554" y="9294"/>
                    </a:lnTo>
                    <a:cubicBezTo>
                      <a:pt x="50580" y="4755"/>
                      <a:pt x="53174" y="2810"/>
                      <a:pt x="57497" y="2378"/>
                    </a:cubicBezTo>
                    <a:cubicBezTo>
                      <a:pt x="58145" y="2378"/>
                      <a:pt x="59010" y="2378"/>
                      <a:pt x="59010" y="865"/>
                    </a:cubicBezTo>
                    <a:cubicBezTo>
                      <a:pt x="59010" y="432"/>
                      <a:pt x="58794" y="0"/>
                      <a:pt x="57929" y="0"/>
                    </a:cubicBezTo>
                    <a:cubicBezTo>
                      <a:pt x="56416" y="0"/>
                      <a:pt x="52741" y="216"/>
                      <a:pt x="51228" y="216"/>
                    </a:cubicBezTo>
                    <a:cubicBezTo>
                      <a:pt x="48851" y="216"/>
                      <a:pt x="46473" y="0"/>
                      <a:pt x="44095" y="0"/>
                    </a:cubicBezTo>
                    <a:cubicBezTo>
                      <a:pt x="43447" y="0"/>
                      <a:pt x="42582" y="0"/>
                      <a:pt x="42582" y="1513"/>
                    </a:cubicBezTo>
                    <a:cubicBezTo>
                      <a:pt x="42582" y="2378"/>
                      <a:pt x="43231" y="2378"/>
                      <a:pt x="43663" y="2378"/>
                    </a:cubicBezTo>
                    <a:cubicBezTo>
                      <a:pt x="46689" y="2594"/>
                      <a:pt x="47122" y="4107"/>
                      <a:pt x="47122" y="5188"/>
                    </a:cubicBezTo>
                    <a:cubicBezTo>
                      <a:pt x="47122" y="6484"/>
                      <a:pt x="45825" y="8430"/>
                      <a:pt x="45825" y="8430"/>
                    </a:cubicBezTo>
                    <a:lnTo>
                      <a:pt x="19454" y="50363"/>
                    </a:lnTo>
                    <a:lnTo>
                      <a:pt x="13402" y="4971"/>
                    </a:lnTo>
                    <a:cubicBezTo>
                      <a:pt x="13402" y="2594"/>
                      <a:pt x="17941" y="2378"/>
                      <a:pt x="18806" y="2378"/>
                    </a:cubicBezTo>
                    <a:cubicBezTo>
                      <a:pt x="20103" y="2378"/>
                      <a:pt x="20751" y="2378"/>
                      <a:pt x="20751" y="865"/>
                    </a:cubicBezTo>
                    <a:cubicBezTo>
                      <a:pt x="20751" y="0"/>
                      <a:pt x="19887" y="0"/>
                      <a:pt x="19671" y="0"/>
                    </a:cubicBezTo>
                    <a:cubicBezTo>
                      <a:pt x="18157" y="0"/>
                      <a:pt x="16428" y="216"/>
                      <a:pt x="15131" y="216"/>
                    </a:cubicBezTo>
                    <a:lnTo>
                      <a:pt x="10376" y="216"/>
                    </a:lnTo>
                    <a:cubicBezTo>
                      <a:pt x="4324" y="216"/>
                      <a:pt x="1730" y="0"/>
                      <a:pt x="1514" y="0"/>
                    </a:cubicBezTo>
                    <a:close/>
                  </a:path>
                </a:pathLst>
              </a:custGeom>
              <a:solidFill>
                <a:srgbClr val="0B5394"/>
              </a:solidFill>
              <a:ln w="9525" cap="flat" cmpd="sng">
                <a:solidFill>
                  <a:srgbClr val="0B539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3C78D8"/>
                  </a:solidFill>
                </a:endParaRPr>
              </a:p>
            </p:txBody>
          </p:sp>
        </p:grp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8A3FEC7-606A-CF13-22B4-6D74203F7206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D88D683-D4CA-8790-B000-7F0CF974D259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0854A-0E43-1764-5934-5DE8B28F02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FB11A5-6096-26C5-F509-DC619B2826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Fuses and Current Ratings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311700" y="1152325"/>
            <a:ext cx="8520600" cy="26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electrical appliances come supplied with a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fuse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fuse is a section of wire, surrounded by a glass cylinder.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current running through the appliance gets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too high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fuse will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blow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current increases, the temperature running through the wire in the fuse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also increases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Eventually, the temperature will sufficient to melt the wire.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will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break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circuit and the appliance will turn off immediately.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fuses will have different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current ratings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current rating is 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maximum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current the fuse can carry without blowing.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order to operate as efficiently as possible, the fuse should be rated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just above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operating current of the circuit.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01" name="Google Shape;101;p16"/>
          <p:cNvGrpSpPr/>
          <p:nvPr/>
        </p:nvGrpSpPr>
        <p:grpSpPr>
          <a:xfrm>
            <a:off x="1969638" y="3778213"/>
            <a:ext cx="5204718" cy="819352"/>
            <a:chOff x="2487250" y="3912813"/>
            <a:chExt cx="5204718" cy="819352"/>
          </a:xfrm>
        </p:grpSpPr>
        <p:grpSp>
          <p:nvGrpSpPr>
            <p:cNvPr id="102" name="Google Shape;102;p16"/>
            <p:cNvGrpSpPr/>
            <p:nvPr/>
          </p:nvGrpSpPr>
          <p:grpSpPr>
            <a:xfrm>
              <a:off x="6121901" y="3912813"/>
              <a:ext cx="1570066" cy="819352"/>
              <a:chOff x="1634076" y="3912813"/>
              <a:chExt cx="1570066" cy="819352"/>
            </a:xfrm>
          </p:grpSpPr>
          <p:grpSp>
            <p:nvGrpSpPr>
              <p:cNvPr id="103" name="Google Shape;103;p16"/>
              <p:cNvGrpSpPr/>
              <p:nvPr/>
            </p:nvGrpSpPr>
            <p:grpSpPr>
              <a:xfrm rot="5400000">
                <a:off x="2009433" y="3537456"/>
                <a:ext cx="819352" cy="1570066"/>
                <a:chOff x="2421025" y="208650"/>
                <a:chExt cx="2731175" cy="5235300"/>
              </a:xfrm>
            </p:grpSpPr>
            <p:sp>
              <p:nvSpPr>
                <p:cNvPr id="104" name="Google Shape;104;p16"/>
                <p:cNvSpPr/>
                <p:nvPr/>
              </p:nvSpPr>
              <p:spPr>
                <a:xfrm>
                  <a:off x="3237250" y="674825"/>
                  <a:ext cx="1519825" cy="463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93" h="185567" extrusionOk="0">
                      <a:moveTo>
                        <a:pt x="7140" y="185566"/>
                      </a:moveTo>
                      <a:lnTo>
                        <a:pt x="60793" y="1317"/>
                      </a:lnTo>
                      <a:lnTo>
                        <a:pt x="53653" y="0"/>
                      </a:lnTo>
                      <a:lnTo>
                        <a:pt x="0" y="184249"/>
                      </a:lnTo>
                      <a:lnTo>
                        <a:pt x="7140" y="1855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16"/>
                <p:cNvSpPr/>
                <p:nvPr/>
              </p:nvSpPr>
              <p:spPr>
                <a:xfrm>
                  <a:off x="3046625" y="622825"/>
                  <a:ext cx="1531950" cy="465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78" h="186330" extrusionOk="0">
                      <a:moveTo>
                        <a:pt x="7625" y="186329"/>
                      </a:moveTo>
                      <a:lnTo>
                        <a:pt x="61278" y="2080"/>
                      </a:lnTo>
                      <a:lnTo>
                        <a:pt x="53722" y="1"/>
                      </a:lnTo>
                      <a:lnTo>
                        <a:pt x="0" y="184319"/>
                      </a:lnTo>
                      <a:lnTo>
                        <a:pt x="7625" y="1863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16"/>
                <p:cNvSpPr/>
                <p:nvPr/>
              </p:nvSpPr>
              <p:spPr>
                <a:xfrm>
                  <a:off x="2862925" y="560450"/>
                  <a:ext cx="1526750" cy="467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70" h="186814" extrusionOk="0">
                      <a:moveTo>
                        <a:pt x="7348" y="186814"/>
                      </a:moveTo>
                      <a:lnTo>
                        <a:pt x="61070" y="2496"/>
                      </a:lnTo>
                      <a:lnTo>
                        <a:pt x="53722" y="0"/>
                      </a:lnTo>
                      <a:lnTo>
                        <a:pt x="1" y="184249"/>
                      </a:lnTo>
                      <a:lnTo>
                        <a:pt x="7348" y="1868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16"/>
                <p:cNvSpPr/>
                <p:nvPr/>
              </p:nvSpPr>
              <p:spPr>
                <a:xfrm>
                  <a:off x="2706950" y="491125"/>
                  <a:ext cx="1499050" cy="467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62" h="187022" extrusionOk="0">
                      <a:moveTo>
                        <a:pt x="6240" y="187022"/>
                      </a:moveTo>
                      <a:lnTo>
                        <a:pt x="59961" y="2773"/>
                      </a:lnTo>
                      <a:lnTo>
                        <a:pt x="53584" y="1"/>
                      </a:lnTo>
                      <a:lnTo>
                        <a:pt x="1" y="184249"/>
                      </a:lnTo>
                      <a:lnTo>
                        <a:pt x="6240" y="1870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16"/>
                <p:cNvSpPr/>
                <p:nvPr/>
              </p:nvSpPr>
              <p:spPr>
                <a:xfrm>
                  <a:off x="2587375" y="421800"/>
                  <a:ext cx="1459175" cy="467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7" h="187023" extrusionOk="0">
                      <a:moveTo>
                        <a:pt x="4784" y="187022"/>
                      </a:moveTo>
                      <a:lnTo>
                        <a:pt x="58367" y="2774"/>
                      </a:lnTo>
                      <a:lnTo>
                        <a:pt x="53723" y="1"/>
                      </a:lnTo>
                      <a:lnTo>
                        <a:pt x="1" y="184319"/>
                      </a:lnTo>
                      <a:lnTo>
                        <a:pt x="4784" y="1870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16"/>
                <p:cNvSpPr/>
                <p:nvPr/>
              </p:nvSpPr>
              <p:spPr>
                <a:xfrm>
                  <a:off x="2521525" y="359425"/>
                  <a:ext cx="1408925" cy="467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7" h="186814" extrusionOk="0">
                      <a:moveTo>
                        <a:pt x="2635" y="186814"/>
                      </a:moveTo>
                      <a:lnTo>
                        <a:pt x="56357" y="2496"/>
                      </a:lnTo>
                      <a:lnTo>
                        <a:pt x="53653" y="0"/>
                      </a:lnTo>
                      <a:lnTo>
                        <a:pt x="1" y="184318"/>
                      </a:lnTo>
                      <a:lnTo>
                        <a:pt x="2635" y="1868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16"/>
                <p:cNvSpPr/>
                <p:nvPr/>
              </p:nvSpPr>
              <p:spPr>
                <a:xfrm>
                  <a:off x="2514600" y="312625"/>
                  <a:ext cx="1348275" cy="465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31" h="186191" extrusionOk="0">
                      <a:moveTo>
                        <a:pt x="278" y="186190"/>
                      </a:moveTo>
                      <a:lnTo>
                        <a:pt x="53930" y="1872"/>
                      </a:lnTo>
                      <a:lnTo>
                        <a:pt x="53653" y="1"/>
                      </a:lnTo>
                      <a:lnTo>
                        <a:pt x="1" y="184249"/>
                      </a:lnTo>
                      <a:lnTo>
                        <a:pt x="278" y="1861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16"/>
                <p:cNvSpPr/>
                <p:nvPr/>
              </p:nvSpPr>
              <p:spPr>
                <a:xfrm>
                  <a:off x="3670475" y="680025"/>
                  <a:ext cx="1393325" cy="46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3" h="185497" extrusionOk="0">
                      <a:moveTo>
                        <a:pt x="2080" y="184249"/>
                      </a:moveTo>
                      <a:lnTo>
                        <a:pt x="55733" y="0"/>
                      </a:lnTo>
                      <a:lnTo>
                        <a:pt x="53653" y="1248"/>
                      </a:lnTo>
                      <a:lnTo>
                        <a:pt x="1" y="185497"/>
                      </a:lnTo>
                      <a:lnTo>
                        <a:pt x="2080" y="1842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16"/>
                <p:cNvSpPr/>
                <p:nvPr/>
              </p:nvSpPr>
              <p:spPr>
                <a:xfrm>
                  <a:off x="3564775" y="711200"/>
                  <a:ext cx="1447050" cy="46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82" h="184666" extrusionOk="0">
                      <a:moveTo>
                        <a:pt x="4229" y="184250"/>
                      </a:moveTo>
                      <a:lnTo>
                        <a:pt x="57881" y="1"/>
                      </a:lnTo>
                      <a:lnTo>
                        <a:pt x="53653" y="348"/>
                      </a:lnTo>
                      <a:lnTo>
                        <a:pt x="0" y="184666"/>
                      </a:lnTo>
                      <a:lnTo>
                        <a:pt x="4229" y="1842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16"/>
                <p:cNvSpPr/>
                <p:nvPr/>
              </p:nvSpPr>
              <p:spPr>
                <a:xfrm>
                  <a:off x="3415750" y="707750"/>
                  <a:ext cx="1490350" cy="462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14" h="184804" extrusionOk="0">
                      <a:moveTo>
                        <a:pt x="5961" y="184804"/>
                      </a:moveTo>
                      <a:lnTo>
                        <a:pt x="59614" y="486"/>
                      </a:lnTo>
                      <a:lnTo>
                        <a:pt x="53653" y="0"/>
                      </a:lnTo>
                      <a:lnTo>
                        <a:pt x="0" y="184249"/>
                      </a:lnTo>
                      <a:lnTo>
                        <a:pt x="5961" y="1848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16"/>
                <p:cNvSpPr/>
                <p:nvPr/>
              </p:nvSpPr>
              <p:spPr>
                <a:xfrm>
                  <a:off x="3855900" y="272775"/>
                  <a:ext cx="1207900" cy="4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16" h="17885" extrusionOk="0">
                      <a:moveTo>
                        <a:pt x="46236" y="17538"/>
                      </a:moveTo>
                      <a:lnTo>
                        <a:pt x="48316" y="16290"/>
                      </a:lnTo>
                      <a:lnTo>
                        <a:pt x="47969" y="14349"/>
                      </a:lnTo>
                      <a:lnTo>
                        <a:pt x="45335" y="11923"/>
                      </a:lnTo>
                      <a:lnTo>
                        <a:pt x="40622" y="9150"/>
                      </a:lnTo>
                      <a:lnTo>
                        <a:pt x="34314" y="6378"/>
                      </a:lnTo>
                      <a:lnTo>
                        <a:pt x="26966" y="3813"/>
                      </a:lnTo>
                      <a:lnTo>
                        <a:pt x="19410" y="1803"/>
                      </a:lnTo>
                      <a:lnTo>
                        <a:pt x="12270" y="486"/>
                      </a:lnTo>
                      <a:lnTo>
                        <a:pt x="6309" y="0"/>
                      </a:lnTo>
                      <a:lnTo>
                        <a:pt x="2011" y="347"/>
                      </a:lnTo>
                      <a:lnTo>
                        <a:pt x="1" y="1595"/>
                      </a:lnTo>
                      <a:lnTo>
                        <a:pt x="278" y="3466"/>
                      </a:lnTo>
                      <a:lnTo>
                        <a:pt x="2982" y="5962"/>
                      </a:lnTo>
                      <a:lnTo>
                        <a:pt x="7626" y="8735"/>
                      </a:lnTo>
                      <a:lnTo>
                        <a:pt x="14003" y="11507"/>
                      </a:lnTo>
                      <a:lnTo>
                        <a:pt x="21351" y="14003"/>
                      </a:lnTo>
                      <a:lnTo>
                        <a:pt x="28907" y="16082"/>
                      </a:lnTo>
                      <a:lnTo>
                        <a:pt x="36047" y="17399"/>
                      </a:lnTo>
                      <a:lnTo>
                        <a:pt x="42008" y="17885"/>
                      </a:lnTo>
                      <a:lnTo>
                        <a:pt x="46236" y="175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16"/>
                <p:cNvSpPr/>
                <p:nvPr/>
              </p:nvSpPr>
              <p:spPr>
                <a:xfrm>
                  <a:off x="2499000" y="290100"/>
                  <a:ext cx="2582150" cy="509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286" h="203798" extrusionOk="0">
                      <a:moveTo>
                        <a:pt x="103285" y="13726"/>
                      </a:moveTo>
                      <a:lnTo>
                        <a:pt x="54069" y="1"/>
                      </a:lnTo>
                      <a:lnTo>
                        <a:pt x="1" y="186883"/>
                      </a:lnTo>
                      <a:lnTo>
                        <a:pt x="139" y="187923"/>
                      </a:lnTo>
                      <a:lnTo>
                        <a:pt x="763" y="189171"/>
                      </a:lnTo>
                      <a:lnTo>
                        <a:pt x="2704" y="191112"/>
                      </a:lnTo>
                      <a:lnTo>
                        <a:pt x="6031" y="193469"/>
                      </a:lnTo>
                      <a:lnTo>
                        <a:pt x="10121" y="195618"/>
                      </a:lnTo>
                      <a:lnTo>
                        <a:pt x="15944" y="198182"/>
                      </a:lnTo>
                      <a:lnTo>
                        <a:pt x="21767" y="200262"/>
                      </a:lnTo>
                      <a:lnTo>
                        <a:pt x="28560" y="202064"/>
                      </a:lnTo>
                      <a:lnTo>
                        <a:pt x="34036" y="203104"/>
                      </a:lnTo>
                      <a:lnTo>
                        <a:pt x="39166" y="203728"/>
                      </a:lnTo>
                      <a:lnTo>
                        <a:pt x="41730" y="203797"/>
                      </a:lnTo>
                      <a:lnTo>
                        <a:pt x="44711" y="203520"/>
                      </a:lnTo>
                      <a:lnTo>
                        <a:pt x="47345" y="202827"/>
                      </a:lnTo>
                      <a:lnTo>
                        <a:pt x="48454" y="202203"/>
                      </a:lnTo>
                      <a:lnTo>
                        <a:pt x="49009" y="201440"/>
                      </a:lnTo>
                      <a:lnTo>
                        <a:pt x="49009" y="200816"/>
                      </a:lnTo>
                      <a:lnTo>
                        <a:pt x="48939" y="200678"/>
                      </a:lnTo>
                      <a:lnTo>
                        <a:pt x="103285" y="1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rgbClr val="11111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16"/>
                <p:cNvSpPr/>
                <p:nvPr/>
              </p:nvSpPr>
              <p:spPr>
                <a:xfrm>
                  <a:off x="3445200" y="1218975"/>
                  <a:ext cx="1396800" cy="60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72" h="24193" extrusionOk="0">
                      <a:moveTo>
                        <a:pt x="1179" y="4021"/>
                      </a:moveTo>
                      <a:cubicBezTo>
                        <a:pt x="0" y="7972"/>
                        <a:pt x="11022" y="14834"/>
                        <a:pt x="25718" y="19271"/>
                      </a:cubicBezTo>
                      <a:cubicBezTo>
                        <a:pt x="40552" y="23777"/>
                        <a:pt x="53514" y="24192"/>
                        <a:pt x="54693" y="20172"/>
                      </a:cubicBezTo>
                      <a:cubicBezTo>
                        <a:pt x="55871" y="16221"/>
                        <a:pt x="44919" y="9428"/>
                        <a:pt x="30085" y="4922"/>
                      </a:cubicBezTo>
                      <a:cubicBezTo>
                        <a:pt x="15320" y="486"/>
                        <a:pt x="2357" y="0"/>
                        <a:pt x="1179" y="40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16"/>
                <p:cNvSpPr/>
                <p:nvPr/>
              </p:nvSpPr>
              <p:spPr>
                <a:xfrm>
                  <a:off x="3472925" y="300500"/>
                  <a:ext cx="1651525" cy="149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1" h="59615" extrusionOk="0">
                      <a:moveTo>
                        <a:pt x="12478" y="0"/>
                      </a:moveTo>
                      <a:lnTo>
                        <a:pt x="1" y="41453"/>
                      </a:lnTo>
                      <a:lnTo>
                        <a:pt x="416" y="42631"/>
                      </a:lnTo>
                      <a:lnTo>
                        <a:pt x="1456" y="44156"/>
                      </a:lnTo>
                      <a:lnTo>
                        <a:pt x="3813" y="46305"/>
                      </a:lnTo>
                      <a:lnTo>
                        <a:pt x="7556" y="48731"/>
                      </a:lnTo>
                      <a:lnTo>
                        <a:pt x="13656" y="51920"/>
                      </a:lnTo>
                      <a:lnTo>
                        <a:pt x="19132" y="54208"/>
                      </a:lnTo>
                      <a:lnTo>
                        <a:pt x="26619" y="56634"/>
                      </a:lnTo>
                      <a:lnTo>
                        <a:pt x="32580" y="58228"/>
                      </a:lnTo>
                      <a:lnTo>
                        <a:pt x="37918" y="59129"/>
                      </a:lnTo>
                      <a:lnTo>
                        <a:pt x="42215" y="59545"/>
                      </a:lnTo>
                      <a:lnTo>
                        <a:pt x="46790" y="59614"/>
                      </a:lnTo>
                      <a:lnTo>
                        <a:pt x="49425" y="59406"/>
                      </a:lnTo>
                      <a:lnTo>
                        <a:pt x="51504" y="58852"/>
                      </a:lnTo>
                      <a:lnTo>
                        <a:pt x="52752" y="58228"/>
                      </a:lnTo>
                      <a:lnTo>
                        <a:pt x="53306" y="57674"/>
                      </a:lnTo>
                      <a:lnTo>
                        <a:pt x="66061" y="15874"/>
                      </a:lnTo>
                      <a:lnTo>
                        <a:pt x="12478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 cap="rnd" cmpd="sng">
                  <a:solidFill>
                    <a:srgbClr val="11111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16"/>
                <p:cNvSpPr/>
                <p:nvPr/>
              </p:nvSpPr>
              <p:spPr>
                <a:xfrm>
                  <a:off x="3753675" y="208650"/>
                  <a:ext cx="1398525" cy="6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41" h="24124" extrusionOk="0">
                      <a:moveTo>
                        <a:pt x="1179" y="3952"/>
                      </a:moveTo>
                      <a:cubicBezTo>
                        <a:pt x="0" y="7903"/>
                        <a:pt x="11022" y="14765"/>
                        <a:pt x="25787" y="19202"/>
                      </a:cubicBezTo>
                      <a:cubicBezTo>
                        <a:pt x="40551" y="23708"/>
                        <a:pt x="53514" y="24123"/>
                        <a:pt x="54762" y="20172"/>
                      </a:cubicBezTo>
                      <a:cubicBezTo>
                        <a:pt x="55940" y="16221"/>
                        <a:pt x="44918" y="9359"/>
                        <a:pt x="30154" y="4853"/>
                      </a:cubicBezTo>
                      <a:cubicBezTo>
                        <a:pt x="15320" y="416"/>
                        <a:pt x="2357" y="1"/>
                        <a:pt x="1179" y="3952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9525" cap="rnd" cmpd="sng">
                  <a:solidFill>
                    <a:srgbClr val="11111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16"/>
                <p:cNvSpPr/>
                <p:nvPr/>
              </p:nvSpPr>
              <p:spPr>
                <a:xfrm>
                  <a:off x="2421025" y="3915450"/>
                  <a:ext cx="1655000" cy="152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00" h="61140" extrusionOk="0">
                      <a:moveTo>
                        <a:pt x="14834" y="1318"/>
                      </a:moveTo>
                      <a:lnTo>
                        <a:pt x="15250" y="209"/>
                      </a:lnTo>
                      <a:lnTo>
                        <a:pt x="14557" y="1"/>
                      </a:lnTo>
                      <a:lnTo>
                        <a:pt x="13517" y="70"/>
                      </a:lnTo>
                      <a:lnTo>
                        <a:pt x="12478" y="694"/>
                      </a:lnTo>
                      <a:lnTo>
                        <a:pt x="11784" y="1803"/>
                      </a:lnTo>
                      <a:lnTo>
                        <a:pt x="0" y="42840"/>
                      </a:lnTo>
                      <a:lnTo>
                        <a:pt x="139" y="43602"/>
                      </a:lnTo>
                      <a:lnTo>
                        <a:pt x="1109" y="45335"/>
                      </a:lnTo>
                      <a:lnTo>
                        <a:pt x="2981" y="47138"/>
                      </a:lnTo>
                      <a:lnTo>
                        <a:pt x="5754" y="49148"/>
                      </a:lnTo>
                      <a:lnTo>
                        <a:pt x="10814" y="52059"/>
                      </a:lnTo>
                      <a:lnTo>
                        <a:pt x="14557" y="53931"/>
                      </a:lnTo>
                      <a:lnTo>
                        <a:pt x="20103" y="56080"/>
                      </a:lnTo>
                      <a:lnTo>
                        <a:pt x="26064" y="58021"/>
                      </a:lnTo>
                      <a:lnTo>
                        <a:pt x="31471" y="59476"/>
                      </a:lnTo>
                      <a:lnTo>
                        <a:pt x="36254" y="60447"/>
                      </a:lnTo>
                      <a:lnTo>
                        <a:pt x="38611" y="60793"/>
                      </a:lnTo>
                      <a:lnTo>
                        <a:pt x="43879" y="61140"/>
                      </a:lnTo>
                      <a:lnTo>
                        <a:pt x="47553" y="61071"/>
                      </a:lnTo>
                      <a:lnTo>
                        <a:pt x="50187" y="60793"/>
                      </a:lnTo>
                      <a:lnTo>
                        <a:pt x="52128" y="60100"/>
                      </a:lnTo>
                      <a:lnTo>
                        <a:pt x="53029" y="59546"/>
                      </a:lnTo>
                      <a:lnTo>
                        <a:pt x="53375" y="59199"/>
                      </a:lnTo>
                      <a:lnTo>
                        <a:pt x="64397" y="22807"/>
                      </a:lnTo>
                      <a:lnTo>
                        <a:pt x="66199" y="16222"/>
                      </a:lnTo>
                      <a:lnTo>
                        <a:pt x="65714" y="15182"/>
                      </a:lnTo>
                      <a:lnTo>
                        <a:pt x="64674" y="14350"/>
                      </a:lnTo>
                      <a:lnTo>
                        <a:pt x="64051" y="14142"/>
                      </a:lnTo>
                      <a:lnTo>
                        <a:pt x="63427" y="16845"/>
                      </a:lnTo>
                      <a:lnTo>
                        <a:pt x="62733" y="18370"/>
                      </a:lnTo>
                      <a:lnTo>
                        <a:pt x="61624" y="19618"/>
                      </a:lnTo>
                      <a:lnTo>
                        <a:pt x="59961" y="20519"/>
                      </a:lnTo>
                      <a:lnTo>
                        <a:pt x="58366" y="20935"/>
                      </a:lnTo>
                      <a:lnTo>
                        <a:pt x="56425" y="21074"/>
                      </a:lnTo>
                      <a:lnTo>
                        <a:pt x="52613" y="20797"/>
                      </a:lnTo>
                      <a:lnTo>
                        <a:pt x="45404" y="19618"/>
                      </a:lnTo>
                      <a:lnTo>
                        <a:pt x="39581" y="18301"/>
                      </a:lnTo>
                      <a:lnTo>
                        <a:pt x="34174" y="16637"/>
                      </a:lnTo>
                      <a:lnTo>
                        <a:pt x="27797" y="14142"/>
                      </a:lnTo>
                      <a:lnTo>
                        <a:pt x="23846" y="12340"/>
                      </a:lnTo>
                      <a:lnTo>
                        <a:pt x="20380" y="10121"/>
                      </a:lnTo>
                      <a:lnTo>
                        <a:pt x="17122" y="7279"/>
                      </a:lnTo>
                      <a:lnTo>
                        <a:pt x="15389" y="5269"/>
                      </a:lnTo>
                      <a:lnTo>
                        <a:pt x="14557" y="3675"/>
                      </a:lnTo>
                      <a:lnTo>
                        <a:pt x="14488" y="3120"/>
                      </a:lnTo>
                      <a:lnTo>
                        <a:pt x="14557" y="2011"/>
                      </a:lnTo>
                      <a:lnTo>
                        <a:pt x="14834" y="131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 cap="rnd" cmpd="sng">
                  <a:solidFill>
                    <a:srgbClr val="11111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0" name="Google Shape;120;p16"/>
              <p:cNvSpPr txBox="1"/>
              <p:nvPr/>
            </p:nvSpPr>
            <p:spPr>
              <a:xfrm rot="1041982">
                <a:off x="1989124" y="4137859"/>
                <a:ext cx="747787" cy="369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rgbClr val="FF0000"/>
                    </a:solidFill>
                    <a:latin typeface="Kalam"/>
                    <a:ea typeface="Kalam"/>
                    <a:cs typeface="Kalam"/>
                    <a:sym typeface="Kalam"/>
                  </a:rPr>
                  <a:t>13 A</a:t>
                </a:r>
                <a:endParaRPr sz="1200" b="1">
                  <a:solidFill>
                    <a:srgbClr val="FF0000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121" name="Google Shape;121;p16"/>
            <p:cNvSpPr txBox="1"/>
            <p:nvPr/>
          </p:nvSpPr>
          <p:spPr>
            <a:xfrm>
              <a:off x="2487250" y="4078225"/>
              <a:ext cx="3590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This fuse is rated to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13 A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Any appliance should have an operating current just below this value.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57FBB5D-2D5D-B060-A1BD-E3CF296B3CBE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385DE61-1F9A-A4FE-3DBA-EB8E3E56DACA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A8AD8-779E-C673-75C9-1F9A9D8B57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1CE92D-D67F-CDF9-B12C-9DC168BA46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FFA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/>
          <p:cNvPicPr preferRelativeResize="0"/>
          <p:nvPr/>
        </p:nvPicPr>
        <p:blipFill rotWithShape="1">
          <a:blip r:embed="rId3">
            <a:alphaModFix/>
          </a:blip>
          <a:srcRect l="26383" t="1955" r="19194" b="3589"/>
          <a:stretch/>
        </p:blipFill>
        <p:spPr>
          <a:xfrm>
            <a:off x="5232850" y="78250"/>
            <a:ext cx="3732275" cy="485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1433050" y="2079150"/>
            <a:ext cx="3225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If the current is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too high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, the wire in the fuse will melt and the circuit will be broken. Fuses are a vital safety feature to prevent appliances from overheating.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F6C8437-8ACA-92B6-F142-64298C4637E6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30990A2-B5DD-1B63-FEE3-AA17EE097221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3B8E1A-651C-BA08-7D18-818ACF630D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D4F93E-B95F-10F8-FA47-FE64FAD8C5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Energy Transferred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44200" cy="23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2.5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relationship between energy transferred, current, voltage and time.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is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transferred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by an appliance.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Electrical energy is converted into a variety of other useful forms.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energy transferred by an appliance, measured in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joules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), depends on the current and voltage of the appliance, as well as the time it is applied for.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relationship between energy transfer, current, voltage and time: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36" name="Google Shape;136;p18"/>
          <p:cNvGrpSpPr/>
          <p:nvPr/>
        </p:nvGrpSpPr>
        <p:grpSpPr>
          <a:xfrm>
            <a:off x="5759725" y="1682568"/>
            <a:ext cx="2610914" cy="2920057"/>
            <a:chOff x="5731675" y="1510993"/>
            <a:chExt cx="2610914" cy="2920057"/>
          </a:xfrm>
        </p:grpSpPr>
        <p:grpSp>
          <p:nvGrpSpPr>
            <p:cNvPr id="137" name="Google Shape;137;p18"/>
            <p:cNvGrpSpPr/>
            <p:nvPr/>
          </p:nvGrpSpPr>
          <p:grpSpPr>
            <a:xfrm>
              <a:off x="5731675" y="1510993"/>
              <a:ext cx="2610913" cy="2127334"/>
              <a:chOff x="5724125" y="1716945"/>
              <a:chExt cx="2748330" cy="2287456"/>
            </a:xfrm>
          </p:grpSpPr>
          <p:grpSp>
            <p:nvGrpSpPr>
              <p:cNvPr id="138" name="Google Shape;138;p18"/>
              <p:cNvGrpSpPr/>
              <p:nvPr/>
            </p:nvGrpSpPr>
            <p:grpSpPr>
              <a:xfrm>
                <a:off x="5724125" y="1716945"/>
                <a:ext cx="2748330" cy="2287456"/>
                <a:chOff x="5257875" y="1401425"/>
                <a:chExt cx="3053700" cy="2541900"/>
              </a:xfrm>
            </p:grpSpPr>
            <p:sp>
              <p:nvSpPr>
                <p:cNvPr id="139" name="Google Shape;139;p18"/>
                <p:cNvSpPr/>
                <p:nvPr/>
              </p:nvSpPr>
              <p:spPr>
                <a:xfrm>
                  <a:off x="5257875" y="1401425"/>
                  <a:ext cx="3053700" cy="2541900"/>
                </a:xfrm>
                <a:prstGeom prst="triangle">
                  <a:avLst>
                    <a:gd name="adj" fmla="val 50000"/>
                  </a:avLst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40" name="Google Shape;140;p18"/>
                <p:cNvCxnSpPr>
                  <a:stCxn id="139" idx="1"/>
                  <a:endCxn id="139" idx="5"/>
                </p:cNvCxnSpPr>
                <p:nvPr/>
              </p:nvCxnSpPr>
              <p:spPr>
                <a:xfrm>
                  <a:off x="6021300" y="2672375"/>
                  <a:ext cx="152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41" name="Google Shape;141;p18"/>
                <p:cNvSpPr txBox="1"/>
                <p:nvPr/>
              </p:nvSpPr>
              <p:spPr>
                <a:xfrm>
                  <a:off x="6259200" y="2007575"/>
                  <a:ext cx="10512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7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ENERGY TRANSFERRED</a:t>
                  </a:r>
                  <a:endParaRPr sz="7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142" name="Google Shape;142;p18"/>
                <p:cNvSpPr txBox="1"/>
                <p:nvPr/>
              </p:nvSpPr>
              <p:spPr>
                <a:xfrm>
                  <a:off x="5341590" y="3107283"/>
                  <a:ext cx="13416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7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CURRENT</a:t>
                  </a:r>
                  <a:endParaRPr sz="7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</p:grpSp>
          <p:cxnSp>
            <p:nvCxnSpPr>
              <p:cNvPr id="143" name="Google Shape;143;p18"/>
              <p:cNvCxnSpPr/>
              <p:nvPr/>
            </p:nvCxnSpPr>
            <p:spPr>
              <a:xfrm rot="10800000">
                <a:off x="6713161" y="2860913"/>
                <a:ext cx="300" cy="1142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44" name="Google Shape;144;p18"/>
              <p:cNvSpPr txBox="1"/>
              <p:nvPr/>
            </p:nvSpPr>
            <p:spPr>
              <a:xfrm>
                <a:off x="6595928" y="3252115"/>
                <a:ext cx="1004700" cy="36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VOLTAGE</a:t>
                </a:r>
                <a:endParaRPr sz="7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145" name="Google Shape;145;p18"/>
            <p:cNvSpPr txBox="1"/>
            <p:nvPr/>
          </p:nvSpPr>
          <p:spPr>
            <a:xfrm>
              <a:off x="5731675" y="3692150"/>
              <a:ext cx="2610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Using a formula triangle, energy transferred can be calculated as </a:t>
              </a:r>
              <a:r>
                <a:rPr lang="en" sz="12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current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× </a:t>
              </a:r>
              <a:r>
                <a:rPr lang="en" sz="12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voltage 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× </a:t>
              </a:r>
              <a:r>
                <a:rPr lang="en" sz="12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time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146" name="Google Shape;146;p18"/>
          <p:cNvCxnSpPr/>
          <p:nvPr/>
        </p:nvCxnSpPr>
        <p:spPr>
          <a:xfrm rot="10800000">
            <a:off x="7433657" y="2755889"/>
            <a:ext cx="300" cy="1062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147;p18"/>
          <p:cNvSpPr txBox="1"/>
          <p:nvPr/>
        </p:nvSpPr>
        <p:spPr>
          <a:xfrm>
            <a:off x="7248338" y="3119650"/>
            <a:ext cx="9546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TIME</a:t>
            </a:r>
            <a:endParaRPr sz="7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148" name="Google Shape;148;p18"/>
          <p:cNvGrpSpPr/>
          <p:nvPr/>
        </p:nvGrpSpPr>
        <p:grpSpPr>
          <a:xfrm>
            <a:off x="1230413" y="3660225"/>
            <a:ext cx="3937675" cy="923400"/>
            <a:chOff x="1120675" y="3851225"/>
            <a:chExt cx="3937675" cy="923400"/>
          </a:xfrm>
        </p:grpSpPr>
        <p:sp>
          <p:nvSpPr>
            <p:cNvPr id="149" name="Google Shape;149;p18"/>
            <p:cNvSpPr txBox="1"/>
            <p:nvPr/>
          </p:nvSpPr>
          <p:spPr>
            <a:xfrm>
              <a:off x="2951750" y="3851225"/>
              <a:ext cx="21066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E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energy transferred (J)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I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current (A)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V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voltage (V)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t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time (s)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150" name="Google Shape;150;p18"/>
            <p:cNvGrpSpPr/>
            <p:nvPr/>
          </p:nvGrpSpPr>
          <p:grpSpPr>
            <a:xfrm>
              <a:off x="1120675" y="4171865"/>
              <a:ext cx="1448958" cy="282112"/>
              <a:chOff x="325950" y="2169475"/>
              <a:chExt cx="6899800" cy="1337025"/>
            </a:xfrm>
          </p:grpSpPr>
          <p:sp>
            <p:nvSpPr>
              <p:cNvPr id="151" name="Google Shape;151;p18"/>
              <p:cNvSpPr/>
              <p:nvPr/>
            </p:nvSpPr>
            <p:spPr>
              <a:xfrm>
                <a:off x="325950" y="2174350"/>
                <a:ext cx="1341925" cy="1293125"/>
              </a:xfrm>
              <a:custGeom>
                <a:avLst/>
                <a:gdLst/>
                <a:ahLst/>
                <a:cxnLst/>
                <a:rect l="l" t="t" r="r" b="b"/>
                <a:pathLst>
                  <a:path w="53677" h="51725" extrusionOk="0">
                    <a:moveTo>
                      <a:pt x="14639" y="0"/>
                    </a:moveTo>
                    <a:cubicBezTo>
                      <a:pt x="13078" y="0"/>
                      <a:pt x="12297" y="0"/>
                      <a:pt x="12297" y="1366"/>
                    </a:cubicBezTo>
                    <a:cubicBezTo>
                      <a:pt x="12297" y="2147"/>
                      <a:pt x="12882" y="2147"/>
                      <a:pt x="14249" y="2147"/>
                    </a:cubicBezTo>
                    <a:cubicBezTo>
                      <a:pt x="18933" y="2147"/>
                      <a:pt x="18933" y="2733"/>
                      <a:pt x="18933" y="3514"/>
                    </a:cubicBezTo>
                    <a:cubicBezTo>
                      <a:pt x="18933" y="3904"/>
                      <a:pt x="18738" y="4294"/>
                      <a:pt x="18543" y="5075"/>
                    </a:cubicBezTo>
                    <a:lnTo>
                      <a:pt x="8393" y="46064"/>
                    </a:lnTo>
                    <a:cubicBezTo>
                      <a:pt x="7613" y="48796"/>
                      <a:pt x="7417" y="49577"/>
                      <a:pt x="2147" y="49577"/>
                    </a:cubicBezTo>
                    <a:cubicBezTo>
                      <a:pt x="781" y="49577"/>
                      <a:pt x="0" y="49577"/>
                      <a:pt x="0" y="50943"/>
                    </a:cubicBezTo>
                    <a:cubicBezTo>
                      <a:pt x="0" y="51724"/>
                      <a:pt x="391" y="51724"/>
                      <a:pt x="1952" y="51724"/>
                    </a:cubicBezTo>
                    <a:lnTo>
                      <a:pt x="40013" y="51724"/>
                    </a:lnTo>
                    <a:cubicBezTo>
                      <a:pt x="41770" y="51724"/>
                      <a:pt x="41770" y="51529"/>
                      <a:pt x="42355" y="50358"/>
                    </a:cubicBezTo>
                    <a:lnTo>
                      <a:pt x="49187" y="34157"/>
                    </a:lnTo>
                    <a:cubicBezTo>
                      <a:pt x="49382" y="33767"/>
                      <a:pt x="49577" y="33377"/>
                      <a:pt x="49577" y="32986"/>
                    </a:cubicBezTo>
                    <a:cubicBezTo>
                      <a:pt x="49577" y="32596"/>
                      <a:pt x="49187" y="32206"/>
                      <a:pt x="48796" y="32206"/>
                    </a:cubicBezTo>
                    <a:cubicBezTo>
                      <a:pt x="48601" y="32206"/>
                      <a:pt x="48406" y="32401"/>
                      <a:pt x="48211" y="32596"/>
                    </a:cubicBezTo>
                    <a:cubicBezTo>
                      <a:pt x="48016" y="32596"/>
                      <a:pt x="48016" y="32791"/>
                      <a:pt x="47235" y="34353"/>
                    </a:cubicBezTo>
                    <a:cubicBezTo>
                      <a:pt x="42746" y="44893"/>
                      <a:pt x="39623" y="49577"/>
                      <a:pt x="27326" y="49577"/>
                    </a:cubicBezTo>
                    <a:lnTo>
                      <a:pt x="16396" y="49577"/>
                    </a:lnTo>
                    <a:cubicBezTo>
                      <a:pt x="15225" y="49577"/>
                      <a:pt x="15030" y="49577"/>
                      <a:pt x="14639" y="49382"/>
                    </a:cubicBezTo>
                    <a:cubicBezTo>
                      <a:pt x="13858" y="49382"/>
                      <a:pt x="13663" y="49187"/>
                      <a:pt x="13663" y="48601"/>
                    </a:cubicBezTo>
                    <a:cubicBezTo>
                      <a:pt x="13663" y="48016"/>
                      <a:pt x="13858" y="47625"/>
                      <a:pt x="14054" y="46844"/>
                    </a:cubicBezTo>
                    <a:lnTo>
                      <a:pt x="19324" y="25960"/>
                    </a:lnTo>
                    <a:lnTo>
                      <a:pt x="26741" y="25960"/>
                    </a:lnTo>
                    <a:cubicBezTo>
                      <a:pt x="32791" y="25960"/>
                      <a:pt x="33182" y="27131"/>
                      <a:pt x="33182" y="29473"/>
                    </a:cubicBezTo>
                    <a:cubicBezTo>
                      <a:pt x="33182" y="30254"/>
                      <a:pt x="33182" y="31035"/>
                      <a:pt x="32596" y="33182"/>
                    </a:cubicBezTo>
                    <a:cubicBezTo>
                      <a:pt x="32401" y="33572"/>
                      <a:pt x="32401" y="33767"/>
                      <a:pt x="32401" y="34157"/>
                    </a:cubicBezTo>
                    <a:cubicBezTo>
                      <a:pt x="32401" y="34548"/>
                      <a:pt x="32791" y="34743"/>
                      <a:pt x="33182" y="34743"/>
                    </a:cubicBezTo>
                    <a:cubicBezTo>
                      <a:pt x="33962" y="34743"/>
                      <a:pt x="33962" y="34353"/>
                      <a:pt x="34353" y="33182"/>
                    </a:cubicBezTo>
                    <a:lnTo>
                      <a:pt x="38647" y="15615"/>
                    </a:lnTo>
                    <a:cubicBezTo>
                      <a:pt x="38647" y="15225"/>
                      <a:pt x="38256" y="14834"/>
                      <a:pt x="37866" y="14834"/>
                    </a:cubicBezTo>
                    <a:cubicBezTo>
                      <a:pt x="37281" y="14834"/>
                      <a:pt x="37085" y="15225"/>
                      <a:pt x="36890" y="16200"/>
                    </a:cubicBezTo>
                    <a:cubicBezTo>
                      <a:pt x="35329" y="22056"/>
                      <a:pt x="33767" y="23813"/>
                      <a:pt x="26936" y="23813"/>
                    </a:cubicBezTo>
                    <a:lnTo>
                      <a:pt x="19714" y="23813"/>
                    </a:lnTo>
                    <a:lnTo>
                      <a:pt x="24594" y="5075"/>
                    </a:lnTo>
                    <a:cubicBezTo>
                      <a:pt x="25179" y="2342"/>
                      <a:pt x="25374" y="2147"/>
                      <a:pt x="28497" y="2147"/>
                    </a:cubicBezTo>
                    <a:lnTo>
                      <a:pt x="39232" y="2147"/>
                    </a:lnTo>
                    <a:cubicBezTo>
                      <a:pt x="48601" y="2147"/>
                      <a:pt x="50553" y="4685"/>
                      <a:pt x="50553" y="10345"/>
                    </a:cubicBezTo>
                    <a:cubicBezTo>
                      <a:pt x="50553" y="10540"/>
                      <a:pt x="50553" y="12687"/>
                      <a:pt x="50358" y="15225"/>
                    </a:cubicBezTo>
                    <a:cubicBezTo>
                      <a:pt x="50163" y="15420"/>
                      <a:pt x="50163" y="15810"/>
                      <a:pt x="50163" y="16005"/>
                    </a:cubicBezTo>
                    <a:cubicBezTo>
                      <a:pt x="50163" y="16591"/>
                      <a:pt x="50553" y="16981"/>
                      <a:pt x="50943" y="16981"/>
                    </a:cubicBezTo>
                    <a:cubicBezTo>
                      <a:pt x="51529" y="16981"/>
                      <a:pt x="51724" y="16591"/>
                      <a:pt x="51919" y="15225"/>
                    </a:cubicBezTo>
                    <a:lnTo>
                      <a:pt x="53481" y="1952"/>
                    </a:lnTo>
                    <a:cubicBezTo>
                      <a:pt x="53481" y="1757"/>
                      <a:pt x="53676" y="976"/>
                      <a:pt x="53676" y="781"/>
                    </a:cubicBezTo>
                    <a:cubicBezTo>
                      <a:pt x="53676" y="0"/>
                      <a:pt x="53090" y="0"/>
                      <a:pt x="517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8"/>
              <p:cNvSpPr/>
              <p:nvPr/>
            </p:nvSpPr>
            <p:spPr>
              <a:xfrm>
                <a:off x="2341225" y="2789175"/>
                <a:ext cx="1190650" cy="405025"/>
              </a:xfrm>
              <a:custGeom>
                <a:avLst/>
                <a:gdLst/>
                <a:ahLst/>
                <a:cxnLst/>
                <a:rect l="l" t="t" r="r" b="b"/>
                <a:pathLst>
                  <a:path w="47626" h="16201" extrusionOk="0">
                    <a:moveTo>
                      <a:pt x="2538" y="0"/>
                    </a:moveTo>
                    <a:cubicBezTo>
                      <a:pt x="1172" y="0"/>
                      <a:pt x="0" y="0"/>
                      <a:pt x="0" y="1367"/>
                    </a:cubicBezTo>
                    <a:cubicBezTo>
                      <a:pt x="0" y="2733"/>
                      <a:pt x="1172" y="2733"/>
                      <a:pt x="2343" y="2733"/>
                    </a:cubicBezTo>
                    <a:lnTo>
                      <a:pt x="45283" y="2733"/>
                    </a:lnTo>
                    <a:cubicBezTo>
                      <a:pt x="46454" y="2733"/>
                      <a:pt x="47625" y="2733"/>
                      <a:pt x="47625" y="1367"/>
                    </a:cubicBezTo>
                    <a:cubicBezTo>
                      <a:pt x="47625" y="0"/>
                      <a:pt x="46259" y="0"/>
                      <a:pt x="45088" y="0"/>
                    </a:cubicBezTo>
                    <a:close/>
                    <a:moveTo>
                      <a:pt x="2343" y="13663"/>
                    </a:moveTo>
                    <a:cubicBezTo>
                      <a:pt x="1172" y="13663"/>
                      <a:pt x="0" y="13663"/>
                      <a:pt x="0" y="14834"/>
                    </a:cubicBezTo>
                    <a:cubicBezTo>
                      <a:pt x="0" y="16201"/>
                      <a:pt x="1172" y="16201"/>
                      <a:pt x="2538" y="16201"/>
                    </a:cubicBezTo>
                    <a:lnTo>
                      <a:pt x="45088" y="16201"/>
                    </a:lnTo>
                    <a:cubicBezTo>
                      <a:pt x="46259" y="16201"/>
                      <a:pt x="47625" y="16201"/>
                      <a:pt x="47625" y="14834"/>
                    </a:cubicBezTo>
                    <a:cubicBezTo>
                      <a:pt x="47625" y="13663"/>
                      <a:pt x="46454" y="13663"/>
                      <a:pt x="45283" y="1366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8"/>
              <p:cNvSpPr/>
              <p:nvPr/>
            </p:nvSpPr>
            <p:spPr>
              <a:xfrm>
                <a:off x="4224750" y="2169475"/>
                <a:ext cx="839325" cy="1298000"/>
              </a:xfrm>
              <a:custGeom>
                <a:avLst/>
                <a:gdLst/>
                <a:ahLst/>
                <a:cxnLst/>
                <a:rect l="l" t="t" r="r" b="b"/>
                <a:pathLst>
                  <a:path w="33573" h="51920" extrusionOk="0">
                    <a:moveTo>
                      <a:pt x="13859" y="0"/>
                    </a:moveTo>
                    <a:cubicBezTo>
                      <a:pt x="13273" y="0"/>
                      <a:pt x="12492" y="0"/>
                      <a:pt x="12492" y="1366"/>
                    </a:cubicBezTo>
                    <a:cubicBezTo>
                      <a:pt x="12492" y="2147"/>
                      <a:pt x="13078" y="2147"/>
                      <a:pt x="14640" y="2147"/>
                    </a:cubicBezTo>
                    <a:cubicBezTo>
                      <a:pt x="19324" y="2147"/>
                      <a:pt x="19324" y="2733"/>
                      <a:pt x="19324" y="3709"/>
                    </a:cubicBezTo>
                    <a:cubicBezTo>
                      <a:pt x="19324" y="4099"/>
                      <a:pt x="19129" y="4684"/>
                      <a:pt x="18934" y="5270"/>
                    </a:cubicBezTo>
                    <a:lnTo>
                      <a:pt x="8784" y="46259"/>
                    </a:lnTo>
                    <a:cubicBezTo>
                      <a:pt x="8003" y="48991"/>
                      <a:pt x="8003" y="49772"/>
                      <a:pt x="2343" y="49772"/>
                    </a:cubicBezTo>
                    <a:cubicBezTo>
                      <a:pt x="781" y="49772"/>
                      <a:pt x="1" y="49772"/>
                      <a:pt x="1" y="51138"/>
                    </a:cubicBezTo>
                    <a:cubicBezTo>
                      <a:pt x="1" y="51919"/>
                      <a:pt x="781" y="51919"/>
                      <a:pt x="1172" y="51919"/>
                    </a:cubicBezTo>
                    <a:cubicBezTo>
                      <a:pt x="2538" y="51919"/>
                      <a:pt x="4295" y="51724"/>
                      <a:pt x="5661" y="51724"/>
                    </a:cubicBezTo>
                    <a:lnTo>
                      <a:pt x="14835" y="51724"/>
                    </a:lnTo>
                    <a:cubicBezTo>
                      <a:pt x="16396" y="51724"/>
                      <a:pt x="18153" y="51919"/>
                      <a:pt x="19714" y="51919"/>
                    </a:cubicBezTo>
                    <a:cubicBezTo>
                      <a:pt x="20300" y="51919"/>
                      <a:pt x="21081" y="51919"/>
                      <a:pt x="21081" y="50553"/>
                    </a:cubicBezTo>
                    <a:cubicBezTo>
                      <a:pt x="21081" y="49772"/>
                      <a:pt x="20690" y="49772"/>
                      <a:pt x="18934" y="49772"/>
                    </a:cubicBezTo>
                    <a:cubicBezTo>
                      <a:pt x="14249" y="49772"/>
                      <a:pt x="14249" y="48991"/>
                      <a:pt x="14249" y="48211"/>
                    </a:cubicBezTo>
                    <a:cubicBezTo>
                      <a:pt x="14249" y="48015"/>
                      <a:pt x="14249" y="47625"/>
                      <a:pt x="14640" y="46454"/>
                    </a:cubicBezTo>
                    <a:lnTo>
                      <a:pt x="24789" y="5660"/>
                    </a:lnTo>
                    <a:cubicBezTo>
                      <a:pt x="25570" y="2928"/>
                      <a:pt x="25765" y="2147"/>
                      <a:pt x="31230" y="2147"/>
                    </a:cubicBezTo>
                    <a:cubicBezTo>
                      <a:pt x="32987" y="2147"/>
                      <a:pt x="33572" y="2147"/>
                      <a:pt x="33572" y="781"/>
                    </a:cubicBezTo>
                    <a:cubicBezTo>
                      <a:pt x="33572" y="0"/>
                      <a:pt x="32596" y="0"/>
                      <a:pt x="32401" y="0"/>
                    </a:cubicBezTo>
                    <a:cubicBezTo>
                      <a:pt x="31035" y="0"/>
                      <a:pt x="29474" y="195"/>
                      <a:pt x="28107" y="195"/>
                    </a:cubicBezTo>
                    <a:lnTo>
                      <a:pt x="18738" y="195"/>
                    </a:lnTo>
                    <a:cubicBezTo>
                      <a:pt x="17177" y="195"/>
                      <a:pt x="15420" y="0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8"/>
              <p:cNvSpPr/>
              <p:nvPr/>
            </p:nvSpPr>
            <p:spPr>
              <a:xfrm>
                <a:off x="5220200" y="2169475"/>
                <a:ext cx="1327275" cy="1337025"/>
              </a:xfrm>
              <a:custGeom>
                <a:avLst/>
                <a:gdLst/>
                <a:ahLst/>
                <a:cxnLst/>
                <a:rect l="l" t="t" r="r" b="b"/>
                <a:pathLst>
                  <a:path w="53091" h="53481" extrusionOk="0">
                    <a:moveTo>
                      <a:pt x="1367" y="0"/>
                    </a:moveTo>
                    <a:cubicBezTo>
                      <a:pt x="976" y="0"/>
                      <a:pt x="0" y="0"/>
                      <a:pt x="0" y="1366"/>
                    </a:cubicBezTo>
                    <a:cubicBezTo>
                      <a:pt x="0" y="2147"/>
                      <a:pt x="586" y="2147"/>
                      <a:pt x="1757" y="2147"/>
                    </a:cubicBezTo>
                    <a:cubicBezTo>
                      <a:pt x="5661" y="2147"/>
                      <a:pt x="5856" y="2928"/>
                      <a:pt x="6051" y="4880"/>
                    </a:cubicBezTo>
                    <a:lnTo>
                      <a:pt x="12102" y="51724"/>
                    </a:lnTo>
                    <a:cubicBezTo>
                      <a:pt x="12297" y="53285"/>
                      <a:pt x="12297" y="53481"/>
                      <a:pt x="13468" y="53481"/>
                    </a:cubicBezTo>
                    <a:cubicBezTo>
                      <a:pt x="14249" y="53481"/>
                      <a:pt x="14639" y="53285"/>
                      <a:pt x="15420" y="52114"/>
                    </a:cubicBezTo>
                    <a:lnTo>
                      <a:pt x="42941" y="8393"/>
                    </a:lnTo>
                    <a:cubicBezTo>
                      <a:pt x="45478" y="4294"/>
                      <a:pt x="47820" y="2537"/>
                      <a:pt x="51724" y="2147"/>
                    </a:cubicBezTo>
                    <a:cubicBezTo>
                      <a:pt x="52505" y="2147"/>
                      <a:pt x="53090" y="2147"/>
                      <a:pt x="53090" y="781"/>
                    </a:cubicBezTo>
                    <a:cubicBezTo>
                      <a:pt x="53090" y="390"/>
                      <a:pt x="52895" y="0"/>
                      <a:pt x="52310" y="0"/>
                    </a:cubicBezTo>
                    <a:cubicBezTo>
                      <a:pt x="50943" y="0"/>
                      <a:pt x="47625" y="195"/>
                      <a:pt x="46259" y="195"/>
                    </a:cubicBezTo>
                    <a:cubicBezTo>
                      <a:pt x="44112" y="195"/>
                      <a:pt x="41770" y="0"/>
                      <a:pt x="39623" y="0"/>
                    </a:cubicBezTo>
                    <a:cubicBezTo>
                      <a:pt x="39037" y="0"/>
                      <a:pt x="38256" y="0"/>
                      <a:pt x="38256" y="1366"/>
                    </a:cubicBezTo>
                    <a:cubicBezTo>
                      <a:pt x="38256" y="2147"/>
                      <a:pt x="38842" y="2147"/>
                      <a:pt x="39232" y="2147"/>
                    </a:cubicBezTo>
                    <a:cubicBezTo>
                      <a:pt x="41965" y="2342"/>
                      <a:pt x="42355" y="3709"/>
                      <a:pt x="42355" y="4684"/>
                    </a:cubicBezTo>
                    <a:cubicBezTo>
                      <a:pt x="42355" y="5856"/>
                      <a:pt x="41379" y="7612"/>
                      <a:pt x="41184" y="7612"/>
                    </a:cubicBezTo>
                    <a:lnTo>
                      <a:pt x="17372" y="45478"/>
                    </a:lnTo>
                    <a:lnTo>
                      <a:pt x="12102" y="4489"/>
                    </a:lnTo>
                    <a:cubicBezTo>
                      <a:pt x="12102" y="2342"/>
                      <a:pt x="16005" y="2147"/>
                      <a:pt x="16786" y="2147"/>
                    </a:cubicBezTo>
                    <a:cubicBezTo>
                      <a:pt x="17957" y="2147"/>
                      <a:pt x="18738" y="2147"/>
                      <a:pt x="18738" y="781"/>
                    </a:cubicBezTo>
                    <a:cubicBezTo>
                      <a:pt x="18738" y="0"/>
                      <a:pt x="17762" y="0"/>
                      <a:pt x="17567" y="0"/>
                    </a:cubicBezTo>
                    <a:cubicBezTo>
                      <a:pt x="16396" y="0"/>
                      <a:pt x="14834" y="195"/>
                      <a:pt x="13468" y="195"/>
                    </a:cubicBezTo>
                    <a:lnTo>
                      <a:pt x="9174" y="195"/>
                    </a:lnTo>
                    <a:cubicBezTo>
                      <a:pt x="3709" y="195"/>
                      <a:pt x="1367" y="0"/>
                      <a:pt x="13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8"/>
              <p:cNvSpPr/>
              <p:nvPr/>
            </p:nvSpPr>
            <p:spPr>
              <a:xfrm>
                <a:off x="6654800" y="2281700"/>
                <a:ext cx="570950" cy="1205275"/>
              </a:xfrm>
              <a:custGeom>
                <a:avLst/>
                <a:gdLst/>
                <a:ahLst/>
                <a:cxnLst/>
                <a:rect l="l" t="t" r="r" b="b"/>
                <a:pathLst>
                  <a:path w="22838" h="48211" extrusionOk="0">
                    <a:moveTo>
                      <a:pt x="15225" y="0"/>
                    </a:moveTo>
                    <a:cubicBezTo>
                      <a:pt x="14639" y="0"/>
                      <a:pt x="12883" y="195"/>
                      <a:pt x="12297" y="2538"/>
                    </a:cubicBezTo>
                    <a:lnTo>
                      <a:pt x="9369" y="14639"/>
                    </a:lnTo>
                    <a:lnTo>
                      <a:pt x="2148" y="14639"/>
                    </a:lnTo>
                    <a:cubicBezTo>
                      <a:pt x="781" y="14639"/>
                      <a:pt x="1" y="14639"/>
                      <a:pt x="1" y="16005"/>
                    </a:cubicBezTo>
                    <a:cubicBezTo>
                      <a:pt x="1" y="16786"/>
                      <a:pt x="586" y="16786"/>
                      <a:pt x="1952" y="16786"/>
                    </a:cubicBezTo>
                    <a:lnTo>
                      <a:pt x="8784" y="16786"/>
                    </a:lnTo>
                    <a:lnTo>
                      <a:pt x="3709" y="36890"/>
                    </a:lnTo>
                    <a:cubicBezTo>
                      <a:pt x="3123" y="39623"/>
                      <a:pt x="2928" y="40403"/>
                      <a:pt x="2928" y="41379"/>
                    </a:cubicBezTo>
                    <a:cubicBezTo>
                      <a:pt x="2928" y="44893"/>
                      <a:pt x="5466" y="48211"/>
                      <a:pt x="9760" y="48211"/>
                    </a:cubicBezTo>
                    <a:cubicBezTo>
                      <a:pt x="17372" y="48211"/>
                      <a:pt x="21471" y="37085"/>
                      <a:pt x="21471" y="36500"/>
                    </a:cubicBezTo>
                    <a:cubicBezTo>
                      <a:pt x="21471" y="36109"/>
                      <a:pt x="21080" y="35914"/>
                      <a:pt x="20690" y="35914"/>
                    </a:cubicBezTo>
                    <a:cubicBezTo>
                      <a:pt x="20495" y="35914"/>
                      <a:pt x="20300" y="35914"/>
                      <a:pt x="20105" y="36109"/>
                    </a:cubicBezTo>
                    <a:cubicBezTo>
                      <a:pt x="20105" y="36305"/>
                      <a:pt x="19909" y="36305"/>
                      <a:pt x="19324" y="37476"/>
                    </a:cubicBezTo>
                    <a:cubicBezTo>
                      <a:pt x="17762" y="41379"/>
                      <a:pt x="14249" y="46649"/>
                      <a:pt x="9955" y="46649"/>
                    </a:cubicBezTo>
                    <a:cubicBezTo>
                      <a:pt x="7613" y="46649"/>
                      <a:pt x="7418" y="44697"/>
                      <a:pt x="7418" y="43136"/>
                    </a:cubicBezTo>
                    <a:cubicBezTo>
                      <a:pt x="7418" y="42941"/>
                      <a:pt x="7418" y="41575"/>
                      <a:pt x="7808" y="40599"/>
                    </a:cubicBezTo>
                    <a:lnTo>
                      <a:pt x="13663" y="16786"/>
                    </a:lnTo>
                    <a:lnTo>
                      <a:pt x="20690" y="16786"/>
                    </a:lnTo>
                    <a:cubicBezTo>
                      <a:pt x="22056" y="16786"/>
                      <a:pt x="22837" y="16786"/>
                      <a:pt x="22837" y="15420"/>
                    </a:cubicBezTo>
                    <a:cubicBezTo>
                      <a:pt x="22837" y="14639"/>
                      <a:pt x="22447" y="14639"/>
                      <a:pt x="20885" y="14639"/>
                    </a:cubicBezTo>
                    <a:lnTo>
                      <a:pt x="14249" y="14639"/>
                    </a:lnTo>
                    <a:lnTo>
                      <a:pt x="16982" y="3514"/>
                    </a:lnTo>
                    <a:cubicBezTo>
                      <a:pt x="17372" y="2538"/>
                      <a:pt x="17372" y="2342"/>
                      <a:pt x="17372" y="1757"/>
                    </a:cubicBezTo>
                    <a:cubicBezTo>
                      <a:pt x="17372" y="586"/>
                      <a:pt x="16201" y="0"/>
                      <a:pt x="15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713E11C-1499-30DA-FB36-346972E708D5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81B1DFF-10F5-D177-A6C6-0412418722D3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4ECE1B-36E0-76C9-0E44-A1E74F43F8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8B9935-BE15-37F3-9866-2CDC8F6A3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4884800" y="2027475"/>
            <a:ext cx="3470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If a </a:t>
            </a:r>
            <a:r>
              <a:rPr lang="en" b="1">
                <a:solidFill>
                  <a:srgbClr val="F47E42"/>
                </a:solidFill>
                <a:latin typeface="Cambria"/>
                <a:ea typeface="Cambria"/>
                <a:cs typeface="Cambria"/>
                <a:sym typeface="Cambria"/>
              </a:rPr>
              <a:t>power drill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with a voltage of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230 V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and a current of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5 A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is used for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10 minutes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, what is the value of 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energy transferred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?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230 × 5 × (10 × 60) =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690,000 J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690 kJ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62" name="Google Shape;162;p19"/>
          <p:cNvGrpSpPr/>
          <p:nvPr/>
        </p:nvGrpSpPr>
        <p:grpSpPr>
          <a:xfrm>
            <a:off x="1160795" y="262059"/>
            <a:ext cx="3039424" cy="4247286"/>
            <a:chOff x="2420025" y="745925"/>
            <a:chExt cx="2663825" cy="3910225"/>
          </a:xfrm>
        </p:grpSpPr>
        <p:sp>
          <p:nvSpPr>
            <p:cNvPr id="163" name="Google Shape;163;p19"/>
            <p:cNvSpPr/>
            <p:nvPr/>
          </p:nvSpPr>
          <p:spPr>
            <a:xfrm>
              <a:off x="2420025" y="3830550"/>
              <a:ext cx="989525" cy="825600"/>
            </a:xfrm>
            <a:custGeom>
              <a:avLst/>
              <a:gdLst/>
              <a:ahLst/>
              <a:cxnLst/>
              <a:rect l="l" t="t" r="r" b="b"/>
              <a:pathLst>
                <a:path w="39581" h="33024" fill="none" extrusionOk="0">
                  <a:moveTo>
                    <a:pt x="165" y="11845"/>
                  </a:moveTo>
                  <a:lnTo>
                    <a:pt x="39580" y="25885"/>
                  </a:lnTo>
                  <a:lnTo>
                    <a:pt x="39580" y="33024"/>
                  </a:lnTo>
                  <a:lnTo>
                    <a:pt x="1" y="18491"/>
                  </a:lnTo>
                  <a:lnTo>
                    <a:pt x="1" y="11755"/>
                  </a:lnTo>
                  <a:lnTo>
                    <a:pt x="21941" y="1"/>
                  </a:lnTo>
                  <a:lnTo>
                    <a:pt x="25780" y="109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3412500" y="4102775"/>
              <a:ext cx="478725" cy="376025"/>
            </a:xfrm>
            <a:custGeom>
              <a:avLst/>
              <a:gdLst/>
              <a:ahLst/>
              <a:cxnLst/>
              <a:rect l="l" t="t" r="r" b="b"/>
              <a:pathLst>
                <a:path w="19149" h="15041" fill="none" extrusionOk="0">
                  <a:moveTo>
                    <a:pt x="1" y="15040"/>
                  </a:moveTo>
                  <a:lnTo>
                    <a:pt x="19149" y="0"/>
                  </a:lnTo>
                  <a:lnTo>
                    <a:pt x="19149" y="7110"/>
                  </a:lnTo>
                </a:path>
              </a:pathLst>
            </a:custGeom>
            <a:noFill/>
            <a:ln w="895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3411400" y="4280500"/>
              <a:ext cx="479450" cy="374925"/>
            </a:xfrm>
            <a:custGeom>
              <a:avLst/>
              <a:gdLst/>
              <a:ahLst/>
              <a:cxnLst/>
              <a:rect l="l" t="t" r="r" b="b"/>
              <a:pathLst>
                <a:path w="19178" h="14997" fill="none" extrusionOk="0">
                  <a:moveTo>
                    <a:pt x="0" y="14996"/>
                  </a:moveTo>
                  <a:lnTo>
                    <a:pt x="19178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3140675" y="3882450"/>
              <a:ext cx="751300" cy="220700"/>
            </a:xfrm>
            <a:custGeom>
              <a:avLst/>
              <a:gdLst/>
              <a:ahLst/>
              <a:cxnLst/>
              <a:rect l="l" t="t" r="r" b="b"/>
              <a:pathLst>
                <a:path w="30052" h="8828" fill="none" extrusionOk="0">
                  <a:moveTo>
                    <a:pt x="30051" y="8828"/>
                  </a:moveTo>
                  <a:lnTo>
                    <a:pt x="1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3150750" y="4016500"/>
              <a:ext cx="182250" cy="53425"/>
            </a:xfrm>
            <a:custGeom>
              <a:avLst/>
              <a:gdLst/>
              <a:ahLst/>
              <a:cxnLst/>
              <a:rect l="l" t="t" r="r" b="b"/>
              <a:pathLst>
                <a:path w="7290" h="2137" fill="none" extrusionOk="0">
                  <a:moveTo>
                    <a:pt x="7290" y="2137"/>
                  </a:moveTo>
                  <a:lnTo>
                    <a:pt x="1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2882300" y="3935475"/>
              <a:ext cx="181850" cy="53425"/>
            </a:xfrm>
            <a:custGeom>
              <a:avLst/>
              <a:gdLst/>
              <a:ahLst/>
              <a:cxnLst/>
              <a:rect l="l" t="t" r="r" b="b"/>
              <a:pathLst>
                <a:path w="7274" h="2137" fill="none" extrusionOk="0">
                  <a:moveTo>
                    <a:pt x="7274" y="2137"/>
                  </a:moveTo>
                  <a:lnTo>
                    <a:pt x="0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2930450" y="4026600"/>
              <a:ext cx="125875" cy="73200"/>
            </a:xfrm>
            <a:custGeom>
              <a:avLst/>
              <a:gdLst/>
              <a:ahLst/>
              <a:cxnLst/>
              <a:rect l="l" t="t" r="r" b="b"/>
              <a:pathLst>
                <a:path w="5035" h="2928" fill="none" extrusionOk="0">
                  <a:moveTo>
                    <a:pt x="5034" y="0"/>
                  </a:moveTo>
                  <a:lnTo>
                    <a:pt x="1" y="2928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3141800" y="3938100"/>
              <a:ext cx="87400" cy="50800"/>
            </a:xfrm>
            <a:custGeom>
              <a:avLst/>
              <a:gdLst/>
              <a:ahLst/>
              <a:cxnLst/>
              <a:rect l="l" t="t" r="r" b="b"/>
              <a:pathLst>
                <a:path w="3496" h="2032" fill="none" extrusionOk="0">
                  <a:moveTo>
                    <a:pt x="3495" y="0"/>
                  </a:moveTo>
                  <a:lnTo>
                    <a:pt x="0" y="2032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4542775" y="1713775"/>
              <a:ext cx="54925" cy="126225"/>
            </a:xfrm>
            <a:custGeom>
              <a:avLst/>
              <a:gdLst/>
              <a:ahLst/>
              <a:cxnLst/>
              <a:rect l="l" t="t" r="r" b="b"/>
              <a:pathLst>
                <a:path w="2197" h="5049" extrusionOk="0">
                  <a:moveTo>
                    <a:pt x="1584" y="0"/>
                  </a:moveTo>
                  <a:cubicBezTo>
                    <a:pt x="1" y="1509"/>
                    <a:pt x="210" y="3242"/>
                    <a:pt x="1061" y="5049"/>
                  </a:cubicBezTo>
                  <a:cubicBezTo>
                    <a:pt x="1121" y="5004"/>
                    <a:pt x="1330" y="4974"/>
                    <a:pt x="1404" y="4899"/>
                  </a:cubicBezTo>
                  <a:cubicBezTo>
                    <a:pt x="1509" y="4810"/>
                    <a:pt x="1629" y="4750"/>
                    <a:pt x="1703" y="4660"/>
                  </a:cubicBezTo>
                  <a:cubicBezTo>
                    <a:pt x="1823" y="4541"/>
                    <a:pt x="1823" y="4496"/>
                    <a:pt x="1972" y="4422"/>
                  </a:cubicBezTo>
                  <a:cubicBezTo>
                    <a:pt x="2017" y="4407"/>
                    <a:pt x="2032" y="4392"/>
                    <a:pt x="2062" y="4362"/>
                  </a:cubicBezTo>
                  <a:lnTo>
                    <a:pt x="2136" y="4242"/>
                  </a:lnTo>
                  <a:cubicBezTo>
                    <a:pt x="1808" y="4033"/>
                    <a:pt x="1464" y="3839"/>
                    <a:pt x="1106" y="3645"/>
                  </a:cubicBezTo>
                  <a:lnTo>
                    <a:pt x="1106" y="3630"/>
                  </a:lnTo>
                  <a:cubicBezTo>
                    <a:pt x="1001" y="2629"/>
                    <a:pt x="658" y="1509"/>
                    <a:pt x="2062" y="1285"/>
                  </a:cubicBezTo>
                  <a:lnTo>
                    <a:pt x="2077" y="1270"/>
                  </a:lnTo>
                  <a:lnTo>
                    <a:pt x="2121" y="1165"/>
                  </a:lnTo>
                  <a:cubicBezTo>
                    <a:pt x="2196" y="1121"/>
                    <a:pt x="2196" y="897"/>
                    <a:pt x="2196" y="732"/>
                  </a:cubicBezTo>
                  <a:cubicBezTo>
                    <a:pt x="2196" y="568"/>
                    <a:pt x="2181" y="478"/>
                    <a:pt x="2092" y="404"/>
                  </a:cubicBezTo>
                  <a:cubicBezTo>
                    <a:pt x="2002" y="314"/>
                    <a:pt x="1942" y="239"/>
                    <a:pt x="1853" y="165"/>
                  </a:cubicBezTo>
                  <a:cubicBezTo>
                    <a:pt x="1778" y="90"/>
                    <a:pt x="1778" y="75"/>
                    <a:pt x="1643" y="60"/>
                  </a:cubicBezTo>
                  <a:lnTo>
                    <a:pt x="15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3069725" y="3524375"/>
              <a:ext cx="62775" cy="78800"/>
            </a:xfrm>
            <a:custGeom>
              <a:avLst/>
              <a:gdLst/>
              <a:ahLst/>
              <a:cxnLst/>
              <a:rect l="l" t="t" r="r" b="b"/>
              <a:pathLst>
                <a:path w="2511" h="3152" extrusionOk="0">
                  <a:moveTo>
                    <a:pt x="31" y="0"/>
                  </a:moveTo>
                  <a:lnTo>
                    <a:pt x="1" y="150"/>
                  </a:lnTo>
                  <a:lnTo>
                    <a:pt x="1" y="1434"/>
                  </a:lnTo>
                  <a:lnTo>
                    <a:pt x="1" y="3152"/>
                  </a:lnTo>
                  <a:lnTo>
                    <a:pt x="31" y="3152"/>
                  </a:lnTo>
                  <a:lnTo>
                    <a:pt x="2510" y="329"/>
                  </a:lnTo>
                  <a:lnTo>
                    <a:pt x="2226" y="75"/>
                  </a:lnTo>
                  <a:cubicBezTo>
                    <a:pt x="1904" y="183"/>
                    <a:pt x="1563" y="236"/>
                    <a:pt x="1224" y="236"/>
                  </a:cubicBezTo>
                  <a:cubicBezTo>
                    <a:pt x="811" y="236"/>
                    <a:pt x="400" y="156"/>
                    <a:pt x="31" y="0"/>
                  </a:cubicBez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3069725" y="3529225"/>
              <a:ext cx="65750" cy="119150"/>
            </a:xfrm>
            <a:custGeom>
              <a:avLst/>
              <a:gdLst/>
              <a:ahLst/>
              <a:cxnLst/>
              <a:rect l="l" t="t" r="r" b="b"/>
              <a:pathLst>
                <a:path w="2630" h="4766" extrusionOk="0">
                  <a:moveTo>
                    <a:pt x="2615" y="1"/>
                  </a:moveTo>
                  <a:lnTo>
                    <a:pt x="2510" y="135"/>
                  </a:lnTo>
                  <a:lnTo>
                    <a:pt x="31" y="2958"/>
                  </a:lnTo>
                  <a:lnTo>
                    <a:pt x="1" y="2958"/>
                  </a:lnTo>
                  <a:lnTo>
                    <a:pt x="1" y="4765"/>
                  </a:lnTo>
                  <a:lnTo>
                    <a:pt x="61" y="4765"/>
                  </a:lnTo>
                  <a:lnTo>
                    <a:pt x="2629" y="1823"/>
                  </a:lnTo>
                  <a:lnTo>
                    <a:pt x="2629" y="1315"/>
                  </a:lnTo>
                  <a:lnTo>
                    <a:pt x="2629" y="1"/>
                  </a:ln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3069725" y="3574775"/>
              <a:ext cx="65750" cy="132225"/>
            </a:xfrm>
            <a:custGeom>
              <a:avLst/>
              <a:gdLst/>
              <a:ahLst/>
              <a:cxnLst/>
              <a:rect l="l" t="t" r="r" b="b"/>
              <a:pathLst>
                <a:path w="2630" h="5289" extrusionOk="0">
                  <a:moveTo>
                    <a:pt x="2629" y="1"/>
                  </a:moveTo>
                  <a:lnTo>
                    <a:pt x="61" y="2943"/>
                  </a:lnTo>
                  <a:lnTo>
                    <a:pt x="1" y="2943"/>
                  </a:lnTo>
                  <a:lnTo>
                    <a:pt x="1" y="5288"/>
                  </a:lnTo>
                  <a:lnTo>
                    <a:pt x="16" y="5288"/>
                  </a:lnTo>
                  <a:lnTo>
                    <a:pt x="2600" y="2316"/>
                  </a:lnTo>
                  <a:lnTo>
                    <a:pt x="2629" y="2316"/>
                  </a:lnTo>
                  <a:lnTo>
                    <a:pt x="2629" y="1"/>
                  </a:ln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3069725" y="3632650"/>
              <a:ext cx="65750" cy="122125"/>
            </a:xfrm>
            <a:custGeom>
              <a:avLst/>
              <a:gdLst/>
              <a:ahLst/>
              <a:cxnLst/>
              <a:rect l="l" t="t" r="r" b="b"/>
              <a:pathLst>
                <a:path w="2630" h="4885" extrusionOk="0">
                  <a:moveTo>
                    <a:pt x="2600" y="1"/>
                  </a:moveTo>
                  <a:lnTo>
                    <a:pt x="16" y="2973"/>
                  </a:lnTo>
                  <a:lnTo>
                    <a:pt x="1" y="2973"/>
                  </a:lnTo>
                  <a:lnTo>
                    <a:pt x="1" y="4885"/>
                  </a:lnTo>
                  <a:lnTo>
                    <a:pt x="2570" y="1942"/>
                  </a:lnTo>
                  <a:lnTo>
                    <a:pt x="2629" y="1942"/>
                  </a:lnTo>
                  <a:lnTo>
                    <a:pt x="2629" y="1"/>
                  </a:ln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3069725" y="3681200"/>
              <a:ext cx="65750" cy="118400"/>
            </a:xfrm>
            <a:custGeom>
              <a:avLst/>
              <a:gdLst/>
              <a:ahLst/>
              <a:cxnLst/>
              <a:rect l="l" t="t" r="r" b="b"/>
              <a:pathLst>
                <a:path w="2630" h="4736" extrusionOk="0">
                  <a:moveTo>
                    <a:pt x="2570" y="0"/>
                  </a:moveTo>
                  <a:lnTo>
                    <a:pt x="1" y="2943"/>
                  </a:lnTo>
                  <a:lnTo>
                    <a:pt x="1" y="4735"/>
                  </a:lnTo>
                  <a:lnTo>
                    <a:pt x="16" y="4735"/>
                  </a:lnTo>
                  <a:lnTo>
                    <a:pt x="2600" y="1778"/>
                  </a:lnTo>
                  <a:lnTo>
                    <a:pt x="2629" y="1778"/>
                  </a:lnTo>
                  <a:lnTo>
                    <a:pt x="2629" y="0"/>
                  </a:ln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3069725" y="3725625"/>
              <a:ext cx="65750" cy="120275"/>
            </a:xfrm>
            <a:custGeom>
              <a:avLst/>
              <a:gdLst/>
              <a:ahLst/>
              <a:cxnLst/>
              <a:rect l="l" t="t" r="r" b="b"/>
              <a:pathLst>
                <a:path w="2630" h="4811" extrusionOk="0">
                  <a:moveTo>
                    <a:pt x="2600" y="1"/>
                  </a:moveTo>
                  <a:lnTo>
                    <a:pt x="16" y="2958"/>
                  </a:lnTo>
                  <a:lnTo>
                    <a:pt x="1" y="2958"/>
                  </a:lnTo>
                  <a:lnTo>
                    <a:pt x="1" y="4810"/>
                  </a:lnTo>
                  <a:lnTo>
                    <a:pt x="31" y="4810"/>
                  </a:lnTo>
                  <a:lnTo>
                    <a:pt x="2615" y="1853"/>
                  </a:lnTo>
                  <a:lnTo>
                    <a:pt x="2629" y="1853"/>
                  </a:lnTo>
                  <a:lnTo>
                    <a:pt x="2629" y="1"/>
                  </a:ln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3069725" y="3771925"/>
              <a:ext cx="65750" cy="131850"/>
            </a:xfrm>
            <a:custGeom>
              <a:avLst/>
              <a:gdLst/>
              <a:ahLst/>
              <a:cxnLst/>
              <a:rect l="l" t="t" r="r" b="b"/>
              <a:pathLst>
                <a:path w="2630" h="5274" extrusionOk="0">
                  <a:moveTo>
                    <a:pt x="2615" y="1"/>
                  </a:moveTo>
                  <a:lnTo>
                    <a:pt x="31" y="2958"/>
                  </a:lnTo>
                  <a:lnTo>
                    <a:pt x="1" y="2958"/>
                  </a:lnTo>
                  <a:lnTo>
                    <a:pt x="1" y="5273"/>
                  </a:lnTo>
                  <a:lnTo>
                    <a:pt x="31" y="5273"/>
                  </a:lnTo>
                  <a:lnTo>
                    <a:pt x="2615" y="2316"/>
                  </a:lnTo>
                  <a:lnTo>
                    <a:pt x="2629" y="2316"/>
                  </a:lnTo>
                  <a:lnTo>
                    <a:pt x="2629" y="1"/>
                  </a:ln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3069725" y="3829800"/>
              <a:ext cx="65750" cy="124000"/>
            </a:xfrm>
            <a:custGeom>
              <a:avLst/>
              <a:gdLst/>
              <a:ahLst/>
              <a:cxnLst/>
              <a:rect l="l" t="t" r="r" b="b"/>
              <a:pathLst>
                <a:path w="2630" h="4960" extrusionOk="0">
                  <a:moveTo>
                    <a:pt x="2615" y="1"/>
                  </a:moveTo>
                  <a:lnTo>
                    <a:pt x="31" y="2958"/>
                  </a:lnTo>
                  <a:lnTo>
                    <a:pt x="1" y="2958"/>
                  </a:lnTo>
                  <a:lnTo>
                    <a:pt x="1" y="4960"/>
                  </a:lnTo>
                  <a:lnTo>
                    <a:pt x="16" y="4960"/>
                  </a:lnTo>
                  <a:lnTo>
                    <a:pt x="2600" y="1987"/>
                  </a:lnTo>
                  <a:lnTo>
                    <a:pt x="2629" y="1987"/>
                  </a:lnTo>
                  <a:lnTo>
                    <a:pt x="2629" y="1"/>
                  </a:ln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3069725" y="3879475"/>
              <a:ext cx="65750" cy="121750"/>
            </a:xfrm>
            <a:custGeom>
              <a:avLst/>
              <a:gdLst/>
              <a:ahLst/>
              <a:cxnLst/>
              <a:rect l="l" t="t" r="r" b="b"/>
              <a:pathLst>
                <a:path w="2630" h="4870" extrusionOk="0">
                  <a:moveTo>
                    <a:pt x="2600" y="0"/>
                  </a:moveTo>
                  <a:lnTo>
                    <a:pt x="16" y="2973"/>
                  </a:lnTo>
                  <a:lnTo>
                    <a:pt x="1" y="2973"/>
                  </a:lnTo>
                  <a:lnTo>
                    <a:pt x="1" y="4870"/>
                  </a:lnTo>
                  <a:lnTo>
                    <a:pt x="16" y="4870"/>
                  </a:lnTo>
                  <a:lnTo>
                    <a:pt x="2615" y="1897"/>
                  </a:lnTo>
                  <a:lnTo>
                    <a:pt x="2629" y="1897"/>
                  </a:lnTo>
                  <a:lnTo>
                    <a:pt x="2629" y="0"/>
                  </a:ln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3069725" y="3926900"/>
              <a:ext cx="65750" cy="91675"/>
            </a:xfrm>
            <a:custGeom>
              <a:avLst/>
              <a:gdLst/>
              <a:ahLst/>
              <a:cxnLst/>
              <a:rect l="l" t="t" r="r" b="b"/>
              <a:pathLst>
                <a:path w="2630" h="3667" extrusionOk="0">
                  <a:moveTo>
                    <a:pt x="2615" y="0"/>
                  </a:moveTo>
                  <a:lnTo>
                    <a:pt x="16" y="2973"/>
                  </a:lnTo>
                  <a:lnTo>
                    <a:pt x="1" y="2973"/>
                  </a:lnTo>
                  <a:lnTo>
                    <a:pt x="1" y="3137"/>
                  </a:lnTo>
                  <a:cubicBezTo>
                    <a:pt x="434" y="3457"/>
                    <a:pt x="879" y="3666"/>
                    <a:pt x="1349" y="3666"/>
                  </a:cubicBezTo>
                  <a:cubicBezTo>
                    <a:pt x="1755" y="3666"/>
                    <a:pt x="2180" y="3511"/>
                    <a:pt x="2629" y="3137"/>
                  </a:cubicBezTo>
                  <a:lnTo>
                    <a:pt x="2629" y="0"/>
                  </a:ln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3036875" y="3488900"/>
              <a:ext cx="131825" cy="41375"/>
            </a:xfrm>
            <a:custGeom>
              <a:avLst/>
              <a:gdLst/>
              <a:ahLst/>
              <a:cxnLst/>
              <a:rect l="l" t="t" r="r" b="b"/>
              <a:pathLst>
                <a:path w="5273" h="1655" extrusionOk="0">
                  <a:moveTo>
                    <a:pt x="0" y="1"/>
                  </a:moveTo>
                  <a:lnTo>
                    <a:pt x="0" y="1"/>
                  </a:lnTo>
                  <a:cubicBezTo>
                    <a:pt x="239" y="688"/>
                    <a:pt x="732" y="1166"/>
                    <a:pt x="1345" y="1419"/>
                  </a:cubicBezTo>
                  <a:cubicBezTo>
                    <a:pt x="1714" y="1575"/>
                    <a:pt x="2125" y="1655"/>
                    <a:pt x="2538" y="1655"/>
                  </a:cubicBezTo>
                  <a:cubicBezTo>
                    <a:pt x="2877" y="1655"/>
                    <a:pt x="3218" y="1602"/>
                    <a:pt x="3540" y="1494"/>
                  </a:cubicBezTo>
                  <a:cubicBezTo>
                    <a:pt x="4257" y="1270"/>
                    <a:pt x="4899" y="777"/>
                    <a:pt x="5273" y="15"/>
                  </a:cubicBezTo>
                  <a:lnTo>
                    <a:pt x="5273" y="15"/>
                  </a:lnTo>
                  <a:cubicBezTo>
                    <a:pt x="4326" y="545"/>
                    <a:pt x="3494" y="778"/>
                    <a:pt x="2691" y="778"/>
                  </a:cubicBezTo>
                  <a:cubicBezTo>
                    <a:pt x="1795" y="778"/>
                    <a:pt x="937" y="489"/>
                    <a:pt x="0" y="1"/>
                  </a:cubicBez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3058475" y="3205875"/>
              <a:ext cx="89325" cy="44850"/>
            </a:xfrm>
            <a:custGeom>
              <a:avLst/>
              <a:gdLst/>
              <a:ahLst/>
              <a:cxnLst/>
              <a:rect l="l" t="t" r="r" b="b"/>
              <a:pathLst>
                <a:path w="3573" h="1794" extrusionOk="0">
                  <a:moveTo>
                    <a:pt x="1690" y="0"/>
                  </a:moveTo>
                  <a:cubicBezTo>
                    <a:pt x="1183" y="0"/>
                    <a:pt x="690" y="45"/>
                    <a:pt x="242" y="105"/>
                  </a:cubicBezTo>
                  <a:cubicBezTo>
                    <a:pt x="0" y="1186"/>
                    <a:pt x="963" y="1794"/>
                    <a:pt x="1892" y="1794"/>
                  </a:cubicBezTo>
                  <a:cubicBezTo>
                    <a:pt x="2747" y="1794"/>
                    <a:pt x="3573" y="1280"/>
                    <a:pt x="3408" y="150"/>
                  </a:cubicBezTo>
                  <a:cubicBezTo>
                    <a:pt x="2900" y="60"/>
                    <a:pt x="2303" y="0"/>
                    <a:pt x="1690" y="0"/>
                  </a:cubicBez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3002525" y="3208475"/>
              <a:ext cx="196425" cy="65750"/>
            </a:xfrm>
            <a:custGeom>
              <a:avLst/>
              <a:gdLst/>
              <a:ahLst/>
              <a:cxnLst/>
              <a:rect l="l" t="t" r="r" b="b"/>
              <a:pathLst>
                <a:path w="7857" h="2630" extrusionOk="0">
                  <a:moveTo>
                    <a:pt x="2480" y="1"/>
                  </a:moveTo>
                  <a:lnTo>
                    <a:pt x="2480" y="1"/>
                  </a:lnTo>
                  <a:cubicBezTo>
                    <a:pt x="1031" y="195"/>
                    <a:pt x="0" y="688"/>
                    <a:pt x="0" y="1255"/>
                  </a:cubicBezTo>
                  <a:cubicBezTo>
                    <a:pt x="0" y="1360"/>
                    <a:pt x="30" y="1449"/>
                    <a:pt x="90" y="1539"/>
                  </a:cubicBezTo>
                  <a:cubicBezTo>
                    <a:pt x="463" y="2151"/>
                    <a:pt x="2032" y="2629"/>
                    <a:pt x="3928" y="2629"/>
                  </a:cubicBezTo>
                  <a:cubicBezTo>
                    <a:pt x="6094" y="2629"/>
                    <a:pt x="7857" y="2017"/>
                    <a:pt x="7857" y="1255"/>
                  </a:cubicBezTo>
                  <a:cubicBezTo>
                    <a:pt x="7857" y="733"/>
                    <a:pt x="6960" y="255"/>
                    <a:pt x="5646" y="46"/>
                  </a:cubicBezTo>
                  <a:lnTo>
                    <a:pt x="5646" y="46"/>
                  </a:lnTo>
                  <a:cubicBezTo>
                    <a:pt x="5811" y="1176"/>
                    <a:pt x="4985" y="1690"/>
                    <a:pt x="4130" y="1690"/>
                  </a:cubicBezTo>
                  <a:cubicBezTo>
                    <a:pt x="3201" y="1690"/>
                    <a:pt x="2238" y="1082"/>
                    <a:pt x="2480" y="1"/>
                  </a:cubicBez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3036875" y="3431775"/>
              <a:ext cx="131825" cy="76575"/>
            </a:xfrm>
            <a:custGeom>
              <a:avLst/>
              <a:gdLst/>
              <a:ahLst/>
              <a:cxnLst/>
              <a:rect l="l" t="t" r="r" b="b"/>
              <a:pathLst>
                <a:path w="5273" h="3063" extrusionOk="0">
                  <a:moveTo>
                    <a:pt x="60" y="0"/>
                  </a:moveTo>
                  <a:lnTo>
                    <a:pt x="0" y="120"/>
                  </a:lnTo>
                  <a:lnTo>
                    <a:pt x="0" y="2256"/>
                  </a:lnTo>
                  <a:lnTo>
                    <a:pt x="0" y="2286"/>
                  </a:lnTo>
                  <a:cubicBezTo>
                    <a:pt x="937" y="2774"/>
                    <a:pt x="1795" y="3063"/>
                    <a:pt x="2691" y="3063"/>
                  </a:cubicBezTo>
                  <a:cubicBezTo>
                    <a:pt x="3494" y="3063"/>
                    <a:pt x="4326" y="2830"/>
                    <a:pt x="5273" y="2300"/>
                  </a:cubicBezTo>
                  <a:lnTo>
                    <a:pt x="5273" y="2241"/>
                  </a:lnTo>
                  <a:lnTo>
                    <a:pt x="5273" y="135"/>
                  </a:lnTo>
                  <a:lnTo>
                    <a:pt x="5228" y="45"/>
                  </a:lnTo>
                  <a:cubicBezTo>
                    <a:pt x="4368" y="417"/>
                    <a:pt x="3508" y="600"/>
                    <a:pt x="2662" y="600"/>
                  </a:cubicBezTo>
                  <a:cubicBezTo>
                    <a:pt x="1774" y="600"/>
                    <a:pt x="902" y="398"/>
                    <a:pt x="60" y="0"/>
                  </a:cubicBez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3004025" y="3239850"/>
              <a:ext cx="195675" cy="206925"/>
            </a:xfrm>
            <a:custGeom>
              <a:avLst/>
              <a:gdLst/>
              <a:ahLst/>
              <a:cxnLst/>
              <a:rect l="l" t="t" r="r" b="b"/>
              <a:pathLst>
                <a:path w="7827" h="8277" extrusionOk="0">
                  <a:moveTo>
                    <a:pt x="7797" y="0"/>
                  </a:moveTo>
                  <a:cubicBezTo>
                    <a:pt x="7797" y="762"/>
                    <a:pt x="6034" y="1374"/>
                    <a:pt x="3868" y="1374"/>
                  </a:cubicBezTo>
                  <a:cubicBezTo>
                    <a:pt x="1972" y="1374"/>
                    <a:pt x="403" y="896"/>
                    <a:pt x="30" y="284"/>
                  </a:cubicBezTo>
                  <a:lnTo>
                    <a:pt x="0" y="299"/>
                  </a:lnTo>
                  <a:lnTo>
                    <a:pt x="45" y="6736"/>
                  </a:lnTo>
                  <a:lnTo>
                    <a:pt x="105" y="6901"/>
                  </a:lnTo>
                  <a:cubicBezTo>
                    <a:pt x="523" y="7214"/>
                    <a:pt x="941" y="7468"/>
                    <a:pt x="1374" y="7677"/>
                  </a:cubicBezTo>
                  <a:cubicBezTo>
                    <a:pt x="2216" y="8075"/>
                    <a:pt x="3088" y="8277"/>
                    <a:pt x="3976" y="8277"/>
                  </a:cubicBezTo>
                  <a:cubicBezTo>
                    <a:pt x="4822" y="8277"/>
                    <a:pt x="5682" y="8094"/>
                    <a:pt x="6542" y="7722"/>
                  </a:cubicBezTo>
                  <a:cubicBezTo>
                    <a:pt x="6945" y="7543"/>
                    <a:pt x="7349" y="7334"/>
                    <a:pt x="7752" y="7080"/>
                  </a:cubicBezTo>
                  <a:lnTo>
                    <a:pt x="7826" y="6975"/>
                  </a:lnTo>
                  <a:lnTo>
                    <a:pt x="7826" y="0"/>
                  </a:ln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2929700" y="2900425"/>
              <a:ext cx="330500" cy="304725"/>
            </a:xfrm>
            <a:custGeom>
              <a:avLst/>
              <a:gdLst/>
              <a:ahLst/>
              <a:cxnLst/>
              <a:rect l="l" t="t" r="r" b="b"/>
              <a:pathLst>
                <a:path w="13220" h="12189" extrusionOk="0">
                  <a:moveTo>
                    <a:pt x="165" y="1"/>
                  </a:moveTo>
                  <a:lnTo>
                    <a:pt x="165" y="1"/>
                  </a:lnTo>
                  <a:cubicBezTo>
                    <a:pt x="315" y="3391"/>
                    <a:pt x="1" y="6782"/>
                    <a:pt x="673" y="10187"/>
                  </a:cubicBezTo>
                  <a:cubicBezTo>
                    <a:pt x="2086" y="11600"/>
                    <a:pt x="4499" y="12188"/>
                    <a:pt x="6739" y="12188"/>
                  </a:cubicBezTo>
                  <a:cubicBezTo>
                    <a:pt x="9021" y="12188"/>
                    <a:pt x="11122" y="11577"/>
                    <a:pt x="11800" y="10605"/>
                  </a:cubicBezTo>
                  <a:lnTo>
                    <a:pt x="11815" y="10560"/>
                  </a:lnTo>
                  <a:cubicBezTo>
                    <a:pt x="11696" y="10501"/>
                    <a:pt x="11576" y="10426"/>
                    <a:pt x="11501" y="10351"/>
                  </a:cubicBezTo>
                  <a:cubicBezTo>
                    <a:pt x="11352" y="10187"/>
                    <a:pt x="11173" y="10067"/>
                    <a:pt x="11038" y="9933"/>
                  </a:cubicBezTo>
                  <a:cubicBezTo>
                    <a:pt x="10919" y="9799"/>
                    <a:pt x="10844" y="9634"/>
                    <a:pt x="10755" y="9515"/>
                  </a:cubicBezTo>
                  <a:cubicBezTo>
                    <a:pt x="10650" y="9380"/>
                    <a:pt x="10531" y="9231"/>
                    <a:pt x="10456" y="9082"/>
                  </a:cubicBezTo>
                  <a:cubicBezTo>
                    <a:pt x="10351" y="8887"/>
                    <a:pt x="10277" y="8708"/>
                    <a:pt x="10127" y="8544"/>
                  </a:cubicBezTo>
                  <a:cubicBezTo>
                    <a:pt x="9993" y="8424"/>
                    <a:pt x="9948" y="8275"/>
                    <a:pt x="9829" y="8171"/>
                  </a:cubicBezTo>
                  <a:cubicBezTo>
                    <a:pt x="9694" y="8036"/>
                    <a:pt x="9634" y="7872"/>
                    <a:pt x="9575" y="7737"/>
                  </a:cubicBezTo>
                  <a:cubicBezTo>
                    <a:pt x="9500" y="7603"/>
                    <a:pt x="9261" y="7439"/>
                    <a:pt x="9112" y="7364"/>
                  </a:cubicBezTo>
                  <a:cubicBezTo>
                    <a:pt x="8962" y="7289"/>
                    <a:pt x="8798" y="7185"/>
                    <a:pt x="8649" y="7110"/>
                  </a:cubicBezTo>
                  <a:cubicBezTo>
                    <a:pt x="8484" y="7035"/>
                    <a:pt x="8380" y="6841"/>
                    <a:pt x="8230" y="6737"/>
                  </a:cubicBezTo>
                  <a:cubicBezTo>
                    <a:pt x="8066" y="6617"/>
                    <a:pt x="7932" y="6289"/>
                    <a:pt x="7857" y="6184"/>
                  </a:cubicBezTo>
                  <a:cubicBezTo>
                    <a:pt x="7753" y="6050"/>
                    <a:pt x="7618" y="5915"/>
                    <a:pt x="7514" y="5811"/>
                  </a:cubicBezTo>
                  <a:cubicBezTo>
                    <a:pt x="7364" y="5661"/>
                    <a:pt x="7304" y="5557"/>
                    <a:pt x="7215" y="5392"/>
                  </a:cubicBezTo>
                  <a:cubicBezTo>
                    <a:pt x="7140" y="5228"/>
                    <a:pt x="7110" y="5049"/>
                    <a:pt x="7051" y="4840"/>
                  </a:cubicBezTo>
                  <a:cubicBezTo>
                    <a:pt x="7006" y="4631"/>
                    <a:pt x="6916" y="4407"/>
                    <a:pt x="6886" y="4257"/>
                  </a:cubicBezTo>
                  <a:cubicBezTo>
                    <a:pt x="6827" y="4018"/>
                    <a:pt x="6946" y="3869"/>
                    <a:pt x="7006" y="3750"/>
                  </a:cubicBezTo>
                  <a:cubicBezTo>
                    <a:pt x="7095" y="3585"/>
                    <a:pt x="7185" y="3436"/>
                    <a:pt x="7260" y="3287"/>
                  </a:cubicBezTo>
                  <a:cubicBezTo>
                    <a:pt x="7349" y="3122"/>
                    <a:pt x="7603" y="2913"/>
                    <a:pt x="7678" y="2824"/>
                  </a:cubicBezTo>
                  <a:cubicBezTo>
                    <a:pt x="7812" y="2689"/>
                    <a:pt x="7902" y="2614"/>
                    <a:pt x="8021" y="2450"/>
                  </a:cubicBezTo>
                  <a:cubicBezTo>
                    <a:pt x="8141" y="2286"/>
                    <a:pt x="8260" y="2211"/>
                    <a:pt x="8440" y="2107"/>
                  </a:cubicBezTo>
                  <a:cubicBezTo>
                    <a:pt x="8619" y="2017"/>
                    <a:pt x="8768" y="2002"/>
                    <a:pt x="8992" y="1942"/>
                  </a:cubicBezTo>
                  <a:cubicBezTo>
                    <a:pt x="9186" y="1897"/>
                    <a:pt x="9336" y="1912"/>
                    <a:pt x="9530" y="1868"/>
                  </a:cubicBezTo>
                  <a:cubicBezTo>
                    <a:pt x="9590" y="1849"/>
                    <a:pt x="9659" y="1842"/>
                    <a:pt x="9730" y="1842"/>
                  </a:cubicBezTo>
                  <a:cubicBezTo>
                    <a:pt x="9887" y="1842"/>
                    <a:pt x="10054" y="1877"/>
                    <a:pt x="10157" y="1897"/>
                  </a:cubicBezTo>
                  <a:cubicBezTo>
                    <a:pt x="10366" y="1957"/>
                    <a:pt x="10546" y="2032"/>
                    <a:pt x="10710" y="2077"/>
                  </a:cubicBezTo>
                  <a:cubicBezTo>
                    <a:pt x="10964" y="2136"/>
                    <a:pt x="11068" y="2181"/>
                    <a:pt x="11292" y="2241"/>
                  </a:cubicBezTo>
                  <a:cubicBezTo>
                    <a:pt x="11486" y="2286"/>
                    <a:pt x="11606" y="2420"/>
                    <a:pt x="11755" y="2495"/>
                  </a:cubicBezTo>
                  <a:cubicBezTo>
                    <a:pt x="11920" y="2570"/>
                    <a:pt x="12084" y="2689"/>
                    <a:pt x="12218" y="2824"/>
                  </a:cubicBezTo>
                  <a:cubicBezTo>
                    <a:pt x="12368" y="2973"/>
                    <a:pt x="12502" y="3077"/>
                    <a:pt x="12681" y="3212"/>
                  </a:cubicBezTo>
                  <a:cubicBezTo>
                    <a:pt x="12831" y="3316"/>
                    <a:pt x="12935" y="3466"/>
                    <a:pt x="13055" y="3585"/>
                  </a:cubicBezTo>
                  <a:cubicBezTo>
                    <a:pt x="13114" y="3645"/>
                    <a:pt x="13159" y="3690"/>
                    <a:pt x="13204" y="3750"/>
                  </a:cubicBezTo>
                  <a:lnTo>
                    <a:pt x="13219" y="3735"/>
                  </a:lnTo>
                  <a:cubicBezTo>
                    <a:pt x="13144" y="3645"/>
                    <a:pt x="13010" y="3346"/>
                    <a:pt x="12935" y="3212"/>
                  </a:cubicBezTo>
                  <a:cubicBezTo>
                    <a:pt x="12846" y="3018"/>
                    <a:pt x="12726" y="2824"/>
                    <a:pt x="12607" y="2659"/>
                  </a:cubicBezTo>
                  <a:cubicBezTo>
                    <a:pt x="12457" y="2465"/>
                    <a:pt x="12383" y="2375"/>
                    <a:pt x="12174" y="2286"/>
                  </a:cubicBezTo>
                  <a:cubicBezTo>
                    <a:pt x="12129" y="2256"/>
                    <a:pt x="11890" y="1838"/>
                    <a:pt x="11845" y="1733"/>
                  </a:cubicBezTo>
                  <a:cubicBezTo>
                    <a:pt x="11785" y="1614"/>
                    <a:pt x="11740" y="1554"/>
                    <a:pt x="11696" y="1464"/>
                  </a:cubicBezTo>
                  <a:lnTo>
                    <a:pt x="11681" y="1479"/>
                  </a:lnTo>
                  <a:cubicBezTo>
                    <a:pt x="11178" y="1481"/>
                    <a:pt x="10645" y="1485"/>
                    <a:pt x="10092" y="1485"/>
                  </a:cubicBezTo>
                  <a:cubicBezTo>
                    <a:pt x="6821" y="1485"/>
                    <a:pt x="2848" y="1355"/>
                    <a:pt x="165" y="1"/>
                  </a:cubicBez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3757900" y="1801900"/>
              <a:ext cx="32875" cy="85525"/>
            </a:xfrm>
            <a:custGeom>
              <a:avLst/>
              <a:gdLst/>
              <a:ahLst/>
              <a:cxnLst/>
              <a:rect l="l" t="t" r="r" b="b"/>
              <a:pathLst>
                <a:path w="1315" h="3421" extrusionOk="0">
                  <a:moveTo>
                    <a:pt x="150" y="0"/>
                  </a:moveTo>
                  <a:lnTo>
                    <a:pt x="90" y="45"/>
                  </a:lnTo>
                  <a:cubicBezTo>
                    <a:pt x="105" y="105"/>
                    <a:pt x="105" y="239"/>
                    <a:pt x="105" y="329"/>
                  </a:cubicBezTo>
                  <a:cubicBezTo>
                    <a:pt x="105" y="433"/>
                    <a:pt x="75" y="553"/>
                    <a:pt x="105" y="643"/>
                  </a:cubicBezTo>
                  <a:cubicBezTo>
                    <a:pt x="135" y="762"/>
                    <a:pt x="120" y="867"/>
                    <a:pt x="105" y="986"/>
                  </a:cubicBezTo>
                  <a:cubicBezTo>
                    <a:pt x="75" y="1121"/>
                    <a:pt x="45" y="1300"/>
                    <a:pt x="45" y="1434"/>
                  </a:cubicBezTo>
                  <a:lnTo>
                    <a:pt x="45" y="1763"/>
                  </a:lnTo>
                  <a:cubicBezTo>
                    <a:pt x="45" y="1882"/>
                    <a:pt x="15" y="1987"/>
                    <a:pt x="15" y="2106"/>
                  </a:cubicBezTo>
                  <a:lnTo>
                    <a:pt x="15" y="2420"/>
                  </a:lnTo>
                  <a:cubicBezTo>
                    <a:pt x="15" y="2510"/>
                    <a:pt x="0" y="2644"/>
                    <a:pt x="15" y="2734"/>
                  </a:cubicBezTo>
                  <a:cubicBezTo>
                    <a:pt x="45" y="2838"/>
                    <a:pt x="45" y="2958"/>
                    <a:pt x="45" y="3062"/>
                  </a:cubicBezTo>
                  <a:cubicBezTo>
                    <a:pt x="45" y="3167"/>
                    <a:pt x="60" y="3286"/>
                    <a:pt x="45" y="3376"/>
                  </a:cubicBezTo>
                  <a:cubicBezTo>
                    <a:pt x="45" y="3391"/>
                    <a:pt x="45" y="3391"/>
                    <a:pt x="45" y="3391"/>
                  </a:cubicBezTo>
                  <a:lnTo>
                    <a:pt x="105" y="3406"/>
                  </a:lnTo>
                  <a:lnTo>
                    <a:pt x="1031" y="3406"/>
                  </a:lnTo>
                  <a:cubicBezTo>
                    <a:pt x="1106" y="3406"/>
                    <a:pt x="1255" y="3406"/>
                    <a:pt x="1315" y="3421"/>
                  </a:cubicBezTo>
                  <a:cubicBezTo>
                    <a:pt x="1315" y="3406"/>
                    <a:pt x="1300" y="3376"/>
                    <a:pt x="1300" y="3361"/>
                  </a:cubicBezTo>
                  <a:cubicBezTo>
                    <a:pt x="1270" y="3256"/>
                    <a:pt x="1285" y="3152"/>
                    <a:pt x="1255" y="3062"/>
                  </a:cubicBezTo>
                  <a:cubicBezTo>
                    <a:pt x="1240" y="2988"/>
                    <a:pt x="1210" y="2868"/>
                    <a:pt x="1195" y="2793"/>
                  </a:cubicBezTo>
                  <a:cubicBezTo>
                    <a:pt x="1165" y="2689"/>
                    <a:pt x="1151" y="2569"/>
                    <a:pt x="1136" y="2495"/>
                  </a:cubicBezTo>
                  <a:cubicBezTo>
                    <a:pt x="1106" y="2390"/>
                    <a:pt x="1091" y="2286"/>
                    <a:pt x="1061" y="2181"/>
                  </a:cubicBezTo>
                  <a:cubicBezTo>
                    <a:pt x="1046" y="2076"/>
                    <a:pt x="1031" y="1972"/>
                    <a:pt x="1001" y="1867"/>
                  </a:cubicBezTo>
                  <a:cubicBezTo>
                    <a:pt x="971" y="1733"/>
                    <a:pt x="941" y="1613"/>
                    <a:pt x="897" y="1464"/>
                  </a:cubicBezTo>
                  <a:cubicBezTo>
                    <a:pt x="867" y="1345"/>
                    <a:pt x="822" y="1225"/>
                    <a:pt x="732" y="1135"/>
                  </a:cubicBezTo>
                  <a:cubicBezTo>
                    <a:pt x="643" y="1046"/>
                    <a:pt x="613" y="971"/>
                    <a:pt x="568" y="882"/>
                  </a:cubicBezTo>
                  <a:cubicBezTo>
                    <a:pt x="508" y="762"/>
                    <a:pt x="449" y="687"/>
                    <a:pt x="404" y="583"/>
                  </a:cubicBezTo>
                  <a:cubicBezTo>
                    <a:pt x="359" y="508"/>
                    <a:pt x="329" y="433"/>
                    <a:pt x="314" y="359"/>
                  </a:cubicBezTo>
                  <a:cubicBezTo>
                    <a:pt x="299" y="269"/>
                    <a:pt x="239" y="180"/>
                    <a:pt x="210" y="105"/>
                  </a:cubicBezTo>
                  <a:cubicBezTo>
                    <a:pt x="195" y="75"/>
                    <a:pt x="165" y="30"/>
                    <a:pt x="150" y="0"/>
                  </a:cubicBez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4235100" y="1566600"/>
              <a:ext cx="128475" cy="310750"/>
            </a:xfrm>
            <a:custGeom>
              <a:avLst/>
              <a:gdLst/>
              <a:ahLst/>
              <a:cxnLst/>
              <a:rect l="l" t="t" r="r" b="b"/>
              <a:pathLst>
                <a:path w="5139" h="12430" extrusionOk="0">
                  <a:moveTo>
                    <a:pt x="2447" y="0"/>
                  </a:moveTo>
                  <a:cubicBezTo>
                    <a:pt x="2418" y="0"/>
                    <a:pt x="2389" y="1"/>
                    <a:pt x="2360" y="3"/>
                  </a:cubicBezTo>
                  <a:lnTo>
                    <a:pt x="2360" y="33"/>
                  </a:lnTo>
                  <a:cubicBezTo>
                    <a:pt x="0" y="2154"/>
                    <a:pt x="1613" y="11459"/>
                    <a:pt x="2988" y="12310"/>
                  </a:cubicBezTo>
                  <a:lnTo>
                    <a:pt x="2988" y="12429"/>
                  </a:lnTo>
                  <a:lnTo>
                    <a:pt x="4257" y="12429"/>
                  </a:lnTo>
                  <a:cubicBezTo>
                    <a:pt x="4795" y="12101"/>
                    <a:pt x="5049" y="11698"/>
                    <a:pt x="5138" y="11264"/>
                  </a:cubicBezTo>
                  <a:cubicBezTo>
                    <a:pt x="5108" y="11249"/>
                    <a:pt x="5079" y="11249"/>
                    <a:pt x="5034" y="11235"/>
                  </a:cubicBezTo>
                  <a:cubicBezTo>
                    <a:pt x="2233" y="10365"/>
                    <a:pt x="2880" y="3733"/>
                    <a:pt x="2826" y="3733"/>
                  </a:cubicBezTo>
                  <a:lnTo>
                    <a:pt x="2826" y="3733"/>
                  </a:lnTo>
                  <a:cubicBezTo>
                    <a:pt x="2825" y="3733"/>
                    <a:pt x="2824" y="3734"/>
                    <a:pt x="2823" y="3737"/>
                  </a:cubicBezTo>
                  <a:cubicBezTo>
                    <a:pt x="2813" y="2853"/>
                    <a:pt x="3475" y="2628"/>
                    <a:pt x="4040" y="2628"/>
                  </a:cubicBezTo>
                  <a:cubicBezTo>
                    <a:pt x="4287" y="2628"/>
                    <a:pt x="4515" y="2671"/>
                    <a:pt x="4660" y="2721"/>
                  </a:cubicBezTo>
                  <a:lnTo>
                    <a:pt x="4675" y="2691"/>
                  </a:lnTo>
                  <a:cubicBezTo>
                    <a:pt x="4661" y="1653"/>
                    <a:pt x="3759" y="0"/>
                    <a:pt x="2447" y="0"/>
                  </a:cubicBez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4113000" y="1545375"/>
              <a:ext cx="196800" cy="340550"/>
            </a:xfrm>
            <a:custGeom>
              <a:avLst/>
              <a:gdLst/>
              <a:ahLst/>
              <a:cxnLst/>
              <a:rect l="l" t="t" r="r" b="b"/>
              <a:pathLst>
                <a:path w="7872" h="13622" extrusionOk="0">
                  <a:moveTo>
                    <a:pt x="1748" y="0"/>
                  </a:moveTo>
                  <a:lnTo>
                    <a:pt x="1748" y="389"/>
                  </a:lnTo>
                  <a:cubicBezTo>
                    <a:pt x="1748" y="628"/>
                    <a:pt x="1748" y="792"/>
                    <a:pt x="1658" y="971"/>
                  </a:cubicBezTo>
                  <a:cubicBezTo>
                    <a:pt x="1584" y="1121"/>
                    <a:pt x="1419" y="1389"/>
                    <a:pt x="1315" y="1479"/>
                  </a:cubicBezTo>
                  <a:cubicBezTo>
                    <a:pt x="1210" y="1584"/>
                    <a:pt x="1136" y="1703"/>
                    <a:pt x="986" y="1808"/>
                  </a:cubicBezTo>
                  <a:cubicBezTo>
                    <a:pt x="777" y="1972"/>
                    <a:pt x="762" y="2091"/>
                    <a:pt x="643" y="2315"/>
                  </a:cubicBezTo>
                  <a:cubicBezTo>
                    <a:pt x="613" y="2390"/>
                    <a:pt x="269" y="2808"/>
                    <a:pt x="269" y="2823"/>
                  </a:cubicBezTo>
                  <a:lnTo>
                    <a:pt x="0" y="2838"/>
                  </a:lnTo>
                  <a:cubicBezTo>
                    <a:pt x="0" y="2853"/>
                    <a:pt x="15" y="2853"/>
                    <a:pt x="15" y="2868"/>
                  </a:cubicBezTo>
                  <a:cubicBezTo>
                    <a:pt x="90" y="2958"/>
                    <a:pt x="105" y="3077"/>
                    <a:pt x="165" y="3182"/>
                  </a:cubicBezTo>
                  <a:cubicBezTo>
                    <a:pt x="210" y="3256"/>
                    <a:pt x="269" y="3361"/>
                    <a:pt x="299" y="3451"/>
                  </a:cubicBezTo>
                  <a:cubicBezTo>
                    <a:pt x="314" y="3570"/>
                    <a:pt x="344" y="3630"/>
                    <a:pt x="374" y="3749"/>
                  </a:cubicBezTo>
                  <a:cubicBezTo>
                    <a:pt x="404" y="3854"/>
                    <a:pt x="419" y="3943"/>
                    <a:pt x="419" y="4063"/>
                  </a:cubicBezTo>
                  <a:cubicBezTo>
                    <a:pt x="419" y="4168"/>
                    <a:pt x="419" y="4272"/>
                    <a:pt x="434" y="4377"/>
                  </a:cubicBezTo>
                  <a:cubicBezTo>
                    <a:pt x="463" y="4481"/>
                    <a:pt x="448" y="4586"/>
                    <a:pt x="478" y="4690"/>
                  </a:cubicBezTo>
                  <a:cubicBezTo>
                    <a:pt x="508" y="4780"/>
                    <a:pt x="523" y="4914"/>
                    <a:pt x="523" y="5004"/>
                  </a:cubicBezTo>
                  <a:cubicBezTo>
                    <a:pt x="523" y="5108"/>
                    <a:pt x="493" y="5228"/>
                    <a:pt x="523" y="5318"/>
                  </a:cubicBezTo>
                  <a:cubicBezTo>
                    <a:pt x="553" y="5407"/>
                    <a:pt x="583" y="5527"/>
                    <a:pt x="613" y="5631"/>
                  </a:cubicBezTo>
                  <a:cubicBezTo>
                    <a:pt x="613" y="5736"/>
                    <a:pt x="598" y="5810"/>
                    <a:pt x="628" y="5915"/>
                  </a:cubicBezTo>
                  <a:cubicBezTo>
                    <a:pt x="658" y="6005"/>
                    <a:pt x="658" y="6124"/>
                    <a:pt x="673" y="6229"/>
                  </a:cubicBezTo>
                  <a:cubicBezTo>
                    <a:pt x="687" y="6348"/>
                    <a:pt x="702" y="6453"/>
                    <a:pt x="732" y="6557"/>
                  </a:cubicBezTo>
                  <a:cubicBezTo>
                    <a:pt x="762" y="6677"/>
                    <a:pt x="792" y="6781"/>
                    <a:pt x="822" y="6901"/>
                  </a:cubicBezTo>
                  <a:cubicBezTo>
                    <a:pt x="852" y="7035"/>
                    <a:pt x="882" y="7170"/>
                    <a:pt x="882" y="7319"/>
                  </a:cubicBezTo>
                  <a:cubicBezTo>
                    <a:pt x="882" y="7468"/>
                    <a:pt x="897" y="7618"/>
                    <a:pt x="897" y="7782"/>
                  </a:cubicBezTo>
                  <a:cubicBezTo>
                    <a:pt x="897" y="7901"/>
                    <a:pt x="926" y="8021"/>
                    <a:pt x="926" y="8140"/>
                  </a:cubicBezTo>
                  <a:lnTo>
                    <a:pt x="926" y="8469"/>
                  </a:lnTo>
                  <a:cubicBezTo>
                    <a:pt x="926" y="8574"/>
                    <a:pt x="941" y="8708"/>
                    <a:pt x="926" y="8813"/>
                  </a:cubicBezTo>
                  <a:cubicBezTo>
                    <a:pt x="897" y="8917"/>
                    <a:pt x="897" y="9052"/>
                    <a:pt x="897" y="9171"/>
                  </a:cubicBezTo>
                  <a:lnTo>
                    <a:pt x="897" y="9529"/>
                  </a:lnTo>
                  <a:cubicBezTo>
                    <a:pt x="897" y="9634"/>
                    <a:pt x="882" y="9739"/>
                    <a:pt x="882" y="9843"/>
                  </a:cubicBezTo>
                  <a:cubicBezTo>
                    <a:pt x="882" y="9933"/>
                    <a:pt x="852" y="10052"/>
                    <a:pt x="852" y="10127"/>
                  </a:cubicBezTo>
                  <a:lnTo>
                    <a:pt x="852" y="10485"/>
                  </a:lnTo>
                  <a:lnTo>
                    <a:pt x="897" y="10485"/>
                  </a:lnTo>
                  <a:cubicBezTo>
                    <a:pt x="926" y="10500"/>
                    <a:pt x="941" y="10500"/>
                    <a:pt x="971" y="10515"/>
                  </a:cubicBezTo>
                  <a:cubicBezTo>
                    <a:pt x="1061" y="10530"/>
                    <a:pt x="1150" y="10530"/>
                    <a:pt x="1255" y="10560"/>
                  </a:cubicBezTo>
                  <a:cubicBezTo>
                    <a:pt x="1345" y="10575"/>
                    <a:pt x="1419" y="10590"/>
                    <a:pt x="1539" y="10620"/>
                  </a:cubicBezTo>
                  <a:cubicBezTo>
                    <a:pt x="1643" y="10650"/>
                    <a:pt x="1718" y="10650"/>
                    <a:pt x="1823" y="10680"/>
                  </a:cubicBezTo>
                  <a:cubicBezTo>
                    <a:pt x="1957" y="10709"/>
                    <a:pt x="1957" y="10754"/>
                    <a:pt x="2062" y="10844"/>
                  </a:cubicBezTo>
                  <a:cubicBezTo>
                    <a:pt x="2106" y="10904"/>
                    <a:pt x="2121" y="10993"/>
                    <a:pt x="2181" y="11053"/>
                  </a:cubicBezTo>
                  <a:cubicBezTo>
                    <a:pt x="2241" y="11113"/>
                    <a:pt x="2315" y="11187"/>
                    <a:pt x="2375" y="11292"/>
                  </a:cubicBezTo>
                  <a:cubicBezTo>
                    <a:pt x="2405" y="11367"/>
                    <a:pt x="2435" y="11441"/>
                    <a:pt x="2480" y="11516"/>
                  </a:cubicBezTo>
                  <a:cubicBezTo>
                    <a:pt x="2525" y="11606"/>
                    <a:pt x="2584" y="11710"/>
                    <a:pt x="2599" y="11800"/>
                  </a:cubicBezTo>
                  <a:cubicBezTo>
                    <a:pt x="2629" y="11904"/>
                    <a:pt x="2674" y="11994"/>
                    <a:pt x="2704" y="12113"/>
                  </a:cubicBezTo>
                  <a:cubicBezTo>
                    <a:pt x="2734" y="12218"/>
                    <a:pt x="2734" y="12278"/>
                    <a:pt x="2793" y="12382"/>
                  </a:cubicBezTo>
                  <a:cubicBezTo>
                    <a:pt x="2838" y="12487"/>
                    <a:pt x="2883" y="12576"/>
                    <a:pt x="2943" y="12681"/>
                  </a:cubicBezTo>
                  <a:cubicBezTo>
                    <a:pt x="2988" y="12756"/>
                    <a:pt x="3047" y="12860"/>
                    <a:pt x="3122" y="12950"/>
                  </a:cubicBezTo>
                  <a:cubicBezTo>
                    <a:pt x="3212" y="13024"/>
                    <a:pt x="3256" y="13174"/>
                    <a:pt x="3316" y="13219"/>
                  </a:cubicBezTo>
                  <a:cubicBezTo>
                    <a:pt x="3391" y="13278"/>
                    <a:pt x="3495" y="13338"/>
                    <a:pt x="3555" y="13383"/>
                  </a:cubicBezTo>
                  <a:cubicBezTo>
                    <a:pt x="3615" y="13458"/>
                    <a:pt x="3675" y="13473"/>
                    <a:pt x="3794" y="13502"/>
                  </a:cubicBezTo>
                  <a:cubicBezTo>
                    <a:pt x="3929" y="13517"/>
                    <a:pt x="4033" y="13547"/>
                    <a:pt x="4182" y="13577"/>
                  </a:cubicBezTo>
                  <a:cubicBezTo>
                    <a:pt x="4287" y="13607"/>
                    <a:pt x="4406" y="13622"/>
                    <a:pt x="4511" y="13622"/>
                  </a:cubicBezTo>
                  <a:lnTo>
                    <a:pt x="4825" y="13622"/>
                  </a:lnTo>
                  <a:cubicBezTo>
                    <a:pt x="4974" y="13622"/>
                    <a:pt x="5049" y="13592"/>
                    <a:pt x="5168" y="13562"/>
                  </a:cubicBezTo>
                  <a:cubicBezTo>
                    <a:pt x="5198" y="13547"/>
                    <a:pt x="5332" y="13502"/>
                    <a:pt x="5422" y="13502"/>
                  </a:cubicBezTo>
                  <a:lnTo>
                    <a:pt x="5482" y="13458"/>
                  </a:lnTo>
                  <a:cubicBezTo>
                    <a:pt x="5512" y="13458"/>
                    <a:pt x="5706" y="13323"/>
                    <a:pt x="5781" y="13278"/>
                  </a:cubicBezTo>
                  <a:lnTo>
                    <a:pt x="7872" y="13278"/>
                  </a:lnTo>
                  <a:lnTo>
                    <a:pt x="7872" y="13159"/>
                  </a:lnTo>
                  <a:cubicBezTo>
                    <a:pt x="6497" y="12308"/>
                    <a:pt x="4884" y="3003"/>
                    <a:pt x="7244" y="882"/>
                  </a:cubicBezTo>
                  <a:lnTo>
                    <a:pt x="7244" y="852"/>
                  </a:lnTo>
                  <a:lnTo>
                    <a:pt x="7199" y="852"/>
                  </a:lnTo>
                  <a:lnTo>
                    <a:pt x="1823" y="0"/>
                  </a:ln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3498025" y="1778375"/>
              <a:ext cx="104200" cy="236750"/>
            </a:xfrm>
            <a:custGeom>
              <a:avLst/>
              <a:gdLst/>
              <a:ahLst/>
              <a:cxnLst/>
              <a:rect l="l" t="t" r="r" b="b"/>
              <a:pathLst>
                <a:path w="4168" h="9470" extrusionOk="0">
                  <a:moveTo>
                    <a:pt x="2509" y="0"/>
                  </a:moveTo>
                  <a:cubicBezTo>
                    <a:pt x="2509" y="30"/>
                    <a:pt x="2524" y="45"/>
                    <a:pt x="2524" y="60"/>
                  </a:cubicBezTo>
                  <a:cubicBezTo>
                    <a:pt x="2539" y="105"/>
                    <a:pt x="2539" y="135"/>
                    <a:pt x="2554" y="180"/>
                  </a:cubicBezTo>
                  <a:cubicBezTo>
                    <a:pt x="2524" y="329"/>
                    <a:pt x="2494" y="389"/>
                    <a:pt x="2435" y="523"/>
                  </a:cubicBezTo>
                  <a:cubicBezTo>
                    <a:pt x="2360" y="658"/>
                    <a:pt x="2315" y="852"/>
                    <a:pt x="2255" y="1061"/>
                  </a:cubicBezTo>
                  <a:cubicBezTo>
                    <a:pt x="2226" y="1210"/>
                    <a:pt x="2166" y="1449"/>
                    <a:pt x="2091" y="1613"/>
                  </a:cubicBezTo>
                  <a:cubicBezTo>
                    <a:pt x="1987" y="1823"/>
                    <a:pt x="1987" y="1957"/>
                    <a:pt x="1882" y="2151"/>
                  </a:cubicBezTo>
                  <a:cubicBezTo>
                    <a:pt x="1792" y="2330"/>
                    <a:pt x="1718" y="2569"/>
                    <a:pt x="1583" y="2749"/>
                  </a:cubicBezTo>
                  <a:cubicBezTo>
                    <a:pt x="1464" y="2928"/>
                    <a:pt x="1449" y="3062"/>
                    <a:pt x="1300" y="3256"/>
                  </a:cubicBezTo>
                  <a:cubicBezTo>
                    <a:pt x="1165" y="3421"/>
                    <a:pt x="1076" y="3570"/>
                    <a:pt x="956" y="3794"/>
                  </a:cubicBezTo>
                  <a:cubicBezTo>
                    <a:pt x="866" y="3973"/>
                    <a:pt x="672" y="4108"/>
                    <a:pt x="627" y="4302"/>
                  </a:cubicBezTo>
                  <a:cubicBezTo>
                    <a:pt x="583" y="4451"/>
                    <a:pt x="478" y="4690"/>
                    <a:pt x="329" y="4855"/>
                  </a:cubicBezTo>
                  <a:cubicBezTo>
                    <a:pt x="224" y="4959"/>
                    <a:pt x="0" y="5273"/>
                    <a:pt x="30" y="5392"/>
                  </a:cubicBezTo>
                  <a:cubicBezTo>
                    <a:pt x="75" y="5527"/>
                    <a:pt x="164" y="5781"/>
                    <a:pt x="164" y="5900"/>
                  </a:cubicBezTo>
                  <a:lnTo>
                    <a:pt x="164" y="6527"/>
                  </a:lnTo>
                  <a:lnTo>
                    <a:pt x="164" y="7155"/>
                  </a:lnTo>
                  <a:lnTo>
                    <a:pt x="164" y="7782"/>
                  </a:lnTo>
                  <a:cubicBezTo>
                    <a:pt x="164" y="8021"/>
                    <a:pt x="209" y="8200"/>
                    <a:pt x="209" y="8424"/>
                  </a:cubicBezTo>
                  <a:lnTo>
                    <a:pt x="209" y="9052"/>
                  </a:lnTo>
                  <a:cubicBezTo>
                    <a:pt x="209" y="9186"/>
                    <a:pt x="179" y="9335"/>
                    <a:pt x="179" y="9470"/>
                  </a:cubicBezTo>
                  <a:lnTo>
                    <a:pt x="209" y="9470"/>
                  </a:lnTo>
                  <a:cubicBezTo>
                    <a:pt x="1553" y="9395"/>
                    <a:pt x="2853" y="9276"/>
                    <a:pt x="4093" y="9096"/>
                  </a:cubicBezTo>
                  <a:lnTo>
                    <a:pt x="4122" y="8230"/>
                  </a:lnTo>
                  <a:lnTo>
                    <a:pt x="4167" y="8215"/>
                  </a:lnTo>
                  <a:cubicBezTo>
                    <a:pt x="4152" y="8185"/>
                    <a:pt x="4137" y="8170"/>
                    <a:pt x="4122" y="8140"/>
                  </a:cubicBezTo>
                  <a:cubicBezTo>
                    <a:pt x="4063" y="8006"/>
                    <a:pt x="3958" y="7901"/>
                    <a:pt x="3913" y="7752"/>
                  </a:cubicBezTo>
                  <a:cubicBezTo>
                    <a:pt x="3883" y="7618"/>
                    <a:pt x="3854" y="7543"/>
                    <a:pt x="3854" y="7364"/>
                  </a:cubicBezTo>
                  <a:lnTo>
                    <a:pt x="3854" y="6931"/>
                  </a:lnTo>
                  <a:lnTo>
                    <a:pt x="3854" y="6483"/>
                  </a:lnTo>
                  <a:cubicBezTo>
                    <a:pt x="3854" y="6318"/>
                    <a:pt x="3824" y="6199"/>
                    <a:pt x="3824" y="6034"/>
                  </a:cubicBezTo>
                  <a:cubicBezTo>
                    <a:pt x="3824" y="5900"/>
                    <a:pt x="3794" y="5736"/>
                    <a:pt x="3794" y="5586"/>
                  </a:cubicBezTo>
                  <a:cubicBezTo>
                    <a:pt x="3794" y="5467"/>
                    <a:pt x="3764" y="5303"/>
                    <a:pt x="3764" y="5168"/>
                  </a:cubicBezTo>
                  <a:lnTo>
                    <a:pt x="3764" y="4720"/>
                  </a:lnTo>
                  <a:cubicBezTo>
                    <a:pt x="3764" y="4571"/>
                    <a:pt x="3734" y="4436"/>
                    <a:pt x="3734" y="4287"/>
                  </a:cubicBezTo>
                  <a:cubicBezTo>
                    <a:pt x="3734" y="4138"/>
                    <a:pt x="3719" y="3973"/>
                    <a:pt x="3674" y="3839"/>
                  </a:cubicBezTo>
                  <a:cubicBezTo>
                    <a:pt x="3644" y="3704"/>
                    <a:pt x="3644" y="3525"/>
                    <a:pt x="3630" y="3421"/>
                  </a:cubicBezTo>
                  <a:cubicBezTo>
                    <a:pt x="3585" y="3286"/>
                    <a:pt x="3555" y="3152"/>
                    <a:pt x="3510" y="3032"/>
                  </a:cubicBezTo>
                  <a:cubicBezTo>
                    <a:pt x="3435" y="2898"/>
                    <a:pt x="3450" y="2793"/>
                    <a:pt x="3420" y="2644"/>
                  </a:cubicBezTo>
                  <a:cubicBezTo>
                    <a:pt x="3376" y="2495"/>
                    <a:pt x="3331" y="2345"/>
                    <a:pt x="3301" y="2226"/>
                  </a:cubicBezTo>
                  <a:cubicBezTo>
                    <a:pt x="3256" y="2062"/>
                    <a:pt x="3181" y="1972"/>
                    <a:pt x="3152" y="1808"/>
                  </a:cubicBezTo>
                  <a:cubicBezTo>
                    <a:pt x="3107" y="1688"/>
                    <a:pt x="3032" y="1569"/>
                    <a:pt x="2972" y="1434"/>
                  </a:cubicBezTo>
                  <a:cubicBezTo>
                    <a:pt x="2928" y="1330"/>
                    <a:pt x="2868" y="1150"/>
                    <a:pt x="2853" y="1076"/>
                  </a:cubicBezTo>
                  <a:cubicBezTo>
                    <a:pt x="2808" y="926"/>
                    <a:pt x="2808" y="822"/>
                    <a:pt x="2763" y="717"/>
                  </a:cubicBezTo>
                  <a:cubicBezTo>
                    <a:pt x="2704" y="598"/>
                    <a:pt x="2704" y="448"/>
                    <a:pt x="2674" y="329"/>
                  </a:cubicBezTo>
                  <a:cubicBezTo>
                    <a:pt x="2644" y="224"/>
                    <a:pt x="2569" y="90"/>
                    <a:pt x="2524" y="0"/>
                  </a:cubicBez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2837850" y="2566600"/>
              <a:ext cx="719175" cy="370975"/>
            </a:xfrm>
            <a:custGeom>
              <a:avLst/>
              <a:gdLst/>
              <a:ahLst/>
              <a:cxnLst/>
              <a:rect l="l" t="t" r="r" b="b"/>
              <a:pathLst>
                <a:path w="28767" h="14839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5273"/>
                    <a:pt x="747" y="9694"/>
                    <a:pt x="1763" y="11681"/>
                  </a:cubicBezTo>
                  <a:cubicBezTo>
                    <a:pt x="2286" y="12383"/>
                    <a:pt x="3003" y="12920"/>
                    <a:pt x="3839" y="13354"/>
                  </a:cubicBezTo>
                  <a:cubicBezTo>
                    <a:pt x="6522" y="14708"/>
                    <a:pt x="10495" y="14838"/>
                    <a:pt x="13766" y="14838"/>
                  </a:cubicBezTo>
                  <a:cubicBezTo>
                    <a:pt x="14319" y="14838"/>
                    <a:pt x="14852" y="14834"/>
                    <a:pt x="15355" y="14832"/>
                  </a:cubicBezTo>
                  <a:lnTo>
                    <a:pt x="15370" y="14817"/>
                  </a:lnTo>
                  <a:cubicBezTo>
                    <a:pt x="15325" y="14743"/>
                    <a:pt x="15295" y="14668"/>
                    <a:pt x="15265" y="14534"/>
                  </a:cubicBezTo>
                  <a:cubicBezTo>
                    <a:pt x="15220" y="14369"/>
                    <a:pt x="15026" y="14160"/>
                    <a:pt x="14966" y="14041"/>
                  </a:cubicBezTo>
                  <a:cubicBezTo>
                    <a:pt x="14877" y="13861"/>
                    <a:pt x="14817" y="13682"/>
                    <a:pt x="14712" y="13488"/>
                  </a:cubicBezTo>
                  <a:cubicBezTo>
                    <a:pt x="14623" y="13309"/>
                    <a:pt x="14608" y="13189"/>
                    <a:pt x="14503" y="12980"/>
                  </a:cubicBezTo>
                  <a:cubicBezTo>
                    <a:pt x="14429" y="12831"/>
                    <a:pt x="14294" y="12622"/>
                    <a:pt x="14249" y="12443"/>
                  </a:cubicBezTo>
                  <a:cubicBezTo>
                    <a:pt x="14205" y="12233"/>
                    <a:pt x="14130" y="12069"/>
                    <a:pt x="14085" y="11845"/>
                  </a:cubicBezTo>
                  <a:cubicBezTo>
                    <a:pt x="14040" y="11636"/>
                    <a:pt x="14040" y="11472"/>
                    <a:pt x="14040" y="11263"/>
                  </a:cubicBezTo>
                  <a:cubicBezTo>
                    <a:pt x="14040" y="11068"/>
                    <a:pt x="13921" y="10979"/>
                    <a:pt x="13921" y="10755"/>
                  </a:cubicBezTo>
                  <a:cubicBezTo>
                    <a:pt x="13921" y="10531"/>
                    <a:pt x="13801" y="10352"/>
                    <a:pt x="13757" y="10172"/>
                  </a:cubicBezTo>
                  <a:cubicBezTo>
                    <a:pt x="13742" y="10113"/>
                    <a:pt x="13712" y="10068"/>
                    <a:pt x="13697" y="10008"/>
                  </a:cubicBezTo>
                  <a:cubicBezTo>
                    <a:pt x="13622" y="9859"/>
                    <a:pt x="13532" y="9724"/>
                    <a:pt x="13458" y="9575"/>
                  </a:cubicBezTo>
                  <a:cubicBezTo>
                    <a:pt x="13368" y="9396"/>
                    <a:pt x="13294" y="9201"/>
                    <a:pt x="13249" y="8992"/>
                  </a:cubicBezTo>
                  <a:cubicBezTo>
                    <a:pt x="13204" y="8813"/>
                    <a:pt x="13114" y="8604"/>
                    <a:pt x="13040" y="8455"/>
                  </a:cubicBezTo>
                  <a:cubicBezTo>
                    <a:pt x="12950" y="8290"/>
                    <a:pt x="12965" y="8141"/>
                    <a:pt x="12905" y="7947"/>
                  </a:cubicBezTo>
                  <a:cubicBezTo>
                    <a:pt x="12860" y="7753"/>
                    <a:pt x="12831" y="7603"/>
                    <a:pt x="12786" y="7439"/>
                  </a:cubicBezTo>
                  <a:cubicBezTo>
                    <a:pt x="12741" y="7260"/>
                    <a:pt x="12786" y="7006"/>
                    <a:pt x="12786" y="6812"/>
                  </a:cubicBezTo>
                  <a:cubicBezTo>
                    <a:pt x="12786" y="6588"/>
                    <a:pt x="12741" y="6483"/>
                    <a:pt x="12831" y="6304"/>
                  </a:cubicBezTo>
                  <a:cubicBezTo>
                    <a:pt x="12905" y="6140"/>
                    <a:pt x="13084" y="6080"/>
                    <a:pt x="13249" y="5931"/>
                  </a:cubicBezTo>
                  <a:cubicBezTo>
                    <a:pt x="13353" y="5826"/>
                    <a:pt x="13518" y="5781"/>
                    <a:pt x="13622" y="5677"/>
                  </a:cubicBezTo>
                  <a:cubicBezTo>
                    <a:pt x="13757" y="5542"/>
                    <a:pt x="13831" y="5423"/>
                    <a:pt x="14010" y="5333"/>
                  </a:cubicBezTo>
                  <a:cubicBezTo>
                    <a:pt x="14160" y="5258"/>
                    <a:pt x="14294" y="5169"/>
                    <a:pt x="14473" y="5079"/>
                  </a:cubicBezTo>
                  <a:cubicBezTo>
                    <a:pt x="14578" y="5019"/>
                    <a:pt x="14683" y="4990"/>
                    <a:pt x="14787" y="4960"/>
                  </a:cubicBezTo>
                  <a:cubicBezTo>
                    <a:pt x="14877" y="4930"/>
                    <a:pt x="14981" y="4900"/>
                    <a:pt x="15101" y="4870"/>
                  </a:cubicBezTo>
                  <a:cubicBezTo>
                    <a:pt x="15217" y="4843"/>
                    <a:pt x="15339" y="4838"/>
                    <a:pt x="15466" y="4838"/>
                  </a:cubicBezTo>
                  <a:cubicBezTo>
                    <a:pt x="15551" y="4838"/>
                    <a:pt x="15638" y="4840"/>
                    <a:pt x="15728" y="4840"/>
                  </a:cubicBezTo>
                  <a:cubicBezTo>
                    <a:pt x="15922" y="4840"/>
                    <a:pt x="16146" y="4795"/>
                    <a:pt x="16355" y="4795"/>
                  </a:cubicBezTo>
                  <a:cubicBezTo>
                    <a:pt x="16594" y="4795"/>
                    <a:pt x="16759" y="4751"/>
                    <a:pt x="16983" y="4751"/>
                  </a:cubicBezTo>
                  <a:lnTo>
                    <a:pt x="17117" y="4751"/>
                  </a:lnTo>
                  <a:lnTo>
                    <a:pt x="17162" y="4766"/>
                  </a:lnTo>
                  <a:cubicBezTo>
                    <a:pt x="17177" y="4736"/>
                    <a:pt x="17177" y="4691"/>
                    <a:pt x="17192" y="4661"/>
                  </a:cubicBezTo>
                  <a:cubicBezTo>
                    <a:pt x="17281" y="4512"/>
                    <a:pt x="17371" y="4362"/>
                    <a:pt x="17535" y="4243"/>
                  </a:cubicBezTo>
                  <a:cubicBezTo>
                    <a:pt x="17729" y="4108"/>
                    <a:pt x="17834" y="3989"/>
                    <a:pt x="17998" y="3869"/>
                  </a:cubicBezTo>
                  <a:cubicBezTo>
                    <a:pt x="18192" y="3720"/>
                    <a:pt x="18357" y="3601"/>
                    <a:pt x="18581" y="3496"/>
                  </a:cubicBezTo>
                  <a:cubicBezTo>
                    <a:pt x="18626" y="3474"/>
                    <a:pt x="18693" y="3466"/>
                    <a:pt x="18769" y="3466"/>
                  </a:cubicBezTo>
                  <a:cubicBezTo>
                    <a:pt x="18846" y="3466"/>
                    <a:pt x="18932" y="3474"/>
                    <a:pt x="19014" y="3481"/>
                  </a:cubicBezTo>
                  <a:cubicBezTo>
                    <a:pt x="19089" y="3481"/>
                    <a:pt x="19163" y="3496"/>
                    <a:pt x="19208" y="3496"/>
                  </a:cubicBezTo>
                  <a:cubicBezTo>
                    <a:pt x="19402" y="3496"/>
                    <a:pt x="19567" y="3451"/>
                    <a:pt x="19806" y="3451"/>
                  </a:cubicBezTo>
                  <a:cubicBezTo>
                    <a:pt x="20000" y="3451"/>
                    <a:pt x="20254" y="3481"/>
                    <a:pt x="20433" y="3526"/>
                  </a:cubicBezTo>
                  <a:cubicBezTo>
                    <a:pt x="20627" y="3571"/>
                    <a:pt x="20717" y="3690"/>
                    <a:pt x="20851" y="3825"/>
                  </a:cubicBezTo>
                  <a:cubicBezTo>
                    <a:pt x="21015" y="3989"/>
                    <a:pt x="21165" y="4004"/>
                    <a:pt x="21314" y="4168"/>
                  </a:cubicBezTo>
                  <a:cubicBezTo>
                    <a:pt x="21434" y="4273"/>
                    <a:pt x="21598" y="4362"/>
                    <a:pt x="21777" y="4407"/>
                  </a:cubicBezTo>
                  <a:cubicBezTo>
                    <a:pt x="21807" y="4422"/>
                    <a:pt x="21986" y="4840"/>
                    <a:pt x="22031" y="4915"/>
                  </a:cubicBezTo>
                  <a:cubicBezTo>
                    <a:pt x="22091" y="5034"/>
                    <a:pt x="22255" y="5199"/>
                    <a:pt x="22330" y="5303"/>
                  </a:cubicBezTo>
                  <a:cubicBezTo>
                    <a:pt x="22434" y="5438"/>
                    <a:pt x="22479" y="5677"/>
                    <a:pt x="22584" y="5796"/>
                  </a:cubicBezTo>
                  <a:cubicBezTo>
                    <a:pt x="22688" y="5945"/>
                    <a:pt x="22837" y="6110"/>
                    <a:pt x="22867" y="6259"/>
                  </a:cubicBezTo>
                  <a:cubicBezTo>
                    <a:pt x="22912" y="6438"/>
                    <a:pt x="22957" y="6618"/>
                    <a:pt x="23002" y="6767"/>
                  </a:cubicBezTo>
                  <a:cubicBezTo>
                    <a:pt x="23047" y="6961"/>
                    <a:pt x="23032" y="7185"/>
                    <a:pt x="23032" y="7394"/>
                  </a:cubicBezTo>
                  <a:cubicBezTo>
                    <a:pt x="23032" y="7588"/>
                    <a:pt x="23076" y="7812"/>
                    <a:pt x="23076" y="8022"/>
                  </a:cubicBezTo>
                  <a:cubicBezTo>
                    <a:pt x="23076" y="8171"/>
                    <a:pt x="23435" y="8261"/>
                    <a:pt x="23495" y="8320"/>
                  </a:cubicBezTo>
                  <a:cubicBezTo>
                    <a:pt x="23614" y="8440"/>
                    <a:pt x="23883" y="8529"/>
                    <a:pt x="24047" y="8664"/>
                  </a:cubicBezTo>
                  <a:cubicBezTo>
                    <a:pt x="24182" y="8753"/>
                    <a:pt x="24361" y="8962"/>
                    <a:pt x="24465" y="9082"/>
                  </a:cubicBezTo>
                  <a:cubicBezTo>
                    <a:pt x="24645" y="9261"/>
                    <a:pt x="24704" y="9351"/>
                    <a:pt x="24884" y="9500"/>
                  </a:cubicBezTo>
                  <a:cubicBezTo>
                    <a:pt x="25033" y="9620"/>
                    <a:pt x="25153" y="9679"/>
                    <a:pt x="25272" y="9799"/>
                  </a:cubicBezTo>
                  <a:cubicBezTo>
                    <a:pt x="25377" y="9903"/>
                    <a:pt x="25466" y="10098"/>
                    <a:pt x="25511" y="10217"/>
                  </a:cubicBezTo>
                  <a:cubicBezTo>
                    <a:pt x="25630" y="10426"/>
                    <a:pt x="25765" y="10590"/>
                    <a:pt x="25899" y="10755"/>
                  </a:cubicBezTo>
                  <a:cubicBezTo>
                    <a:pt x="25914" y="10770"/>
                    <a:pt x="25929" y="10800"/>
                    <a:pt x="25929" y="10815"/>
                  </a:cubicBezTo>
                  <a:lnTo>
                    <a:pt x="26019" y="10755"/>
                  </a:lnTo>
                  <a:cubicBezTo>
                    <a:pt x="26040" y="10785"/>
                    <a:pt x="26061" y="10798"/>
                    <a:pt x="26082" y="10798"/>
                  </a:cubicBezTo>
                  <a:cubicBezTo>
                    <a:pt x="26208" y="10798"/>
                    <a:pt x="26328" y="10326"/>
                    <a:pt x="26482" y="10172"/>
                  </a:cubicBezTo>
                  <a:cubicBezTo>
                    <a:pt x="26616" y="10038"/>
                    <a:pt x="26721" y="9978"/>
                    <a:pt x="26855" y="9829"/>
                  </a:cubicBezTo>
                  <a:cubicBezTo>
                    <a:pt x="26990" y="9709"/>
                    <a:pt x="27139" y="9635"/>
                    <a:pt x="27318" y="9575"/>
                  </a:cubicBezTo>
                  <a:cubicBezTo>
                    <a:pt x="27468" y="9545"/>
                    <a:pt x="27572" y="9425"/>
                    <a:pt x="27781" y="9366"/>
                  </a:cubicBezTo>
                  <a:cubicBezTo>
                    <a:pt x="27990" y="9321"/>
                    <a:pt x="28155" y="9201"/>
                    <a:pt x="28334" y="9157"/>
                  </a:cubicBezTo>
                  <a:cubicBezTo>
                    <a:pt x="28483" y="9127"/>
                    <a:pt x="28588" y="9097"/>
                    <a:pt x="28722" y="9082"/>
                  </a:cubicBezTo>
                  <a:lnTo>
                    <a:pt x="28707" y="9037"/>
                  </a:lnTo>
                  <a:cubicBezTo>
                    <a:pt x="28767" y="9037"/>
                    <a:pt x="28662" y="8529"/>
                    <a:pt x="28633" y="8410"/>
                  </a:cubicBezTo>
                  <a:cubicBezTo>
                    <a:pt x="28588" y="8216"/>
                    <a:pt x="28633" y="7962"/>
                    <a:pt x="28633" y="7783"/>
                  </a:cubicBezTo>
                  <a:lnTo>
                    <a:pt x="28633" y="7140"/>
                  </a:lnTo>
                  <a:lnTo>
                    <a:pt x="28633" y="6662"/>
                  </a:lnTo>
                  <a:cubicBezTo>
                    <a:pt x="28603" y="6662"/>
                    <a:pt x="28573" y="6647"/>
                    <a:pt x="28543" y="6647"/>
                  </a:cubicBezTo>
                  <a:cubicBezTo>
                    <a:pt x="28409" y="6603"/>
                    <a:pt x="28214" y="6453"/>
                    <a:pt x="28125" y="6394"/>
                  </a:cubicBezTo>
                  <a:cubicBezTo>
                    <a:pt x="27960" y="6259"/>
                    <a:pt x="27811" y="6169"/>
                    <a:pt x="27662" y="6095"/>
                  </a:cubicBezTo>
                  <a:cubicBezTo>
                    <a:pt x="27527" y="6035"/>
                    <a:pt x="27408" y="5886"/>
                    <a:pt x="27288" y="5751"/>
                  </a:cubicBezTo>
                  <a:cubicBezTo>
                    <a:pt x="27124" y="5602"/>
                    <a:pt x="27020" y="5617"/>
                    <a:pt x="26781" y="5542"/>
                  </a:cubicBezTo>
                  <a:cubicBezTo>
                    <a:pt x="26542" y="5482"/>
                    <a:pt x="26392" y="5482"/>
                    <a:pt x="26183" y="5378"/>
                  </a:cubicBezTo>
                  <a:cubicBezTo>
                    <a:pt x="26004" y="5288"/>
                    <a:pt x="25929" y="5199"/>
                    <a:pt x="25810" y="5049"/>
                  </a:cubicBezTo>
                  <a:cubicBezTo>
                    <a:pt x="25690" y="4870"/>
                    <a:pt x="25571" y="4676"/>
                    <a:pt x="25481" y="4497"/>
                  </a:cubicBezTo>
                  <a:cubicBezTo>
                    <a:pt x="25392" y="4332"/>
                    <a:pt x="25317" y="4243"/>
                    <a:pt x="25227" y="4034"/>
                  </a:cubicBezTo>
                  <a:cubicBezTo>
                    <a:pt x="25123" y="3839"/>
                    <a:pt x="25063" y="3615"/>
                    <a:pt x="25018" y="3406"/>
                  </a:cubicBezTo>
                  <a:cubicBezTo>
                    <a:pt x="24958" y="3197"/>
                    <a:pt x="24809" y="2988"/>
                    <a:pt x="24764" y="2779"/>
                  </a:cubicBezTo>
                  <a:cubicBezTo>
                    <a:pt x="24704" y="2570"/>
                    <a:pt x="24690" y="2465"/>
                    <a:pt x="24630" y="2271"/>
                  </a:cubicBezTo>
                  <a:cubicBezTo>
                    <a:pt x="24585" y="2092"/>
                    <a:pt x="24495" y="1913"/>
                    <a:pt x="24421" y="1763"/>
                  </a:cubicBezTo>
                  <a:cubicBezTo>
                    <a:pt x="24406" y="1734"/>
                    <a:pt x="24406" y="1719"/>
                    <a:pt x="24391" y="1689"/>
                  </a:cubicBezTo>
                  <a:lnTo>
                    <a:pt x="24286" y="1719"/>
                  </a:lnTo>
                  <a:cubicBezTo>
                    <a:pt x="22470" y="1794"/>
                    <a:pt x="20690" y="1834"/>
                    <a:pt x="18946" y="1834"/>
                  </a:cubicBezTo>
                  <a:cubicBezTo>
                    <a:pt x="17936" y="1834"/>
                    <a:pt x="16938" y="1821"/>
                    <a:pt x="15952" y="1793"/>
                  </a:cubicBezTo>
                  <a:cubicBezTo>
                    <a:pt x="11606" y="1674"/>
                    <a:pt x="7498" y="1300"/>
                    <a:pt x="3615" y="673"/>
                  </a:cubicBezTo>
                  <a:cubicBezTo>
                    <a:pt x="2390" y="479"/>
                    <a:pt x="1181" y="255"/>
                    <a:pt x="1" y="1"/>
                  </a:cubicBez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2832250" y="1988975"/>
              <a:ext cx="768100" cy="623475"/>
            </a:xfrm>
            <a:custGeom>
              <a:avLst/>
              <a:gdLst/>
              <a:ahLst/>
              <a:cxnLst/>
              <a:rect l="l" t="t" r="r" b="b"/>
              <a:pathLst>
                <a:path w="30724" h="24939" extrusionOk="0">
                  <a:moveTo>
                    <a:pt x="1330" y="0"/>
                  </a:moveTo>
                  <a:cubicBezTo>
                    <a:pt x="688" y="7140"/>
                    <a:pt x="1" y="15892"/>
                    <a:pt x="240" y="23061"/>
                  </a:cubicBezTo>
                  <a:lnTo>
                    <a:pt x="225" y="23061"/>
                  </a:lnTo>
                  <a:lnTo>
                    <a:pt x="225" y="23106"/>
                  </a:lnTo>
                  <a:cubicBezTo>
                    <a:pt x="1405" y="23360"/>
                    <a:pt x="2614" y="23584"/>
                    <a:pt x="3839" y="23778"/>
                  </a:cubicBezTo>
                  <a:lnTo>
                    <a:pt x="3839" y="23763"/>
                  </a:lnTo>
                  <a:cubicBezTo>
                    <a:pt x="3839" y="23076"/>
                    <a:pt x="3854" y="22389"/>
                    <a:pt x="3854" y="21702"/>
                  </a:cubicBezTo>
                  <a:cubicBezTo>
                    <a:pt x="3869" y="21000"/>
                    <a:pt x="3869" y="20298"/>
                    <a:pt x="3884" y="19596"/>
                  </a:cubicBezTo>
                  <a:cubicBezTo>
                    <a:pt x="3944" y="13950"/>
                    <a:pt x="4078" y="8305"/>
                    <a:pt x="4496" y="2659"/>
                  </a:cubicBezTo>
                  <a:lnTo>
                    <a:pt x="4496" y="2629"/>
                  </a:lnTo>
                  <a:cubicBezTo>
                    <a:pt x="8084" y="3119"/>
                    <a:pt x="11753" y="3421"/>
                    <a:pt x="15577" y="3421"/>
                  </a:cubicBezTo>
                  <a:cubicBezTo>
                    <a:pt x="16068" y="3421"/>
                    <a:pt x="16561" y="3416"/>
                    <a:pt x="17057" y="3406"/>
                  </a:cubicBezTo>
                  <a:lnTo>
                    <a:pt x="17057" y="3406"/>
                  </a:lnTo>
                  <a:cubicBezTo>
                    <a:pt x="16594" y="9201"/>
                    <a:pt x="16370" y="14951"/>
                    <a:pt x="16251" y="20701"/>
                  </a:cubicBezTo>
                  <a:cubicBezTo>
                    <a:pt x="16236" y="21388"/>
                    <a:pt x="16221" y="22090"/>
                    <a:pt x="16206" y="22777"/>
                  </a:cubicBezTo>
                  <a:cubicBezTo>
                    <a:pt x="16191" y="23479"/>
                    <a:pt x="16176" y="24181"/>
                    <a:pt x="16176" y="24883"/>
                  </a:cubicBezTo>
                  <a:lnTo>
                    <a:pt x="16176" y="24898"/>
                  </a:lnTo>
                  <a:cubicBezTo>
                    <a:pt x="17162" y="24926"/>
                    <a:pt x="18160" y="24939"/>
                    <a:pt x="19170" y="24939"/>
                  </a:cubicBezTo>
                  <a:cubicBezTo>
                    <a:pt x="20914" y="24939"/>
                    <a:pt x="22694" y="24899"/>
                    <a:pt x="24510" y="24824"/>
                  </a:cubicBezTo>
                  <a:lnTo>
                    <a:pt x="24615" y="24794"/>
                  </a:lnTo>
                  <a:cubicBezTo>
                    <a:pt x="24525" y="24629"/>
                    <a:pt x="24480" y="24525"/>
                    <a:pt x="24436" y="24361"/>
                  </a:cubicBezTo>
                  <a:cubicBezTo>
                    <a:pt x="24391" y="24151"/>
                    <a:pt x="24256" y="24077"/>
                    <a:pt x="24197" y="23853"/>
                  </a:cubicBezTo>
                  <a:cubicBezTo>
                    <a:pt x="24197" y="23853"/>
                    <a:pt x="24182" y="23838"/>
                    <a:pt x="24197" y="23838"/>
                  </a:cubicBezTo>
                  <a:lnTo>
                    <a:pt x="24182" y="23823"/>
                  </a:lnTo>
                  <a:cubicBezTo>
                    <a:pt x="24152" y="23688"/>
                    <a:pt x="24017" y="23524"/>
                    <a:pt x="23928" y="23360"/>
                  </a:cubicBezTo>
                  <a:cubicBezTo>
                    <a:pt x="23868" y="23225"/>
                    <a:pt x="23734" y="23031"/>
                    <a:pt x="23644" y="22942"/>
                  </a:cubicBezTo>
                  <a:cubicBezTo>
                    <a:pt x="23539" y="22837"/>
                    <a:pt x="23510" y="22628"/>
                    <a:pt x="23435" y="22479"/>
                  </a:cubicBezTo>
                  <a:cubicBezTo>
                    <a:pt x="23330" y="22285"/>
                    <a:pt x="23315" y="22165"/>
                    <a:pt x="23226" y="21971"/>
                  </a:cubicBezTo>
                  <a:cubicBezTo>
                    <a:pt x="23106" y="21747"/>
                    <a:pt x="23032" y="21687"/>
                    <a:pt x="22972" y="21433"/>
                  </a:cubicBezTo>
                  <a:cubicBezTo>
                    <a:pt x="22927" y="21269"/>
                    <a:pt x="22852" y="21134"/>
                    <a:pt x="22808" y="20925"/>
                  </a:cubicBezTo>
                  <a:cubicBezTo>
                    <a:pt x="22763" y="20761"/>
                    <a:pt x="22673" y="20582"/>
                    <a:pt x="22628" y="20418"/>
                  </a:cubicBezTo>
                  <a:cubicBezTo>
                    <a:pt x="22584" y="20223"/>
                    <a:pt x="22584" y="19999"/>
                    <a:pt x="22584" y="19790"/>
                  </a:cubicBezTo>
                  <a:cubicBezTo>
                    <a:pt x="22584" y="19641"/>
                    <a:pt x="22778" y="19477"/>
                    <a:pt x="22837" y="19402"/>
                  </a:cubicBezTo>
                  <a:cubicBezTo>
                    <a:pt x="22987" y="19267"/>
                    <a:pt x="23076" y="19208"/>
                    <a:pt x="23256" y="19118"/>
                  </a:cubicBezTo>
                  <a:cubicBezTo>
                    <a:pt x="23450" y="19028"/>
                    <a:pt x="23614" y="18939"/>
                    <a:pt x="23763" y="18909"/>
                  </a:cubicBezTo>
                  <a:cubicBezTo>
                    <a:pt x="23928" y="18864"/>
                    <a:pt x="24182" y="18775"/>
                    <a:pt x="24316" y="18730"/>
                  </a:cubicBezTo>
                  <a:cubicBezTo>
                    <a:pt x="24540" y="18685"/>
                    <a:pt x="24689" y="18625"/>
                    <a:pt x="24899" y="18565"/>
                  </a:cubicBezTo>
                  <a:cubicBezTo>
                    <a:pt x="25123" y="18521"/>
                    <a:pt x="25242" y="18491"/>
                    <a:pt x="25496" y="18491"/>
                  </a:cubicBezTo>
                  <a:lnTo>
                    <a:pt x="26123" y="18491"/>
                  </a:lnTo>
                  <a:cubicBezTo>
                    <a:pt x="26243" y="18491"/>
                    <a:pt x="26467" y="18670"/>
                    <a:pt x="26542" y="18730"/>
                  </a:cubicBezTo>
                  <a:cubicBezTo>
                    <a:pt x="26631" y="18834"/>
                    <a:pt x="26960" y="18924"/>
                    <a:pt x="27079" y="18984"/>
                  </a:cubicBezTo>
                  <a:cubicBezTo>
                    <a:pt x="27303" y="19088"/>
                    <a:pt x="27378" y="19193"/>
                    <a:pt x="27542" y="19282"/>
                  </a:cubicBezTo>
                  <a:cubicBezTo>
                    <a:pt x="27721" y="19372"/>
                    <a:pt x="27811" y="19491"/>
                    <a:pt x="27975" y="19581"/>
                  </a:cubicBezTo>
                  <a:cubicBezTo>
                    <a:pt x="28095" y="19641"/>
                    <a:pt x="28214" y="19790"/>
                    <a:pt x="28304" y="19865"/>
                  </a:cubicBezTo>
                  <a:cubicBezTo>
                    <a:pt x="28438" y="19999"/>
                    <a:pt x="28498" y="20104"/>
                    <a:pt x="28603" y="20208"/>
                  </a:cubicBezTo>
                  <a:cubicBezTo>
                    <a:pt x="28722" y="20343"/>
                    <a:pt x="28812" y="20552"/>
                    <a:pt x="28931" y="20671"/>
                  </a:cubicBezTo>
                  <a:cubicBezTo>
                    <a:pt x="29081" y="20806"/>
                    <a:pt x="29155" y="20895"/>
                    <a:pt x="29230" y="21045"/>
                  </a:cubicBezTo>
                  <a:cubicBezTo>
                    <a:pt x="29305" y="21209"/>
                    <a:pt x="29454" y="21403"/>
                    <a:pt x="29559" y="21508"/>
                  </a:cubicBezTo>
                  <a:cubicBezTo>
                    <a:pt x="29588" y="21523"/>
                    <a:pt x="29603" y="21538"/>
                    <a:pt x="29618" y="21568"/>
                  </a:cubicBezTo>
                  <a:lnTo>
                    <a:pt x="29753" y="21553"/>
                  </a:lnTo>
                  <a:lnTo>
                    <a:pt x="30365" y="8305"/>
                  </a:lnTo>
                  <a:lnTo>
                    <a:pt x="30724" y="672"/>
                  </a:lnTo>
                  <a:lnTo>
                    <a:pt x="30724" y="672"/>
                  </a:lnTo>
                  <a:cubicBezTo>
                    <a:pt x="29484" y="852"/>
                    <a:pt x="28184" y="971"/>
                    <a:pt x="26840" y="1046"/>
                  </a:cubicBezTo>
                  <a:lnTo>
                    <a:pt x="26810" y="1046"/>
                  </a:lnTo>
                  <a:cubicBezTo>
                    <a:pt x="26795" y="1120"/>
                    <a:pt x="26795" y="1195"/>
                    <a:pt x="26795" y="1255"/>
                  </a:cubicBezTo>
                  <a:lnTo>
                    <a:pt x="26795" y="1882"/>
                  </a:lnTo>
                  <a:cubicBezTo>
                    <a:pt x="26795" y="2151"/>
                    <a:pt x="26751" y="2345"/>
                    <a:pt x="26751" y="2554"/>
                  </a:cubicBezTo>
                  <a:cubicBezTo>
                    <a:pt x="26751" y="2778"/>
                    <a:pt x="26721" y="2987"/>
                    <a:pt x="26631" y="3182"/>
                  </a:cubicBezTo>
                  <a:cubicBezTo>
                    <a:pt x="26512" y="3406"/>
                    <a:pt x="26422" y="3510"/>
                    <a:pt x="26288" y="3689"/>
                  </a:cubicBezTo>
                  <a:cubicBezTo>
                    <a:pt x="26123" y="3898"/>
                    <a:pt x="26049" y="4003"/>
                    <a:pt x="25959" y="4197"/>
                  </a:cubicBezTo>
                  <a:cubicBezTo>
                    <a:pt x="25854" y="4391"/>
                    <a:pt x="25795" y="4615"/>
                    <a:pt x="25735" y="4824"/>
                  </a:cubicBezTo>
                  <a:cubicBezTo>
                    <a:pt x="25690" y="5034"/>
                    <a:pt x="25660" y="5213"/>
                    <a:pt x="25660" y="5452"/>
                  </a:cubicBezTo>
                  <a:lnTo>
                    <a:pt x="25660" y="6094"/>
                  </a:lnTo>
                  <a:lnTo>
                    <a:pt x="25660" y="6721"/>
                  </a:lnTo>
                  <a:cubicBezTo>
                    <a:pt x="25660" y="6945"/>
                    <a:pt x="25616" y="7154"/>
                    <a:pt x="25616" y="7393"/>
                  </a:cubicBezTo>
                  <a:cubicBezTo>
                    <a:pt x="25616" y="7588"/>
                    <a:pt x="25571" y="7842"/>
                    <a:pt x="25616" y="8021"/>
                  </a:cubicBezTo>
                  <a:cubicBezTo>
                    <a:pt x="25675" y="8245"/>
                    <a:pt x="25660" y="8484"/>
                    <a:pt x="25660" y="8738"/>
                  </a:cubicBezTo>
                  <a:cubicBezTo>
                    <a:pt x="25660" y="8932"/>
                    <a:pt x="25616" y="9216"/>
                    <a:pt x="25660" y="9410"/>
                  </a:cubicBezTo>
                  <a:cubicBezTo>
                    <a:pt x="25705" y="9619"/>
                    <a:pt x="25705" y="9873"/>
                    <a:pt x="25705" y="10127"/>
                  </a:cubicBezTo>
                  <a:cubicBezTo>
                    <a:pt x="25705" y="10366"/>
                    <a:pt x="25616" y="10620"/>
                    <a:pt x="25616" y="10844"/>
                  </a:cubicBezTo>
                  <a:cubicBezTo>
                    <a:pt x="25616" y="11098"/>
                    <a:pt x="25451" y="11307"/>
                    <a:pt x="25451" y="11546"/>
                  </a:cubicBezTo>
                  <a:cubicBezTo>
                    <a:pt x="25451" y="11785"/>
                    <a:pt x="25332" y="11979"/>
                    <a:pt x="25242" y="12188"/>
                  </a:cubicBezTo>
                  <a:cubicBezTo>
                    <a:pt x="25138" y="12382"/>
                    <a:pt x="25108" y="12561"/>
                    <a:pt x="24943" y="12726"/>
                  </a:cubicBezTo>
                  <a:cubicBezTo>
                    <a:pt x="24794" y="12875"/>
                    <a:pt x="24645" y="13069"/>
                    <a:pt x="24480" y="13233"/>
                  </a:cubicBezTo>
                  <a:cubicBezTo>
                    <a:pt x="24316" y="13398"/>
                    <a:pt x="24122" y="13547"/>
                    <a:pt x="23973" y="13696"/>
                  </a:cubicBezTo>
                  <a:cubicBezTo>
                    <a:pt x="23823" y="13846"/>
                    <a:pt x="23734" y="13950"/>
                    <a:pt x="23599" y="14115"/>
                  </a:cubicBezTo>
                  <a:cubicBezTo>
                    <a:pt x="23480" y="14279"/>
                    <a:pt x="23390" y="14309"/>
                    <a:pt x="23181" y="14413"/>
                  </a:cubicBezTo>
                  <a:cubicBezTo>
                    <a:pt x="23002" y="14488"/>
                    <a:pt x="22823" y="14607"/>
                    <a:pt x="22628" y="14697"/>
                  </a:cubicBezTo>
                  <a:cubicBezTo>
                    <a:pt x="22509" y="14772"/>
                    <a:pt x="22419" y="14906"/>
                    <a:pt x="22255" y="14951"/>
                  </a:cubicBezTo>
                  <a:cubicBezTo>
                    <a:pt x="22061" y="15011"/>
                    <a:pt x="21852" y="15115"/>
                    <a:pt x="21628" y="15115"/>
                  </a:cubicBezTo>
                  <a:cubicBezTo>
                    <a:pt x="21498" y="15115"/>
                    <a:pt x="21342" y="15142"/>
                    <a:pt x="21200" y="15142"/>
                  </a:cubicBezTo>
                  <a:cubicBezTo>
                    <a:pt x="21128" y="15142"/>
                    <a:pt x="21060" y="15135"/>
                    <a:pt x="21000" y="15115"/>
                  </a:cubicBezTo>
                  <a:cubicBezTo>
                    <a:pt x="20821" y="15085"/>
                    <a:pt x="20687" y="15056"/>
                    <a:pt x="20537" y="15026"/>
                  </a:cubicBezTo>
                  <a:cubicBezTo>
                    <a:pt x="20493" y="15011"/>
                    <a:pt x="20448" y="15011"/>
                    <a:pt x="20403" y="14996"/>
                  </a:cubicBezTo>
                  <a:cubicBezTo>
                    <a:pt x="20269" y="14966"/>
                    <a:pt x="20015" y="14876"/>
                    <a:pt x="19940" y="14742"/>
                  </a:cubicBezTo>
                  <a:cubicBezTo>
                    <a:pt x="19865" y="14593"/>
                    <a:pt x="19731" y="14533"/>
                    <a:pt x="19656" y="14369"/>
                  </a:cubicBezTo>
                  <a:cubicBezTo>
                    <a:pt x="19567" y="14189"/>
                    <a:pt x="19492" y="14055"/>
                    <a:pt x="19432" y="13816"/>
                  </a:cubicBezTo>
                  <a:cubicBezTo>
                    <a:pt x="19402" y="13667"/>
                    <a:pt x="19357" y="13457"/>
                    <a:pt x="19357" y="13233"/>
                  </a:cubicBezTo>
                  <a:lnTo>
                    <a:pt x="19357" y="12561"/>
                  </a:lnTo>
                  <a:cubicBezTo>
                    <a:pt x="19357" y="12337"/>
                    <a:pt x="19402" y="12158"/>
                    <a:pt x="19402" y="11934"/>
                  </a:cubicBezTo>
                  <a:cubicBezTo>
                    <a:pt x="19402" y="11740"/>
                    <a:pt x="19357" y="11501"/>
                    <a:pt x="19357" y="11337"/>
                  </a:cubicBezTo>
                  <a:cubicBezTo>
                    <a:pt x="19357" y="11098"/>
                    <a:pt x="19223" y="10978"/>
                    <a:pt x="19223" y="10754"/>
                  </a:cubicBezTo>
                  <a:cubicBezTo>
                    <a:pt x="19223" y="10530"/>
                    <a:pt x="19148" y="10351"/>
                    <a:pt x="19104" y="10172"/>
                  </a:cubicBezTo>
                  <a:cubicBezTo>
                    <a:pt x="19074" y="10022"/>
                    <a:pt x="19059" y="9768"/>
                    <a:pt x="19014" y="9619"/>
                  </a:cubicBezTo>
                  <a:cubicBezTo>
                    <a:pt x="18969" y="9440"/>
                    <a:pt x="18939" y="9320"/>
                    <a:pt x="18939" y="9066"/>
                  </a:cubicBezTo>
                  <a:lnTo>
                    <a:pt x="18939" y="8439"/>
                  </a:lnTo>
                  <a:cubicBezTo>
                    <a:pt x="18939" y="8245"/>
                    <a:pt x="18984" y="7991"/>
                    <a:pt x="18939" y="7812"/>
                  </a:cubicBezTo>
                  <a:cubicBezTo>
                    <a:pt x="18879" y="7617"/>
                    <a:pt x="18760" y="7408"/>
                    <a:pt x="18760" y="7229"/>
                  </a:cubicBezTo>
                  <a:cubicBezTo>
                    <a:pt x="18760" y="6960"/>
                    <a:pt x="18790" y="6901"/>
                    <a:pt x="18939" y="6766"/>
                  </a:cubicBezTo>
                  <a:cubicBezTo>
                    <a:pt x="19074" y="6617"/>
                    <a:pt x="19148" y="6393"/>
                    <a:pt x="19193" y="6214"/>
                  </a:cubicBezTo>
                  <a:cubicBezTo>
                    <a:pt x="19238" y="6034"/>
                    <a:pt x="19223" y="5810"/>
                    <a:pt x="19313" y="5631"/>
                  </a:cubicBezTo>
                  <a:cubicBezTo>
                    <a:pt x="19387" y="5467"/>
                    <a:pt x="19462" y="5258"/>
                    <a:pt x="19522" y="5034"/>
                  </a:cubicBezTo>
                  <a:cubicBezTo>
                    <a:pt x="19567" y="4839"/>
                    <a:pt x="19567" y="4630"/>
                    <a:pt x="19567" y="4406"/>
                  </a:cubicBezTo>
                  <a:lnTo>
                    <a:pt x="19567" y="3779"/>
                  </a:lnTo>
                  <a:lnTo>
                    <a:pt x="19567" y="3152"/>
                  </a:lnTo>
                  <a:cubicBezTo>
                    <a:pt x="19567" y="2928"/>
                    <a:pt x="19581" y="2719"/>
                    <a:pt x="19522" y="2509"/>
                  </a:cubicBezTo>
                  <a:cubicBezTo>
                    <a:pt x="19477" y="2360"/>
                    <a:pt x="19432" y="2136"/>
                    <a:pt x="19432" y="1927"/>
                  </a:cubicBezTo>
                  <a:cubicBezTo>
                    <a:pt x="19432" y="1778"/>
                    <a:pt x="19432" y="1613"/>
                    <a:pt x="19447" y="1464"/>
                  </a:cubicBezTo>
                  <a:lnTo>
                    <a:pt x="19432" y="1464"/>
                  </a:lnTo>
                  <a:cubicBezTo>
                    <a:pt x="18266" y="1478"/>
                    <a:pt x="17100" y="1491"/>
                    <a:pt x="15934" y="1491"/>
                  </a:cubicBezTo>
                  <a:cubicBezTo>
                    <a:pt x="11039" y="1491"/>
                    <a:pt x="6155" y="1267"/>
                    <a:pt x="1330" y="0"/>
                  </a:cubicBez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2865475" y="1563300"/>
              <a:ext cx="522425" cy="462950"/>
            </a:xfrm>
            <a:custGeom>
              <a:avLst/>
              <a:gdLst/>
              <a:ahLst/>
              <a:cxnLst/>
              <a:rect l="l" t="t" r="r" b="b"/>
              <a:pathLst>
                <a:path w="20897" h="18518" extrusionOk="0">
                  <a:moveTo>
                    <a:pt x="3122" y="9873"/>
                  </a:moveTo>
                  <a:cubicBezTo>
                    <a:pt x="4795" y="10321"/>
                    <a:pt x="4198" y="14832"/>
                    <a:pt x="4123" y="15295"/>
                  </a:cubicBezTo>
                  <a:cubicBezTo>
                    <a:pt x="3715" y="15719"/>
                    <a:pt x="3157" y="15993"/>
                    <a:pt x="2610" y="15993"/>
                  </a:cubicBezTo>
                  <a:cubicBezTo>
                    <a:pt x="2135" y="15993"/>
                    <a:pt x="1669" y="15787"/>
                    <a:pt x="1315" y="15295"/>
                  </a:cubicBezTo>
                  <a:cubicBezTo>
                    <a:pt x="1002" y="13084"/>
                    <a:pt x="1569" y="10426"/>
                    <a:pt x="3122" y="9873"/>
                  </a:cubicBezTo>
                  <a:close/>
                  <a:moveTo>
                    <a:pt x="20806" y="0"/>
                  </a:moveTo>
                  <a:cubicBezTo>
                    <a:pt x="20194" y="75"/>
                    <a:pt x="19522" y="135"/>
                    <a:pt x="18820" y="195"/>
                  </a:cubicBezTo>
                  <a:cubicBezTo>
                    <a:pt x="18671" y="762"/>
                    <a:pt x="18551" y="1315"/>
                    <a:pt x="18417" y="1867"/>
                  </a:cubicBezTo>
                  <a:cubicBezTo>
                    <a:pt x="18282" y="2420"/>
                    <a:pt x="18148" y="2973"/>
                    <a:pt x="17999" y="3525"/>
                  </a:cubicBezTo>
                  <a:cubicBezTo>
                    <a:pt x="17745" y="4406"/>
                    <a:pt x="17431" y="5288"/>
                    <a:pt x="16968" y="6184"/>
                  </a:cubicBezTo>
                  <a:cubicBezTo>
                    <a:pt x="13085" y="6139"/>
                    <a:pt x="9127" y="6094"/>
                    <a:pt x="5124" y="6049"/>
                  </a:cubicBezTo>
                  <a:cubicBezTo>
                    <a:pt x="5288" y="5183"/>
                    <a:pt x="5452" y="4317"/>
                    <a:pt x="5677" y="3436"/>
                  </a:cubicBezTo>
                  <a:cubicBezTo>
                    <a:pt x="5796" y="2928"/>
                    <a:pt x="5945" y="2420"/>
                    <a:pt x="6110" y="1912"/>
                  </a:cubicBezTo>
                  <a:cubicBezTo>
                    <a:pt x="6199" y="1658"/>
                    <a:pt x="6289" y="1404"/>
                    <a:pt x="6393" y="1135"/>
                  </a:cubicBezTo>
                  <a:lnTo>
                    <a:pt x="6378" y="1091"/>
                  </a:lnTo>
                  <a:cubicBezTo>
                    <a:pt x="4616" y="1345"/>
                    <a:pt x="3421" y="1718"/>
                    <a:pt x="3317" y="2271"/>
                  </a:cubicBezTo>
                  <a:lnTo>
                    <a:pt x="3332" y="2286"/>
                  </a:lnTo>
                  <a:cubicBezTo>
                    <a:pt x="1435" y="6034"/>
                    <a:pt x="778" y="11874"/>
                    <a:pt x="1" y="17027"/>
                  </a:cubicBezTo>
                  <a:cubicBezTo>
                    <a:pt x="4826" y="18294"/>
                    <a:pt x="9710" y="18518"/>
                    <a:pt x="14605" y="18518"/>
                  </a:cubicBezTo>
                  <a:cubicBezTo>
                    <a:pt x="15771" y="18518"/>
                    <a:pt x="16937" y="18505"/>
                    <a:pt x="18103" y="18491"/>
                  </a:cubicBezTo>
                  <a:lnTo>
                    <a:pt x="18118" y="18491"/>
                  </a:lnTo>
                  <a:cubicBezTo>
                    <a:pt x="18133" y="18431"/>
                    <a:pt x="18133" y="18386"/>
                    <a:pt x="18148" y="18327"/>
                  </a:cubicBezTo>
                  <a:cubicBezTo>
                    <a:pt x="18193" y="18162"/>
                    <a:pt x="18238" y="17893"/>
                    <a:pt x="18238" y="17729"/>
                  </a:cubicBezTo>
                  <a:cubicBezTo>
                    <a:pt x="18238" y="17655"/>
                    <a:pt x="18178" y="16982"/>
                    <a:pt x="18148" y="16982"/>
                  </a:cubicBezTo>
                  <a:cubicBezTo>
                    <a:pt x="18252" y="16773"/>
                    <a:pt x="18193" y="16146"/>
                    <a:pt x="18402" y="15713"/>
                  </a:cubicBezTo>
                  <a:cubicBezTo>
                    <a:pt x="18536" y="15474"/>
                    <a:pt x="18491" y="14742"/>
                    <a:pt x="18491" y="14458"/>
                  </a:cubicBezTo>
                  <a:lnTo>
                    <a:pt x="18491" y="13204"/>
                  </a:lnTo>
                  <a:cubicBezTo>
                    <a:pt x="18491" y="12756"/>
                    <a:pt x="18476" y="12322"/>
                    <a:pt x="18566" y="11934"/>
                  </a:cubicBezTo>
                  <a:cubicBezTo>
                    <a:pt x="18671" y="11516"/>
                    <a:pt x="18895" y="11217"/>
                    <a:pt x="18999" y="10754"/>
                  </a:cubicBezTo>
                  <a:cubicBezTo>
                    <a:pt x="19074" y="10381"/>
                    <a:pt x="19253" y="10052"/>
                    <a:pt x="19328" y="9753"/>
                  </a:cubicBezTo>
                  <a:cubicBezTo>
                    <a:pt x="19432" y="9335"/>
                    <a:pt x="19403" y="8932"/>
                    <a:pt x="19492" y="8574"/>
                  </a:cubicBezTo>
                  <a:cubicBezTo>
                    <a:pt x="19582" y="8215"/>
                    <a:pt x="19597" y="7692"/>
                    <a:pt x="19671" y="7394"/>
                  </a:cubicBezTo>
                  <a:cubicBezTo>
                    <a:pt x="19776" y="6975"/>
                    <a:pt x="19731" y="6542"/>
                    <a:pt x="19836" y="6139"/>
                  </a:cubicBezTo>
                  <a:cubicBezTo>
                    <a:pt x="19940" y="5721"/>
                    <a:pt x="20090" y="5467"/>
                    <a:pt x="20090" y="4959"/>
                  </a:cubicBezTo>
                  <a:cubicBezTo>
                    <a:pt x="20090" y="4541"/>
                    <a:pt x="20164" y="4272"/>
                    <a:pt x="20164" y="3779"/>
                  </a:cubicBezTo>
                  <a:cubicBezTo>
                    <a:pt x="20164" y="3361"/>
                    <a:pt x="20254" y="2913"/>
                    <a:pt x="20343" y="2614"/>
                  </a:cubicBezTo>
                  <a:cubicBezTo>
                    <a:pt x="20433" y="2211"/>
                    <a:pt x="20493" y="1882"/>
                    <a:pt x="20582" y="1524"/>
                  </a:cubicBezTo>
                  <a:cubicBezTo>
                    <a:pt x="20702" y="1091"/>
                    <a:pt x="20747" y="658"/>
                    <a:pt x="20836" y="254"/>
                  </a:cubicBezTo>
                  <a:cubicBezTo>
                    <a:pt x="20866" y="180"/>
                    <a:pt x="20881" y="105"/>
                    <a:pt x="20896" y="15"/>
                  </a:cubicBezTo>
                  <a:lnTo>
                    <a:pt x="20806" y="0"/>
                  </a:ln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2890500" y="1810100"/>
              <a:ext cx="94875" cy="153025"/>
            </a:xfrm>
            <a:custGeom>
              <a:avLst/>
              <a:gdLst/>
              <a:ahLst/>
              <a:cxnLst/>
              <a:rect l="l" t="t" r="r" b="b"/>
              <a:pathLst>
                <a:path w="3795" h="6121" extrusionOk="0">
                  <a:moveTo>
                    <a:pt x="2121" y="1"/>
                  </a:moveTo>
                  <a:cubicBezTo>
                    <a:pt x="568" y="554"/>
                    <a:pt x="1" y="3212"/>
                    <a:pt x="314" y="5423"/>
                  </a:cubicBezTo>
                  <a:cubicBezTo>
                    <a:pt x="668" y="5915"/>
                    <a:pt x="1134" y="6121"/>
                    <a:pt x="1609" y="6121"/>
                  </a:cubicBezTo>
                  <a:cubicBezTo>
                    <a:pt x="2156" y="6121"/>
                    <a:pt x="2714" y="5847"/>
                    <a:pt x="3122" y="5423"/>
                  </a:cubicBezTo>
                  <a:cubicBezTo>
                    <a:pt x="3197" y="4960"/>
                    <a:pt x="3794" y="449"/>
                    <a:pt x="2121" y="1"/>
                  </a:cubicBez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3018200" y="1568150"/>
              <a:ext cx="317800" cy="46100"/>
            </a:xfrm>
            <a:custGeom>
              <a:avLst/>
              <a:gdLst/>
              <a:ahLst/>
              <a:cxnLst/>
              <a:rect l="l" t="t" r="r" b="b"/>
              <a:pathLst>
                <a:path w="12712" h="1844" extrusionOk="0">
                  <a:moveTo>
                    <a:pt x="12711" y="1"/>
                  </a:moveTo>
                  <a:lnTo>
                    <a:pt x="12711" y="1"/>
                  </a:lnTo>
                  <a:cubicBezTo>
                    <a:pt x="8768" y="314"/>
                    <a:pt x="3540" y="419"/>
                    <a:pt x="269" y="897"/>
                  </a:cubicBezTo>
                  <a:lnTo>
                    <a:pt x="284" y="941"/>
                  </a:lnTo>
                  <a:cubicBezTo>
                    <a:pt x="180" y="1210"/>
                    <a:pt x="90" y="1464"/>
                    <a:pt x="1" y="1718"/>
                  </a:cubicBezTo>
                  <a:lnTo>
                    <a:pt x="60" y="1748"/>
                  </a:lnTo>
                  <a:cubicBezTo>
                    <a:pt x="989" y="1813"/>
                    <a:pt x="2697" y="1843"/>
                    <a:pt x="4580" y="1843"/>
                  </a:cubicBezTo>
                  <a:cubicBezTo>
                    <a:pt x="7423" y="1843"/>
                    <a:pt x="10664" y="1775"/>
                    <a:pt x="12218" y="1658"/>
                  </a:cubicBezTo>
                  <a:lnTo>
                    <a:pt x="12308" y="1673"/>
                  </a:lnTo>
                  <a:cubicBezTo>
                    <a:pt x="12442" y="1121"/>
                    <a:pt x="12562" y="568"/>
                    <a:pt x="12711" y="1"/>
                  </a:cubicBez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3007375" y="1609600"/>
              <a:ext cx="318525" cy="44500"/>
            </a:xfrm>
            <a:custGeom>
              <a:avLst/>
              <a:gdLst/>
              <a:ahLst/>
              <a:cxnLst/>
              <a:rect l="l" t="t" r="r" b="b"/>
              <a:pathLst>
                <a:path w="12741" h="1780" extrusionOk="0">
                  <a:moveTo>
                    <a:pt x="12651" y="0"/>
                  </a:moveTo>
                  <a:cubicBezTo>
                    <a:pt x="11097" y="117"/>
                    <a:pt x="7856" y="185"/>
                    <a:pt x="5013" y="185"/>
                  </a:cubicBezTo>
                  <a:cubicBezTo>
                    <a:pt x="3130" y="185"/>
                    <a:pt x="1422" y="155"/>
                    <a:pt x="493" y="90"/>
                  </a:cubicBezTo>
                  <a:lnTo>
                    <a:pt x="434" y="60"/>
                  </a:lnTo>
                  <a:cubicBezTo>
                    <a:pt x="269" y="568"/>
                    <a:pt x="120" y="1076"/>
                    <a:pt x="1" y="1584"/>
                  </a:cubicBezTo>
                  <a:lnTo>
                    <a:pt x="45" y="1599"/>
                  </a:lnTo>
                  <a:cubicBezTo>
                    <a:pt x="2293" y="1733"/>
                    <a:pt x="4254" y="1779"/>
                    <a:pt x="6058" y="1779"/>
                  </a:cubicBezTo>
                  <a:cubicBezTo>
                    <a:pt x="8269" y="1779"/>
                    <a:pt x="10244" y="1709"/>
                    <a:pt x="12218" y="1643"/>
                  </a:cubicBezTo>
                  <a:lnTo>
                    <a:pt x="12323" y="1673"/>
                  </a:lnTo>
                  <a:cubicBezTo>
                    <a:pt x="12472" y="1121"/>
                    <a:pt x="12606" y="568"/>
                    <a:pt x="12741" y="15"/>
                  </a:cubicBezTo>
                  <a:lnTo>
                    <a:pt x="12651" y="0"/>
                  </a:ln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993550" y="1649175"/>
              <a:ext cx="321900" cy="68725"/>
            </a:xfrm>
            <a:custGeom>
              <a:avLst/>
              <a:gdLst/>
              <a:ahLst/>
              <a:cxnLst/>
              <a:rect l="l" t="t" r="r" b="b"/>
              <a:pathLst>
                <a:path w="12876" h="2749" extrusionOk="0">
                  <a:moveTo>
                    <a:pt x="554" y="1"/>
                  </a:moveTo>
                  <a:cubicBezTo>
                    <a:pt x="329" y="882"/>
                    <a:pt x="165" y="1748"/>
                    <a:pt x="1" y="2614"/>
                  </a:cubicBezTo>
                  <a:cubicBezTo>
                    <a:pt x="4004" y="2659"/>
                    <a:pt x="7962" y="2704"/>
                    <a:pt x="11845" y="2749"/>
                  </a:cubicBezTo>
                  <a:cubicBezTo>
                    <a:pt x="12308" y="1853"/>
                    <a:pt x="12622" y="971"/>
                    <a:pt x="12876" y="90"/>
                  </a:cubicBezTo>
                  <a:lnTo>
                    <a:pt x="12771" y="60"/>
                  </a:lnTo>
                  <a:cubicBezTo>
                    <a:pt x="10797" y="126"/>
                    <a:pt x="8822" y="196"/>
                    <a:pt x="6611" y="196"/>
                  </a:cubicBezTo>
                  <a:cubicBezTo>
                    <a:pt x="4807" y="196"/>
                    <a:pt x="2846" y="150"/>
                    <a:pt x="598" y="16"/>
                  </a:cubicBezTo>
                  <a:lnTo>
                    <a:pt x="554" y="1"/>
                  </a:ln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929325" y="2054675"/>
              <a:ext cx="329375" cy="451850"/>
            </a:xfrm>
            <a:custGeom>
              <a:avLst/>
              <a:gdLst/>
              <a:ahLst/>
              <a:cxnLst/>
              <a:rect l="l" t="t" r="r" b="b"/>
              <a:pathLst>
                <a:path w="13175" h="18074" extrusionOk="0">
                  <a:moveTo>
                    <a:pt x="613" y="1"/>
                  </a:moveTo>
                  <a:lnTo>
                    <a:pt x="613" y="31"/>
                  </a:lnTo>
                  <a:cubicBezTo>
                    <a:pt x="195" y="5677"/>
                    <a:pt x="61" y="11322"/>
                    <a:pt x="1" y="16968"/>
                  </a:cubicBezTo>
                  <a:lnTo>
                    <a:pt x="16" y="16968"/>
                  </a:lnTo>
                  <a:cubicBezTo>
                    <a:pt x="5199" y="17969"/>
                    <a:pt x="8709" y="17984"/>
                    <a:pt x="12368" y="18073"/>
                  </a:cubicBezTo>
                  <a:cubicBezTo>
                    <a:pt x="12487" y="12323"/>
                    <a:pt x="12711" y="6573"/>
                    <a:pt x="13174" y="778"/>
                  </a:cubicBezTo>
                  <a:lnTo>
                    <a:pt x="13174" y="778"/>
                  </a:lnTo>
                  <a:cubicBezTo>
                    <a:pt x="12678" y="788"/>
                    <a:pt x="12185" y="793"/>
                    <a:pt x="11694" y="793"/>
                  </a:cubicBezTo>
                  <a:cubicBezTo>
                    <a:pt x="7870" y="793"/>
                    <a:pt x="4201" y="491"/>
                    <a:pt x="613" y="1"/>
                  </a:cubicBez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3516325" y="1582350"/>
              <a:ext cx="375" cy="1125"/>
            </a:xfrm>
            <a:custGeom>
              <a:avLst/>
              <a:gdLst/>
              <a:ahLst/>
              <a:cxnLst/>
              <a:rect l="l" t="t" r="r" b="b"/>
              <a:pathLst>
                <a:path w="15" h="45" fill="none" extrusionOk="0">
                  <a:moveTo>
                    <a:pt x="15" y="30"/>
                  </a:moveTo>
                  <a:cubicBezTo>
                    <a:pt x="0" y="45"/>
                    <a:pt x="0" y="45"/>
                    <a:pt x="15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3301225" y="745925"/>
              <a:ext cx="551550" cy="1622450"/>
            </a:xfrm>
            <a:custGeom>
              <a:avLst/>
              <a:gdLst/>
              <a:ahLst/>
              <a:cxnLst/>
              <a:rect l="l" t="t" r="r" b="b"/>
              <a:pathLst>
                <a:path w="22062" h="64898" fill="none" extrusionOk="0">
                  <a:moveTo>
                    <a:pt x="22061" y="1"/>
                  </a:moveTo>
                  <a:cubicBezTo>
                    <a:pt x="21718" y="359"/>
                    <a:pt x="21314" y="583"/>
                    <a:pt x="20971" y="927"/>
                  </a:cubicBezTo>
                  <a:cubicBezTo>
                    <a:pt x="20807" y="1091"/>
                    <a:pt x="20433" y="1330"/>
                    <a:pt x="20299" y="1599"/>
                  </a:cubicBezTo>
                  <a:cubicBezTo>
                    <a:pt x="20149" y="1927"/>
                    <a:pt x="19970" y="2271"/>
                    <a:pt x="19716" y="2525"/>
                  </a:cubicBezTo>
                  <a:cubicBezTo>
                    <a:pt x="19447" y="2809"/>
                    <a:pt x="19313" y="3092"/>
                    <a:pt x="19044" y="3361"/>
                  </a:cubicBezTo>
                  <a:cubicBezTo>
                    <a:pt x="18730" y="3675"/>
                    <a:pt x="18551" y="3944"/>
                    <a:pt x="18282" y="4287"/>
                  </a:cubicBezTo>
                  <a:cubicBezTo>
                    <a:pt x="18163" y="4452"/>
                    <a:pt x="17670" y="4989"/>
                    <a:pt x="17610" y="5213"/>
                  </a:cubicBezTo>
                  <a:cubicBezTo>
                    <a:pt x="17506" y="5647"/>
                    <a:pt x="17028" y="5856"/>
                    <a:pt x="16938" y="6229"/>
                  </a:cubicBezTo>
                  <a:cubicBezTo>
                    <a:pt x="16849" y="6617"/>
                    <a:pt x="16654" y="6707"/>
                    <a:pt x="16430" y="7155"/>
                  </a:cubicBezTo>
                  <a:cubicBezTo>
                    <a:pt x="16251" y="7528"/>
                    <a:pt x="15997" y="7782"/>
                    <a:pt x="15758" y="8245"/>
                  </a:cubicBezTo>
                  <a:cubicBezTo>
                    <a:pt x="15594" y="8574"/>
                    <a:pt x="15340" y="8903"/>
                    <a:pt x="15265" y="9246"/>
                  </a:cubicBezTo>
                  <a:cubicBezTo>
                    <a:pt x="15161" y="9664"/>
                    <a:pt x="15011" y="9918"/>
                    <a:pt x="14832" y="10262"/>
                  </a:cubicBezTo>
                  <a:cubicBezTo>
                    <a:pt x="14653" y="10620"/>
                    <a:pt x="14534" y="10889"/>
                    <a:pt x="14414" y="11352"/>
                  </a:cubicBezTo>
                  <a:cubicBezTo>
                    <a:pt x="14354" y="11591"/>
                    <a:pt x="14309" y="12069"/>
                    <a:pt x="14160" y="12368"/>
                  </a:cubicBezTo>
                  <a:cubicBezTo>
                    <a:pt x="14026" y="12636"/>
                    <a:pt x="13682" y="13144"/>
                    <a:pt x="13578" y="13533"/>
                  </a:cubicBezTo>
                  <a:cubicBezTo>
                    <a:pt x="13473" y="13966"/>
                    <a:pt x="13354" y="14250"/>
                    <a:pt x="13159" y="14623"/>
                  </a:cubicBezTo>
                  <a:cubicBezTo>
                    <a:pt x="12935" y="15056"/>
                    <a:pt x="12681" y="15340"/>
                    <a:pt x="12487" y="15728"/>
                  </a:cubicBezTo>
                  <a:cubicBezTo>
                    <a:pt x="12323" y="16042"/>
                    <a:pt x="12114" y="16594"/>
                    <a:pt x="11905" y="16819"/>
                  </a:cubicBezTo>
                  <a:cubicBezTo>
                    <a:pt x="11666" y="17043"/>
                    <a:pt x="11576" y="17282"/>
                    <a:pt x="11397" y="17655"/>
                  </a:cubicBezTo>
                  <a:cubicBezTo>
                    <a:pt x="11278" y="17894"/>
                    <a:pt x="10949" y="18402"/>
                    <a:pt x="10889" y="18671"/>
                  </a:cubicBezTo>
                  <a:cubicBezTo>
                    <a:pt x="10785" y="19104"/>
                    <a:pt x="10635" y="19328"/>
                    <a:pt x="10471" y="19671"/>
                  </a:cubicBezTo>
                  <a:cubicBezTo>
                    <a:pt x="10322" y="19970"/>
                    <a:pt x="10187" y="20239"/>
                    <a:pt x="9963" y="20687"/>
                  </a:cubicBezTo>
                  <a:cubicBezTo>
                    <a:pt x="9784" y="21045"/>
                    <a:pt x="9605" y="21314"/>
                    <a:pt x="9381" y="21777"/>
                  </a:cubicBezTo>
                  <a:cubicBezTo>
                    <a:pt x="9231" y="22061"/>
                    <a:pt x="8977" y="22330"/>
                    <a:pt x="8783" y="22703"/>
                  </a:cubicBezTo>
                  <a:cubicBezTo>
                    <a:pt x="8649" y="22972"/>
                    <a:pt x="8350" y="23136"/>
                    <a:pt x="8201" y="23450"/>
                  </a:cubicBezTo>
                  <a:cubicBezTo>
                    <a:pt x="8066" y="23719"/>
                    <a:pt x="7857" y="24137"/>
                    <a:pt x="7618" y="24376"/>
                  </a:cubicBezTo>
                  <a:cubicBezTo>
                    <a:pt x="7424" y="24570"/>
                    <a:pt x="7036" y="24854"/>
                    <a:pt x="6857" y="25212"/>
                  </a:cubicBezTo>
                  <a:cubicBezTo>
                    <a:pt x="6677" y="25586"/>
                    <a:pt x="6289" y="25765"/>
                    <a:pt x="6095" y="26139"/>
                  </a:cubicBezTo>
                  <a:cubicBezTo>
                    <a:pt x="5886" y="26572"/>
                    <a:pt x="5706" y="26781"/>
                    <a:pt x="5423" y="27154"/>
                  </a:cubicBezTo>
                  <a:cubicBezTo>
                    <a:pt x="5288" y="27333"/>
                    <a:pt x="4840" y="27901"/>
                    <a:pt x="4751" y="28244"/>
                  </a:cubicBezTo>
                  <a:cubicBezTo>
                    <a:pt x="4646" y="28678"/>
                    <a:pt x="4437" y="29066"/>
                    <a:pt x="4332" y="29499"/>
                  </a:cubicBezTo>
                  <a:cubicBezTo>
                    <a:pt x="4243" y="29902"/>
                    <a:pt x="4093" y="30126"/>
                    <a:pt x="4004" y="30515"/>
                  </a:cubicBezTo>
                  <a:cubicBezTo>
                    <a:pt x="3899" y="30933"/>
                    <a:pt x="3780" y="31232"/>
                    <a:pt x="3660" y="31695"/>
                  </a:cubicBezTo>
                  <a:cubicBezTo>
                    <a:pt x="3571" y="32038"/>
                    <a:pt x="3541" y="32367"/>
                    <a:pt x="3466" y="32710"/>
                  </a:cubicBezTo>
                  <a:cubicBezTo>
                    <a:pt x="3451" y="32800"/>
                    <a:pt x="3436" y="32875"/>
                    <a:pt x="3406" y="32949"/>
                  </a:cubicBezTo>
                  <a:cubicBezTo>
                    <a:pt x="3317" y="33353"/>
                    <a:pt x="3257" y="33786"/>
                    <a:pt x="3152" y="34219"/>
                  </a:cubicBezTo>
                  <a:cubicBezTo>
                    <a:pt x="3063" y="34577"/>
                    <a:pt x="3003" y="34906"/>
                    <a:pt x="2899" y="35309"/>
                  </a:cubicBezTo>
                  <a:cubicBezTo>
                    <a:pt x="2824" y="35608"/>
                    <a:pt x="2734" y="36056"/>
                    <a:pt x="2734" y="36474"/>
                  </a:cubicBezTo>
                  <a:cubicBezTo>
                    <a:pt x="2734" y="36967"/>
                    <a:pt x="2660" y="37236"/>
                    <a:pt x="2660" y="37654"/>
                  </a:cubicBezTo>
                  <a:cubicBezTo>
                    <a:pt x="2660" y="38162"/>
                    <a:pt x="2510" y="38416"/>
                    <a:pt x="2406" y="38834"/>
                  </a:cubicBezTo>
                  <a:cubicBezTo>
                    <a:pt x="2301" y="39237"/>
                    <a:pt x="2331" y="39670"/>
                    <a:pt x="2226" y="40089"/>
                  </a:cubicBezTo>
                  <a:cubicBezTo>
                    <a:pt x="2167" y="40387"/>
                    <a:pt x="2152" y="40910"/>
                    <a:pt x="2062" y="41269"/>
                  </a:cubicBezTo>
                  <a:cubicBezTo>
                    <a:pt x="1973" y="41627"/>
                    <a:pt x="2002" y="42030"/>
                    <a:pt x="1898" y="42448"/>
                  </a:cubicBezTo>
                  <a:cubicBezTo>
                    <a:pt x="1823" y="42747"/>
                    <a:pt x="1644" y="43076"/>
                    <a:pt x="1554" y="43449"/>
                  </a:cubicBezTo>
                  <a:cubicBezTo>
                    <a:pt x="1465" y="43912"/>
                    <a:pt x="1241" y="44211"/>
                    <a:pt x="1136" y="44629"/>
                  </a:cubicBezTo>
                  <a:cubicBezTo>
                    <a:pt x="1046" y="45017"/>
                    <a:pt x="1061" y="45451"/>
                    <a:pt x="1061" y="45899"/>
                  </a:cubicBezTo>
                  <a:lnTo>
                    <a:pt x="1061" y="47153"/>
                  </a:lnTo>
                  <a:cubicBezTo>
                    <a:pt x="1061" y="47437"/>
                    <a:pt x="1091" y="48169"/>
                    <a:pt x="972" y="48408"/>
                  </a:cubicBezTo>
                  <a:cubicBezTo>
                    <a:pt x="763" y="48841"/>
                    <a:pt x="822" y="49468"/>
                    <a:pt x="718" y="49677"/>
                  </a:cubicBezTo>
                  <a:cubicBezTo>
                    <a:pt x="748" y="49677"/>
                    <a:pt x="808" y="50350"/>
                    <a:pt x="808" y="50424"/>
                  </a:cubicBezTo>
                  <a:cubicBezTo>
                    <a:pt x="808" y="50588"/>
                    <a:pt x="763" y="50857"/>
                    <a:pt x="718" y="51022"/>
                  </a:cubicBezTo>
                  <a:cubicBezTo>
                    <a:pt x="703" y="51081"/>
                    <a:pt x="703" y="51126"/>
                    <a:pt x="688" y="51186"/>
                  </a:cubicBezTo>
                  <a:cubicBezTo>
                    <a:pt x="673" y="51335"/>
                    <a:pt x="673" y="51500"/>
                    <a:pt x="673" y="51649"/>
                  </a:cubicBezTo>
                  <a:cubicBezTo>
                    <a:pt x="673" y="51858"/>
                    <a:pt x="718" y="52082"/>
                    <a:pt x="763" y="52231"/>
                  </a:cubicBezTo>
                  <a:cubicBezTo>
                    <a:pt x="808" y="52441"/>
                    <a:pt x="808" y="52650"/>
                    <a:pt x="808" y="52874"/>
                  </a:cubicBezTo>
                  <a:lnTo>
                    <a:pt x="808" y="53501"/>
                  </a:lnTo>
                  <a:lnTo>
                    <a:pt x="808" y="54128"/>
                  </a:lnTo>
                  <a:cubicBezTo>
                    <a:pt x="808" y="54352"/>
                    <a:pt x="808" y="54561"/>
                    <a:pt x="763" y="54756"/>
                  </a:cubicBezTo>
                  <a:cubicBezTo>
                    <a:pt x="703" y="54980"/>
                    <a:pt x="628" y="55189"/>
                    <a:pt x="554" y="55353"/>
                  </a:cubicBezTo>
                  <a:cubicBezTo>
                    <a:pt x="464" y="55532"/>
                    <a:pt x="479" y="55756"/>
                    <a:pt x="419" y="55936"/>
                  </a:cubicBezTo>
                  <a:cubicBezTo>
                    <a:pt x="374" y="56115"/>
                    <a:pt x="315" y="56339"/>
                    <a:pt x="180" y="56488"/>
                  </a:cubicBezTo>
                  <a:cubicBezTo>
                    <a:pt x="31" y="56623"/>
                    <a:pt x="1" y="56682"/>
                    <a:pt x="1" y="56951"/>
                  </a:cubicBezTo>
                  <a:cubicBezTo>
                    <a:pt x="1" y="57130"/>
                    <a:pt x="120" y="57339"/>
                    <a:pt x="180" y="57534"/>
                  </a:cubicBezTo>
                  <a:cubicBezTo>
                    <a:pt x="225" y="57713"/>
                    <a:pt x="180" y="57967"/>
                    <a:pt x="180" y="58161"/>
                  </a:cubicBezTo>
                  <a:lnTo>
                    <a:pt x="180" y="58788"/>
                  </a:lnTo>
                  <a:cubicBezTo>
                    <a:pt x="180" y="59042"/>
                    <a:pt x="210" y="59162"/>
                    <a:pt x="255" y="59341"/>
                  </a:cubicBezTo>
                  <a:cubicBezTo>
                    <a:pt x="300" y="59490"/>
                    <a:pt x="300" y="59744"/>
                    <a:pt x="345" y="59894"/>
                  </a:cubicBezTo>
                  <a:cubicBezTo>
                    <a:pt x="389" y="60073"/>
                    <a:pt x="464" y="60252"/>
                    <a:pt x="464" y="60476"/>
                  </a:cubicBezTo>
                  <a:cubicBezTo>
                    <a:pt x="464" y="60700"/>
                    <a:pt x="598" y="60820"/>
                    <a:pt x="598" y="61059"/>
                  </a:cubicBezTo>
                  <a:cubicBezTo>
                    <a:pt x="598" y="61223"/>
                    <a:pt x="643" y="61462"/>
                    <a:pt x="643" y="61656"/>
                  </a:cubicBezTo>
                  <a:cubicBezTo>
                    <a:pt x="643" y="61880"/>
                    <a:pt x="598" y="62059"/>
                    <a:pt x="598" y="62283"/>
                  </a:cubicBezTo>
                  <a:lnTo>
                    <a:pt x="598" y="62955"/>
                  </a:lnTo>
                  <a:cubicBezTo>
                    <a:pt x="598" y="63179"/>
                    <a:pt x="643" y="63389"/>
                    <a:pt x="673" y="63538"/>
                  </a:cubicBezTo>
                  <a:cubicBezTo>
                    <a:pt x="733" y="63777"/>
                    <a:pt x="808" y="63911"/>
                    <a:pt x="882" y="64091"/>
                  </a:cubicBezTo>
                  <a:cubicBezTo>
                    <a:pt x="972" y="64255"/>
                    <a:pt x="1106" y="64315"/>
                    <a:pt x="1181" y="64464"/>
                  </a:cubicBezTo>
                  <a:cubicBezTo>
                    <a:pt x="1256" y="64598"/>
                    <a:pt x="1510" y="64688"/>
                    <a:pt x="1644" y="64718"/>
                  </a:cubicBezTo>
                  <a:cubicBezTo>
                    <a:pt x="1689" y="64733"/>
                    <a:pt x="1734" y="64733"/>
                    <a:pt x="1778" y="64748"/>
                  </a:cubicBezTo>
                  <a:cubicBezTo>
                    <a:pt x="1928" y="64778"/>
                    <a:pt x="2062" y="64807"/>
                    <a:pt x="2226" y="64837"/>
                  </a:cubicBezTo>
                  <a:cubicBezTo>
                    <a:pt x="2421" y="64897"/>
                    <a:pt x="2674" y="64837"/>
                    <a:pt x="2869" y="64837"/>
                  </a:cubicBezTo>
                  <a:cubicBezTo>
                    <a:pt x="3093" y="64837"/>
                    <a:pt x="3302" y="64733"/>
                    <a:pt x="3496" y="64673"/>
                  </a:cubicBezTo>
                  <a:cubicBezTo>
                    <a:pt x="3660" y="64628"/>
                    <a:pt x="3750" y="64494"/>
                    <a:pt x="3869" y="64419"/>
                  </a:cubicBezTo>
                  <a:cubicBezTo>
                    <a:pt x="4064" y="64329"/>
                    <a:pt x="4243" y="64210"/>
                    <a:pt x="4422" y="64135"/>
                  </a:cubicBezTo>
                  <a:cubicBezTo>
                    <a:pt x="4616" y="64031"/>
                    <a:pt x="4706" y="64001"/>
                    <a:pt x="4840" y="63837"/>
                  </a:cubicBezTo>
                  <a:cubicBezTo>
                    <a:pt x="4960" y="63672"/>
                    <a:pt x="5064" y="63568"/>
                    <a:pt x="5214" y="63418"/>
                  </a:cubicBezTo>
                  <a:cubicBezTo>
                    <a:pt x="5363" y="63269"/>
                    <a:pt x="5557" y="63120"/>
                    <a:pt x="5721" y="62955"/>
                  </a:cubicBezTo>
                  <a:cubicBezTo>
                    <a:pt x="5886" y="62791"/>
                    <a:pt x="6035" y="62597"/>
                    <a:pt x="6184" y="62448"/>
                  </a:cubicBezTo>
                  <a:cubicBezTo>
                    <a:pt x="6349" y="62283"/>
                    <a:pt x="6379" y="62104"/>
                    <a:pt x="6483" y="61910"/>
                  </a:cubicBezTo>
                  <a:cubicBezTo>
                    <a:pt x="6573" y="61701"/>
                    <a:pt x="6692" y="61507"/>
                    <a:pt x="6692" y="61268"/>
                  </a:cubicBezTo>
                  <a:cubicBezTo>
                    <a:pt x="6692" y="61029"/>
                    <a:pt x="6857" y="60820"/>
                    <a:pt x="6857" y="60566"/>
                  </a:cubicBezTo>
                  <a:cubicBezTo>
                    <a:pt x="6857" y="60342"/>
                    <a:pt x="6946" y="60088"/>
                    <a:pt x="6946" y="59849"/>
                  </a:cubicBezTo>
                  <a:cubicBezTo>
                    <a:pt x="6946" y="59595"/>
                    <a:pt x="6946" y="59341"/>
                    <a:pt x="6901" y="59132"/>
                  </a:cubicBezTo>
                  <a:cubicBezTo>
                    <a:pt x="6842" y="58938"/>
                    <a:pt x="6901" y="58654"/>
                    <a:pt x="6901" y="58460"/>
                  </a:cubicBezTo>
                  <a:cubicBezTo>
                    <a:pt x="6901" y="58206"/>
                    <a:pt x="6916" y="57967"/>
                    <a:pt x="6857" y="57743"/>
                  </a:cubicBezTo>
                  <a:cubicBezTo>
                    <a:pt x="6812" y="57564"/>
                    <a:pt x="6857" y="57310"/>
                    <a:pt x="6857" y="57115"/>
                  </a:cubicBezTo>
                  <a:cubicBezTo>
                    <a:pt x="6857" y="56876"/>
                    <a:pt x="6901" y="56667"/>
                    <a:pt x="6901" y="56443"/>
                  </a:cubicBezTo>
                  <a:lnTo>
                    <a:pt x="6901" y="55816"/>
                  </a:lnTo>
                  <a:lnTo>
                    <a:pt x="6901" y="55174"/>
                  </a:lnTo>
                  <a:cubicBezTo>
                    <a:pt x="6901" y="54935"/>
                    <a:pt x="6931" y="54756"/>
                    <a:pt x="6976" y="54546"/>
                  </a:cubicBezTo>
                  <a:cubicBezTo>
                    <a:pt x="7036" y="54337"/>
                    <a:pt x="7095" y="54113"/>
                    <a:pt x="7185" y="53919"/>
                  </a:cubicBezTo>
                  <a:cubicBezTo>
                    <a:pt x="7290" y="53725"/>
                    <a:pt x="7364" y="53620"/>
                    <a:pt x="7529" y="53411"/>
                  </a:cubicBezTo>
                  <a:cubicBezTo>
                    <a:pt x="7663" y="53232"/>
                    <a:pt x="7753" y="53128"/>
                    <a:pt x="7857" y="52904"/>
                  </a:cubicBezTo>
                  <a:cubicBezTo>
                    <a:pt x="7962" y="52709"/>
                    <a:pt x="7992" y="52500"/>
                    <a:pt x="7992" y="52276"/>
                  </a:cubicBezTo>
                  <a:cubicBezTo>
                    <a:pt x="7992" y="52067"/>
                    <a:pt x="8036" y="51873"/>
                    <a:pt x="8036" y="51604"/>
                  </a:cubicBezTo>
                  <a:lnTo>
                    <a:pt x="8036" y="50977"/>
                  </a:lnTo>
                  <a:cubicBezTo>
                    <a:pt x="8036" y="50917"/>
                    <a:pt x="8036" y="50842"/>
                    <a:pt x="8036" y="50768"/>
                  </a:cubicBezTo>
                  <a:cubicBezTo>
                    <a:pt x="8051" y="50633"/>
                    <a:pt x="8081" y="50484"/>
                    <a:pt x="8081" y="50350"/>
                  </a:cubicBezTo>
                  <a:lnTo>
                    <a:pt x="8081" y="49722"/>
                  </a:lnTo>
                  <a:cubicBezTo>
                    <a:pt x="8081" y="49498"/>
                    <a:pt x="8036" y="49319"/>
                    <a:pt x="8036" y="49080"/>
                  </a:cubicBezTo>
                  <a:lnTo>
                    <a:pt x="8036" y="48453"/>
                  </a:lnTo>
                  <a:lnTo>
                    <a:pt x="8036" y="47825"/>
                  </a:lnTo>
                  <a:lnTo>
                    <a:pt x="8036" y="47198"/>
                  </a:lnTo>
                  <a:cubicBezTo>
                    <a:pt x="8036" y="47079"/>
                    <a:pt x="7932" y="46825"/>
                    <a:pt x="7902" y="46690"/>
                  </a:cubicBezTo>
                  <a:cubicBezTo>
                    <a:pt x="7872" y="46571"/>
                    <a:pt x="8081" y="46257"/>
                    <a:pt x="8201" y="46153"/>
                  </a:cubicBezTo>
                  <a:cubicBezTo>
                    <a:pt x="8350" y="45988"/>
                    <a:pt x="8455" y="45749"/>
                    <a:pt x="8499" y="45600"/>
                  </a:cubicBezTo>
                  <a:cubicBezTo>
                    <a:pt x="8544" y="45406"/>
                    <a:pt x="8738" y="45271"/>
                    <a:pt x="8828" y="45092"/>
                  </a:cubicBezTo>
                  <a:cubicBezTo>
                    <a:pt x="8948" y="44868"/>
                    <a:pt x="9037" y="44719"/>
                    <a:pt x="9172" y="44554"/>
                  </a:cubicBezTo>
                  <a:cubicBezTo>
                    <a:pt x="9306" y="44360"/>
                    <a:pt x="9336" y="44226"/>
                    <a:pt x="9455" y="44047"/>
                  </a:cubicBezTo>
                  <a:cubicBezTo>
                    <a:pt x="9590" y="43867"/>
                    <a:pt x="9664" y="43628"/>
                    <a:pt x="9754" y="43449"/>
                  </a:cubicBezTo>
                  <a:cubicBezTo>
                    <a:pt x="9859" y="43255"/>
                    <a:pt x="9859" y="43121"/>
                    <a:pt x="9963" y="42911"/>
                  </a:cubicBezTo>
                  <a:cubicBezTo>
                    <a:pt x="10038" y="42747"/>
                    <a:pt x="10098" y="42508"/>
                    <a:pt x="10127" y="42359"/>
                  </a:cubicBezTo>
                  <a:cubicBezTo>
                    <a:pt x="10187" y="42150"/>
                    <a:pt x="10232" y="41956"/>
                    <a:pt x="10307" y="41821"/>
                  </a:cubicBezTo>
                  <a:cubicBezTo>
                    <a:pt x="10366" y="41687"/>
                    <a:pt x="10396" y="41627"/>
                    <a:pt x="10426" y="41478"/>
                  </a:cubicBezTo>
                  <a:cubicBezTo>
                    <a:pt x="10411" y="41433"/>
                    <a:pt x="10411" y="41403"/>
                    <a:pt x="10396" y="41358"/>
                  </a:cubicBezTo>
                  <a:cubicBezTo>
                    <a:pt x="10381" y="41343"/>
                    <a:pt x="10381" y="41328"/>
                    <a:pt x="10381" y="41298"/>
                  </a:cubicBezTo>
                  <a:cubicBezTo>
                    <a:pt x="10351" y="41209"/>
                    <a:pt x="10322" y="41104"/>
                    <a:pt x="10307" y="41000"/>
                  </a:cubicBezTo>
                  <a:cubicBezTo>
                    <a:pt x="10277" y="40895"/>
                    <a:pt x="10217" y="40776"/>
                    <a:pt x="10187" y="40671"/>
                  </a:cubicBezTo>
                  <a:cubicBezTo>
                    <a:pt x="10142" y="40537"/>
                    <a:pt x="10127" y="40402"/>
                    <a:pt x="10098" y="40283"/>
                  </a:cubicBezTo>
                  <a:cubicBezTo>
                    <a:pt x="10053" y="40104"/>
                    <a:pt x="10083" y="40044"/>
                    <a:pt x="10008" y="39909"/>
                  </a:cubicBezTo>
                  <a:cubicBezTo>
                    <a:pt x="9948" y="39790"/>
                    <a:pt x="9918" y="39715"/>
                    <a:pt x="9829" y="39641"/>
                  </a:cubicBezTo>
                  <a:cubicBezTo>
                    <a:pt x="9739" y="39551"/>
                    <a:pt x="9739" y="39387"/>
                    <a:pt x="9739" y="39252"/>
                  </a:cubicBezTo>
                  <a:cubicBezTo>
                    <a:pt x="9739" y="39178"/>
                    <a:pt x="9650" y="38939"/>
                    <a:pt x="9620" y="38834"/>
                  </a:cubicBezTo>
                  <a:cubicBezTo>
                    <a:pt x="9590" y="38700"/>
                    <a:pt x="9590" y="38535"/>
                    <a:pt x="9590" y="38386"/>
                  </a:cubicBezTo>
                  <a:lnTo>
                    <a:pt x="9590" y="37938"/>
                  </a:lnTo>
                  <a:cubicBezTo>
                    <a:pt x="9590" y="37788"/>
                    <a:pt x="9590" y="37639"/>
                    <a:pt x="9560" y="37490"/>
                  </a:cubicBezTo>
                  <a:cubicBezTo>
                    <a:pt x="9530" y="37355"/>
                    <a:pt x="9560" y="37191"/>
                    <a:pt x="9530" y="37057"/>
                  </a:cubicBezTo>
                  <a:cubicBezTo>
                    <a:pt x="9500" y="36907"/>
                    <a:pt x="9530" y="36743"/>
                    <a:pt x="9500" y="36609"/>
                  </a:cubicBezTo>
                  <a:cubicBezTo>
                    <a:pt x="9470" y="36459"/>
                    <a:pt x="9455" y="36325"/>
                    <a:pt x="9381" y="36190"/>
                  </a:cubicBezTo>
                  <a:cubicBezTo>
                    <a:pt x="9336" y="36086"/>
                    <a:pt x="9321" y="35907"/>
                    <a:pt x="9291" y="35772"/>
                  </a:cubicBezTo>
                  <a:cubicBezTo>
                    <a:pt x="9261" y="35638"/>
                    <a:pt x="9172" y="35488"/>
                    <a:pt x="9112" y="35384"/>
                  </a:cubicBezTo>
                  <a:cubicBezTo>
                    <a:pt x="9052" y="35264"/>
                    <a:pt x="8962" y="35205"/>
                    <a:pt x="8903" y="35085"/>
                  </a:cubicBezTo>
                  <a:cubicBezTo>
                    <a:pt x="8858" y="34981"/>
                    <a:pt x="8753" y="34861"/>
                    <a:pt x="8694" y="34756"/>
                  </a:cubicBezTo>
                  <a:cubicBezTo>
                    <a:pt x="8634" y="34622"/>
                    <a:pt x="8589" y="34488"/>
                    <a:pt x="8544" y="34353"/>
                  </a:cubicBezTo>
                  <a:cubicBezTo>
                    <a:pt x="8514" y="34204"/>
                    <a:pt x="8499" y="34084"/>
                    <a:pt x="8455" y="33935"/>
                  </a:cubicBezTo>
                  <a:cubicBezTo>
                    <a:pt x="8425" y="33786"/>
                    <a:pt x="8529" y="33636"/>
                    <a:pt x="8574" y="33547"/>
                  </a:cubicBezTo>
                  <a:cubicBezTo>
                    <a:pt x="8589" y="33517"/>
                    <a:pt x="8604" y="33502"/>
                    <a:pt x="8604" y="33487"/>
                  </a:cubicBezTo>
                  <a:cubicBezTo>
                    <a:pt x="8604" y="33487"/>
                    <a:pt x="8619" y="33487"/>
                    <a:pt x="8619" y="33487"/>
                  </a:cubicBezTo>
                  <a:cubicBezTo>
                    <a:pt x="8634" y="33457"/>
                    <a:pt x="8634" y="33442"/>
                    <a:pt x="8634" y="33427"/>
                  </a:cubicBezTo>
                  <a:cubicBezTo>
                    <a:pt x="8634" y="33427"/>
                    <a:pt x="8649" y="33427"/>
                    <a:pt x="8649" y="33427"/>
                  </a:cubicBezTo>
                  <a:lnTo>
                    <a:pt x="8649" y="33427"/>
                  </a:lnTo>
                  <a:cubicBezTo>
                    <a:pt x="8649" y="33427"/>
                    <a:pt x="8649" y="33427"/>
                    <a:pt x="8634" y="33427"/>
                  </a:cubicBezTo>
                  <a:cubicBezTo>
                    <a:pt x="8634" y="33442"/>
                    <a:pt x="8619" y="33457"/>
                    <a:pt x="8619" y="33487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3309825" y="2230925"/>
              <a:ext cx="90750" cy="130725"/>
            </a:xfrm>
            <a:custGeom>
              <a:avLst/>
              <a:gdLst/>
              <a:ahLst/>
              <a:cxnLst/>
              <a:rect l="l" t="t" r="r" b="b"/>
              <a:pathLst>
                <a:path w="3630" h="5229" fill="none" extrusionOk="0">
                  <a:moveTo>
                    <a:pt x="1" y="494"/>
                  </a:moveTo>
                  <a:cubicBezTo>
                    <a:pt x="120" y="479"/>
                    <a:pt x="299" y="314"/>
                    <a:pt x="464" y="240"/>
                  </a:cubicBezTo>
                  <a:cubicBezTo>
                    <a:pt x="643" y="150"/>
                    <a:pt x="807" y="60"/>
                    <a:pt x="1001" y="60"/>
                  </a:cubicBezTo>
                  <a:cubicBezTo>
                    <a:pt x="1225" y="60"/>
                    <a:pt x="1404" y="31"/>
                    <a:pt x="1643" y="31"/>
                  </a:cubicBezTo>
                  <a:lnTo>
                    <a:pt x="2271" y="31"/>
                  </a:lnTo>
                  <a:cubicBezTo>
                    <a:pt x="2555" y="31"/>
                    <a:pt x="2629" y="1"/>
                    <a:pt x="2734" y="195"/>
                  </a:cubicBezTo>
                  <a:cubicBezTo>
                    <a:pt x="2823" y="389"/>
                    <a:pt x="2928" y="329"/>
                    <a:pt x="2988" y="568"/>
                  </a:cubicBezTo>
                  <a:cubicBezTo>
                    <a:pt x="3032" y="792"/>
                    <a:pt x="3107" y="942"/>
                    <a:pt x="3197" y="1121"/>
                  </a:cubicBezTo>
                  <a:cubicBezTo>
                    <a:pt x="3271" y="1255"/>
                    <a:pt x="3316" y="1494"/>
                    <a:pt x="3316" y="1703"/>
                  </a:cubicBezTo>
                  <a:cubicBezTo>
                    <a:pt x="3316" y="1868"/>
                    <a:pt x="3361" y="2136"/>
                    <a:pt x="3406" y="2286"/>
                  </a:cubicBezTo>
                  <a:cubicBezTo>
                    <a:pt x="3451" y="2510"/>
                    <a:pt x="3525" y="2585"/>
                    <a:pt x="3525" y="2838"/>
                  </a:cubicBezTo>
                  <a:cubicBezTo>
                    <a:pt x="3525" y="3077"/>
                    <a:pt x="3525" y="3301"/>
                    <a:pt x="3570" y="3511"/>
                  </a:cubicBezTo>
                  <a:cubicBezTo>
                    <a:pt x="3630" y="3735"/>
                    <a:pt x="3525" y="3989"/>
                    <a:pt x="3481" y="4138"/>
                  </a:cubicBezTo>
                  <a:cubicBezTo>
                    <a:pt x="3436" y="4317"/>
                    <a:pt x="3316" y="4422"/>
                    <a:pt x="3271" y="4601"/>
                  </a:cubicBezTo>
                  <a:cubicBezTo>
                    <a:pt x="3257" y="4720"/>
                    <a:pt x="2898" y="4840"/>
                    <a:pt x="2808" y="4855"/>
                  </a:cubicBezTo>
                  <a:cubicBezTo>
                    <a:pt x="2614" y="4915"/>
                    <a:pt x="2375" y="4944"/>
                    <a:pt x="2226" y="5019"/>
                  </a:cubicBezTo>
                  <a:cubicBezTo>
                    <a:pt x="2047" y="5124"/>
                    <a:pt x="1838" y="5154"/>
                    <a:pt x="1673" y="5198"/>
                  </a:cubicBezTo>
                  <a:cubicBezTo>
                    <a:pt x="1599" y="5213"/>
                    <a:pt x="1539" y="5213"/>
                    <a:pt x="1464" y="5228"/>
                  </a:cubicBezTo>
                  <a:cubicBezTo>
                    <a:pt x="1434" y="5228"/>
                    <a:pt x="1404" y="5228"/>
                    <a:pt x="1390" y="5228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3328875" y="1935200"/>
              <a:ext cx="58650" cy="5625"/>
            </a:xfrm>
            <a:custGeom>
              <a:avLst/>
              <a:gdLst/>
              <a:ahLst/>
              <a:cxnLst/>
              <a:rect l="l" t="t" r="r" b="b"/>
              <a:pathLst>
                <a:path w="2346" h="225" fill="none" extrusionOk="0">
                  <a:moveTo>
                    <a:pt x="30" y="210"/>
                  </a:moveTo>
                  <a:cubicBezTo>
                    <a:pt x="15" y="210"/>
                    <a:pt x="15" y="224"/>
                    <a:pt x="0" y="22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60" y="195"/>
                    <a:pt x="463" y="90"/>
                    <a:pt x="628" y="45"/>
                  </a:cubicBezTo>
                  <a:cubicBezTo>
                    <a:pt x="822" y="0"/>
                    <a:pt x="1031" y="0"/>
                    <a:pt x="1255" y="0"/>
                  </a:cubicBezTo>
                  <a:lnTo>
                    <a:pt x="1882" y="0"/>
                  </a:lnTo>
                  <a:lnTo>
                    <a:pt x="2345" y="0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3323650" y="2181275"/>
              <a:ext cx="33625" cy="11225"/>
            </a:xfrm>
            <a:custGeom>
              <a:avLst/>
              <a:gdLst/>
              <a:ahLst/>
              <a:cxnLst/>
              <a:rect l="l" t="t" r="r" b="b"/>
              <a:pathLst>
                <a:path w="1345" h="449" fill="none" extrusionOk="0">
                  <a:moveTo>
                    <a:pt x="0" y="448"/>
                  </a:moveTo>
                  <a:cubicBezTo>
                    <a:pt x="75" y="448"/>
                    <a:pt x="448" y="150"/>
                    <a:pt x="583" y="75"/>
                  </a:cubicBezTo>
                  <a:cubicBezTo>
                    <a:pt x="732" y="0"/>
                    <a:pt x="1031" y="30"/>
                    <a:pt x="1210" y="30"/>
                  </a:cubicBezTo>
                  <a:lnTo>
                    <a:pt x="1344" y="30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3472625" y="2014350"/>
              <a:ext cx="27275" cy="5250"/>
            </a:xfrm>
            <a:custGeom>
              <a:avLst/>
              <a:gdLst/>
              <a:ahLst/>
              <a:cxnLst/>
              <a:rect l="l" t="t" r="r" b="b"/>
              <a:pathLst>
                <a:path w="1091" h="210" fill="none" extrusionOk="0">
                  <a:moveTo>
                    <a:pt x="882" y="1"/>
                  </a:moveTo>
                  <a:cubicBezTo>
                    <a:pt x="1091" y="1"/>
                    <a:pt x="464" y="120"/>
                    <a:pt x="254" y="120"/>
                  </a:cubicBezTo>
                  <a:cubicBezTo>
                    <a:pt x="120" y="120"/>
                    <a:pt x="105" y="150"/>
                    <a:pt x="1" y="21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3452100" y="2112925"/>
              <a:ext cx="22050" cy="1900"/>
            </a:xfrm>
            <a:custGeom>
              <a:avLst/>
              <a:gdLst/>
              <a:ahLst/>
              <a:cxnLst/>
              <a:rect l="l" t="t" r="r" b="b"/>
              <a:pathLst>
                <a:path w="882" h="76" fill="none" extrusionOk="0">
                  <a:moveTo>
                    <a:pt x="881" y="1"/>
                  </a:moveTo>
                  <a:cubicBezTo>
                    <a:pt x="792" y="1"/>
                    <a:pt x="433" y="31"/>
                    <a:pt x="209" y="31"/>
                  </a:cubicBezTo>
                  <a:cubicBezTo>
                    <a:pt x="90" y="31"/>
                    <a:pt x="75" y="61"/>
                    <a:pt x="0" y="76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3317300" y="2247725"/>
              <a:ext cx="48175" cy="10475"/>
            </a:xfrm>
            <a:custGeom>
              <a:avLst/>
              <a:gdLst/>
              <a:ahLst/>
              <a:cxnLst/>
              <a:rect l="l" t="t" r="r" b="b"/>
              <a:pathLst>
                <a:path w="1927" h="419" fill="none" extrusionOk="0">
                  <a:moveTo>
                    <a:pt x="0" y="419"/>
                  </a:moveTo>
                  <a:cubicBezTo>
                    <a:pt x="60" y="404"/>
                    <a:pt x="224" y="359"/>
                    <a:pt x="359" y="359"/>
                  </a:cubicBezTo>
                  <a:cubicBezTo>
                    <a:pt x="448" y="359"/>
                    <a:pt x="583" y="314"/>
                    <a:pt x="672" y="299"/>
                  </a:cubicBezTo>
                  <a:cubicBezTo>
                    <a:pt x="762" y="270"/>
                    <a:pt x="896" y="299"/>
                    <a:pt x="1001" y="299"/>
                  </a:cubicBezTo>
                  <a:lnTo>
                    <a:pt x="1359" y="299"/>
                  </a:lnTo>
                  <a:lnTo>
                    <a:pt x="1763" y="299"/>
                  </a:lnTo>
                  <a:cubicBezTo>
                    <a:pt x="1897" y="299"/>
                    <a:pt x="1912" y="180"/>
                    <a:pt x="1927" y="90"/>
                  </a:cubicBezTo>
                  <a:cubicBezTo>
                    <a:pt x="1927" y="61"/>
                    <a:pt x="1927" y="31"/>
                    <a:pt x="1927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3561125" y="1778375"/>
              <a:ext cx="317025" cy="295000"/>
            </a:xfrm>
            <a:custGeom>
              <a:avLst/>
              <a:gdLst/>
              <a:ahLst/>
              <a:cxnLst/>
              <a:rect l="l" t="t" r="r" b="b"/>
              <a:pathLst>
                <a:path w="12681" h="11800" fill="none" extrusionOk="0">
                  <a:moveTo>
                    <a:pt x="12651" y="11800"/>
                  </a:moveTo>
                  <a:cubicBezTo>
                    <a:pt x="12681" y="11770"/>
                    <a:pt x="12352" y="11740"/>
                    <a:pt x="12218" y="11710"/>
                  </a:cubicBezTo>
                  <a:cubicBezTo>
                    <a:pt x="12083" y="11680"/>
                    <a:pt x="11904" y="11710"/>
                    <a:pt x="11770" y="11710"/>
                  </a:cubicBezTo>
                  <a:lnTo>
                    <a:pt x="11322" y="11710"/>
                  </a:lnTo>
                  <a:lnTo>
                    <a:pt x="10874" y="11710"/>
                  </a:lnTo>
                  <a:cubicBezTo>
                    <a:pt x="10709" y="11710"/>
                    <a:pt x="10560" y="11710"/>
                    <a:pt x="10425" y="11680"/>
                  </a:cubicBezTo>
                  <a:cubicBezTo>
                    <a:pt x="10291" y="11650"/>
                    <a:pt x="10097" y="11680"/>
                    <a:pt x="9948" y="11680"/>
                  </a:cubicBezTo>
                  <a:lnTo>
                    <a:pt x="9499" y="11680"/>
                  </a:lnTo>
                  <a:cubicBezTo>
                    <a:pt x="9350" y="11680"/>
                    <a:pt x="9186" y="11680"/>
                    <a:pt x="9066" y="11710"/>
                  </a:cubicBezTo>
                  <a:cubicBezTo>
                    <a:pt x="8932" y="11740"/>
                    <a:pt x="8753" y="11710"/>
                    <a:pt x="8618" y="11710"/>
                  </a:cubicBezTo>
                  <a:cubicBezTo>
                    <a:pt x="8499" y="11710"/>
                    <a:pt x="8334" y="11680"/>
                    <a:pt x="8200" y="11680"/>
                  </a:cubicBezTo>
                  <a:cubicBezTo>
                    <a:pt x="8021" y="11680"/>
                    <a:pt x="7931" y="11650"/>
                    <a:pt x="7782" y="11620"/>
                  </a:cubicBezTo>
                  <a:cubicBezTo>
                    <a:pt x="7632" y="11576"/>
                    <a:pt x="7543" y="11561"/>
                    <a:pt x="7423" y="11531"/>
                  </a:cubicBezTo>
                  <a:cubicBezTo>
                    <a:pt x="7289" y="11501"/>
                    <a:pt x="7110" y="11382"/>
                    <a:pt x="6975" y="11322"/>
                  </a:cubicBezTo>
                  <a:cubicBezTo>
                    <a:pt x="6841" y="11247"/>
                    <a:pt x="6677" y="11247"/>
                    <a:pt x="6527" y="11172"/>
                  </a:cubicBezTo>
                  <a:cubicBezTo>
                    <a:pt x="6438" y="11128"/>
                    <a:pt x="6243" y="11083"/>
                    <a:pt x="6124" y="11053"/>
                  </a:cubicBezTo>
                  <a:cubicBezTo>
                    <a:pt x="5945" y="11008"/>
                    <a:pt x="5825" y="10993"/>
                    <a:pt x="5706" y="10963"/>
                  </a:cubicBezTo>
                  <a:cubicBezTo>
                    <a:pt x="5541" y="10918"/>
                    <a:pt x="5392" y="10889"/>
                    <a:pt x="5288" y="10844"/>
                  </a:cubicBezTo>
                  <a:cubicBezTo>
                    <a:pt x="5153" y="10799"/>
                    <a:pt x="4974" y="10814"/>
                    <a:pt x="4839" y="10784"/>
                  </a:cubicBezTo>
                  <a:cubicBezTo>
                    <a:pt x="4705" y="10754"/>
                    <a:pt x="4601" y="10680"/>
                    <a:pt x="4511" y="10635"/>
                  </a:cubicBezTo>
                  <a:cubicBezTo>
                    <a:pt x="4406" y="10575"/>
                    <a:pt x="4272" y="10575"/>
                    <a:pt x="4152" y="10515"/>
                  </a:cubicBezTo>
                  <a:cubicBezTo>
                    <a:pt x="4018" y="10455"/>
                    <a:pt x="3928" y="10351"/>
                    <a:pt x="3854" y="10276"/>
                  </a:cubicBezTo>
                  <a:cubicBezTo>
                    <a:pt x="3764" y="10187"/>
                    <a:pt x="3675" y="10127"/>
                    <a:pt x="3570" y="10067"/>
                  </a:cubicBezTo>
                  <a:cubicBezTo>
                    <a:pt x="3406" y="9992"/>
                    <a:pt x="3331" y="9903"/>
                    <a:pt x="3211" y="9843"/>
                  </a:cubicBezTo>
                  <a:cubicBezTo>
                    <a:pt x="3092" y="9783"/>
                    <a:pt x="3017" y="9679"/>
                    <a:pt x="2943" y="9604"/>
                  </a:cubicBezTo>
                  <a:cubicBezTo>
                    <a:pt x="2838" y="9500"/>
                    <a:pt x="2748" y="9470"/>
                    <a:pt x="2614" y="9365"/>
                  </a:cubicBezTo>
                  <a:cubicBezTo>
                    <a:pt x="2510" y="9276"/>
                    <a:pt x="2405" y="9171"/>
                    <a:pt x="2315" y="9066"/>
                  </a:cubicBezTo>
                  <a:cubicBezTo>
                    <a:pt x="2241" y="8962"/>
                    <a:pt x="2166" y="8887"/>
                    <a:pt x="2076" y="8798"/>
                  </a:cubicBezTo>
                  <a:cubicBezTo>
                    <a:pt x="2002" y="8723"/>
                    <a:pt x="1897" y="8574"/>
                    <a:pt x="1837" y="8499"/>
                  </a:cubicBezTo>
                  <a:cubicBezTo>
                    <a:pt x="1763" y="8409"/>
                    <a:pt x="1703" y="8305"/>
                    <a:pt x="1643" y="8215"/>
                  </a:cubicBezTo>
                  <a:cubicBezTo>
                    <a:pt x="1628" y="8185"/>
                    <a:pt x="1613" y="8170"/>
                    <a:pt x="1598" y="8140"/>
                  </a:cubicBezTo>
                  <a:cubicBezTo>
                    <a:pt x="1524" y="8006"/>
                    <a:pt x="1434" y="7901"/>
                    <a:pt x="1389" y="7752"/>
                  </a:cubicBezTo>
                  <a:cubicBezTo>
                    <a:pt x="1359" y="7618"/>
                    <a:pt x="1330" y="7543"/>
                    <a:pt x="1330" y="7364"/>
                  </a:cubicBezTo>
                  <a:lnTo>
                    <a:pt x="1330" y="6931"/>
                  </a:lnTo>
                  <a:lnTo>
                    <a:pt x="1330" y="6483"/>
                  </a:lnTo>
                  <a:cubicBezTo>
                    <a:pt x="1330" y="6318"/>
                    <a:pt x="1300" y="6199"/>
                    <a:pt x="1300" y="6034"/>
                  </a:cubicBezTo>
                  <a:cubicBezTo>
                    <a:pt x="1300" y="5900"/>
                    <a:pt x="1270" y="5736"/>
                    <a:pt x="1270" y="5586"/>
                  </a:cubicBezTo>
                  <a:cubicBezTo>
                    <a:pt x="1270" y="5467"/>
                    <a:pt x="1240" y="5303"/>
                    <a:pt x="1240" y="5168"/>
                  </a:cubicBezTo>
                  <a:lnTo>
                    <a:pt x="1240" y="4720"/>
                  </a:lnTo>
                  <a:cubicBezTo>
                    <a:pt x="1240" y="4571"/>
                    <a:pt x="1210" y="4436"/>
                    <a:pt x="1210" y="4287"/>
                  </a:cubicBezTo>
                  <a:cubicBezTo>
                    <a:pt x="1210" y="4138"/>
                    <a:pt x="1195" y="3973"/>
                    <a:pt x="1150" y="3839"/>
                  </a:cubicBezTo>
                  <a:cubicBezTo>
                    <a:pt x="1120" y="3704"/>
                    <a:pt x="1120" y="3525"/>
                    <a:pt x="1091" y="3421"/>
                  </a:cubicBezTo>
                  <a:cubicBezTo>
                    <a:pt x="1061" y="3286"/>
                    <a:pt x="1031" y="3152"/>
                    <a:pt x="971" y="3032"/>
                  </a:cubicBezTo>
                  <a:cubicBezTo>
                    <a:pt x="911" y="2898"/>
                    <a:pt x="926" y="2793"/>
                    <a:pt x="882" y="2644"/>
                  </a:cubicBezTo>
                  <a:cubicBezTo>
                    <a:pt x="852" y="2495"/>
                    <a:pt x="807" y="2345"/>
                    <a:pt x="777" y="2226"/>
                  </a:cubicBezTo>
                  <a:cubicBezTo>
                    <a:pt x="732" y="2062"/>
                    <a:pt x="657" y="1972"/>
                    <a:pt x="628" y="1808"/>
                  </a:cubicBezTo>
                  <a:cubicBezTo>
                    <a:pt x="583" y="1688"/>
                    <a:pt x="508" y="1569"/>
                    <a:pt x="448" y="1434"/>
                  </a:cubicBezTo>
                  <a:cubicBezTo>
                    <a:pt x="404" y="1330"/>
                    <a:pt x="344" y="1150"/>
                    <a:pt x="329" y="1076"/>
                  </a:cubicBezTo>
                  <a:cubicBezTo>
                    <a:pt x="284" y="926"/>
                    <a:pt x="284" y="822"/>
                    <a:pt x="239" y="717"/>
                  </a:cubicBezTo>
                  <a:cubicBezTo>
                    <a:pt x="180" y="598"/>
                    <a:pt x="180" y="448"/>
                    <a:pt x="150" y="329"/>
                  </a:cubicBezTo>
                  <a:cubicBezTo>
                    <a:pt x="120" y="224"/>
                    <a:pt x="45" y="90"/>
                    <a:pt x="0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3672400" y="2016225"/>
              <a:ext cx="59375" cy="26525"/>
            </a:xfrm>
            <a:custGeom>
              <a:avLst/>
              <a:gdLst/>
              <a:ahLst/>
              <a:cxnLst/>
              <a:rect l="l" t="t" r="r" b="b"/>
              <a:pathLst>
                <a:path w="2375" h="1061" fill="none" extrusionOk="0">
                  <a:moveTo>
                    <a:pt x="0" y="1031"/>
                  </a:moveTo>
                  <a:cubicBezTo>
                    <a:pt x="120" y="1061"/>
                    <a:pt x="329" y="1031"/>
                    <a:pt x="448" y="941"/>
                  </a:cubicBezTo>
                  <a:cubicBezTo>
                    <a:pt x="568" y="852"/>
                    <a:pt x="702" y="852"/>
                    <a:pt x="807" y="762"/>
                  </a:cubicBezTo>
                  <a:cubicBezTo>
                    <a:pt x="881" y="717"/>
                    <a:pt x="1105" y="658"/>
                    <a:pt x="1195" y="613"/>
                  </a:cubicBezTo>
                  <a:cubicBezTo>
                    <a:pt x="1315" y="553"/>
                    <a:pt x="1464" y="523"/>
                    <a:pt x="1583" y="493"/>
                  </a:cubicBezTo>
                  <a:cubicBezTo>
                    <a:pt x="1703" y="464"/>
                    <a:pt x="1807" y="389"/>
                    <a:pt x="1942" y="359"/>
                  </a:cubicBezTo>
                  <a:cubicBezTo>
                    <a:pt x="2046" y="329"/>
                    <a:pt x="2166" y="180"/>
                    <a:pt x="2270" y="120"/>
                  </a:cubicBezTo>
                  <a:cubicBezTo>
                    <a:pt x="2315" y="75"/>
                    <a:pt x="2345" y="30"/>
                    <a:pt x="2375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3680600" y="1573750"/>
              <a:ext cx="347650" cy="527250"/>
            </a:xfrm>
            <a:custGeom>
              <a:avLst/>
              <a:gdLst/>
              <a:ahLst/>
              <a:cxnLst/>
              <a:rect l="l" t="t" r="r" b="b"/>
              <a:pathLst>
                <a:path w="13906" h="21090" fill="none" extrusionOk="0">
                  <a:moveTo>
                    <a:pt x="7947" y="20030"/>
                  </a:moveTo>
                  <a:cubicBezTo>
                    <a:pt x="8006" y="20074"/>
                    <a:pt x="8156" y="20119"/>
                    <a:pt x="8305" y="20119"/>
                  </a:cubicBezTo>
                  <a:lnTo>
                    <a:pt x="8619" y="20119"/>
                  </a:lnTo>
                  <a:cubicBezTo>
                    <a:pt x="8753" y="20119"/>
                    <a:pt x="8843" y="20149"/>
                    <a:pt x="8932" y="20194"/>
                  </a:cubicBezTo>
                  <a:cubicBezTo>
                    <a:pt x="9007" y="20239"/>
                    <a:pt x="9141" y="20298"/>
                    <a:pt x="9261" y="20328"/>
                  </a:cubicBezTo>
                  <a:cubicBezTo>
                    <a:pt x="9365" y="20343"/>
                    <a:pt x="9425" y="20418"/>
                    <a:pt x="9545" y="20463"/>
                  </a:cubicBezTo>
                  <a:cubicBezTo>
                    <a:pt x="9575" y="20478"/>
                    <a:pt x="9604" y="20493"/>
                    <a:pt x="9634" y="20507"/>
                  </a:cubicBezTo>
                  <a:cubicBezTo>
                    <a:pt x="9724" y="20537"/>
                    <a:pt x="9829" y="20567"/>
                    <a:pt x="9903" y="20597"/>
                  </a:cubicBezTo>
                  <a:cubicBezTo>
                    <a:pt x="9993" y="20642"/>
                    <a:pt x="10038" y="20702"/>
                    <a:pt x="10127" y="20746"/>
                  </a:cubicBezTo>
                  <a:cubicBezTo>
                    <a:pt x="10202" y="20776"/>
                    <a:pt x="10292" y="20806"/>
                    <a:pt x="10381" y="20821"/>
                  </a:cubicBezTo>
                  <a:cubicBezTo>
                    <a:pt x="10471" y="20851"/>
                    <a:pt x="10560" y="20881"/>
                    <a:pt x="10650" y="20926"/>
                  </a:cubicBezTo>
                  <a:cubicBezTo>
                    <a:pt x="10725" y="20970"/>
                    <a:pt x="10889" y="20956"/>
                    <a:pt x="10964" y="20956"/>
                  </a:cubicBezTo>
                  <a:cubicBezTo>
                    <a:pt x="11098" y="20956"/>
                    <a:pt x="11262" y="20985"/>
                    <a:pt x="11367" y="21030"/>
                  </a:cubicBezTo>
                  <a:cubicBezTo>
                    <a:pt x="11457" y="21090"/>
                    <a:pt x="11695" y="21030"/>
                    <a:pt x="11815" y="21030"/>
                  </a:cubicBezTo>
                  <a:cubicBezTo>
                    <a:pt x="11905" y="21030"/>
                    <a:pt x="12039" y="21015"/>
                    <a:pt x="12144" y="21000"/>
                  </a:cubicBezTo>
                  <a:cubicBezTo>
                    <a:pt x="12263" y="20970"/>
                    <a:pt x="12397" y="20956"/>
                    <a:pt x="12517" y="20926"/>
                  </a:cubicBezTo>
                  <a:cubicBezTo>
                    <a:pt x="12636" y="20911"/>
                    <a:pt x="12726" y="20851"/>
                    <a:pt x="12816" y="20806"/>
                  </a:cubicBezTo>
                  <a:cubicBezTo>
                    <a:pt x="12920" y="20761"/>
                    <a:pt x="12980" y="20717"/>
                    <a:pt x="13070" y="20702"/>
                  </a:cubicBezTo>
                  <a:cubicBezTo>
                    <a:pt x="13174" y="20672"/>
                    <a:pt x="13279" y="20567"/>
                    <a:pt x="13338" y="20537"/>
                  </a:cubicBezTo>
                  <a:cubicBezTo>
                    <a:pt x="13458" y="20478"/>
                    <a:pt x="13562" y="20418"/>
                    <a:pt x="13622" y="20358"/>
                  </a:cubicBezTo>
                  <a:cubicBezTo>
                    <a:pt x="13697" y="20283"/>
                    <a:pt x="13757" y="20209"/>
                    <a:pt x="13786" y="20119"/>
                  </a:cubicBezTo>
                  <a:cubicBezTo>
                    <a:pt x="13816" y="20000"/>
                    <a:pt x="13861" y="19910"/>
                    <a:pt x="13891" y="19791"/>
                  </a:cubicBezTo>
                  <a:cubicBezTo>
                    <a:pt x="13906" y="19701"/>
                    <a:pt x="13891" y="19581"/>
                    <a:pt x="13891" y="19477"/>
                  </a:cubicBezTo>
                  <a:cubicBezTo>
                    <a:pt x="13891" y="19462"/>
                    <a:pt x="13891" y="19432"/>
                    <a:pt x="13891" y="19417"/>
                  </a:cubicBezTo>
                  <a:cubicBezTo>
                    <a:pt x="13876" y="19328"/>
                    <a:pt x="13861" y="19253"/>
                    <a:pt x="13846" y="19163"/>
                  </a:cubicBezTo>
                  <a:cubicBezTo>
                    <a:pt x="13831" y="19074"/>
                    <a:pt x="13757" y="18969"/>
                    <a:pt x="13697" y="18894"/>
                  </a:cubicBezTo>
                  <a:cubicBezTo>
                    <a:pt x="13652" y="18820"/>
                    <a:pt x="13622" y="18685"/>
                    <a:pt x="13577" y="18596"/>
                  </a:cubicBezTo>
                  <a:cubicBezTo>
                    <a:pt x="13533" y="18506"/>
                    <a:pt x="13488" y="18431"/>
                    <a:pt x="13443" y="18372"/>
                  </a:cubicBezTo>
                  <a:cubicBezTo>
                    <a:pt x="13383" y="18297"/>
                    <a:pt x="13279" y="18207"/>
                    <a:pt x="13219" y="18133"/>
                  </a:cubicBezTo>
                  <a:cubicBezTo>
                    <a:pt x="13144" y="18073"/>
                    <a:pt x="13055" y="18028"/>
                    <a:pt x="12965" y="18013"/>
                  </a:cubicBezTo>
                  <a:cubicBezTo>
                    <a:pt x="12846" y="17983"/>
                    <a:pt x="12860" y="17909"/>
                    <a:pt x="12711" y="17909"/>
                  </a:cubicBezTo>
                  <a:cubicBezTo>
                    <a:pt x="12607" y="17909"/>
                    <a:pt x="12442" y="17894"/>
                    <a:pt x="12338" y="17864"/>
                  </a:cubicBezTo>
                  <a:cubicBezTo>
                    <a:pt x="12233" y="17834"/>
                    <a:pt x="12099" y="17864"/>
                    <a:pt x="11994" y="17864"/>
                  </a:cubicBezTo>
                  <a:cubicBezTo>
                    <a:pt x="11860" y="17864"/>
                    <a:pt x="11740" y="17849"/>
                    <a:pt x="11591" y="17849"/>
                  </a:cubicBezTo>
                  <a:lnTo>
                    <a:pt x="11277" y="17849"/>
                  </a:lnTo>
                  <a:cubicBezTo>
                    <a:pt x="11128" y="17849"/>
                    <a:pt x="10979" y="17879"/>
                    <a:pt x="10814" y="17879"/>
                  </a:cubicBezTo>
                  <a:cubicBezTo>
                    <a:pt x="10695" y="17879"/>
                    <a:pt x="10575" y="17879"/>
                    <a:pt x="10471" y="17909"/>
                  </a:cubicBezTo>
                  <a:cubicBezTo>
                    <a:pt x="10366" y="17924"/>
                    <a:pt x="10232" y="17909"/>
                    <a:pt x="10127" y="17909"/>
                  </a:cubicBezTo>
                  <a:lnTo>
                    <a:pt x="9724" y="17909"/>
                  </a:lnTo>
                  <a:lnTo>
                    <a:pt x="9395" y="17909"/>
                  </a:lnTo>
                  <a:lnTo>
                    <a:pt x="9082" y="17909"/>
                  </a:lnTo>
                  <a:lnTo>
                    <a:pt x="8723" y="17909"/>
                  </a:lnTo>
                  <a:cubicBezTo>
                    <a:pt x="8589" y="17909"/>
                    <a:pt x="8484" y="17879"/>
                    <a:pt x="8365" y="17879"/>
                  </a:cubicBezTo>
                  <a:cubicBezTo>
                    <a:pt x="8245" y="17879"/>
                    <a:pt x="8156" y="17864"/>
                    <a:pt x="8051" y="17849"/>
                  </a:cubicBezTo>
                  <a:cubicBezTo>
                    <a:pt x="7932" y="17819"/>
                    <a:pt x="7872" y="17774"/>
                    <a:pt x="7752" y="17744"/>
                  </a:cubicBezTo>
                  <a:cubicBezTo>
                    <a:pt x="7648" y="17714"/>
                    <a:pt x="7573" y="17640"/>
                    <a:pt x="7484" y="17610"/>
                  </a:cubicBezTo>
                  <a:cubicBezTo>
                    <a:pt x="7379" y="17580"/>
                    <a:pt x="7260" y="17550"/>
                    <a:pt x="7185" y="17505"/>
                  </a:cubicBezTo>
                  <a:cubicBezTo>
                    <a:pt x="7065" y="17446"/>
                    <a:pt x="7006" y="17356"/>
                    <a:pt x="6886" y="17281"/>
                  </a:cubicBezTo>
                  <a:cubicBezTo>
                    <a:pt x="6782" y="17192"/>
                    <a:pt x="6722" y="17117"/>
                    <a:pt x="6632" y="17042"/>
                  </a:cubicBezTo>
                  <a:cubicBezTo>
                    <a:pt x="6573" y="16968"/>
                    <a:pt x="6498" y="16908"/>
                    <a:pt x="6423" y="16863"/>
                  </a:cubicBezTo>
                  <a:cubicBezTo>
                    <a:pt x="6334" y="16788"/>
                    <a:pt x="6319" y="16759"/>
                    <a:pt x="6214" y="16714"/>
                  </a:cubicBezTo>
                  <a:cubicBezTo>
                    <a:pt x="6124" y="16654"/>
                    <a:pt x="6065" y="16579"/>
                    <a:pt x="5960" y="16505"/>
                  </a:cubicBezTo>
                  <a:cubicBezTo>
                    <a:pt x="5885" y="16430"/>
                    <a:pt x="5826" y="16370"/>
                    <a:pt x="5781" y="16310"/>
                  </a:cubicBezTo>
                  <a:cubicBezTo>
                    <a:pt x="5706" y="16221"/>
                    <a:pt x="5661" y="16131"/>
                    <a:pt x="5587" y="16042"/>
                  </a:cubicBezTo>
                  <a:cubicBezTo>
                    <a:pt x="5512" y="15937"/>
                    <a:pt x="5482" y="15847"/>
                    <a:pt x="5422" y="15758"/>
                  </a:cubicBezTo>
                  <a:cubicBezTo>
                    <a:pt x="5363" y="15683"/>
                    <a:pt x="5318" y="15594"/>
                    <a:pt x="5273" y="15489"/>
                  </a:cubicBezTo>
                  <a:cubicBezTo>
                    <a:pt x="5228" y="15384"/>
                    <a:pt x="5154" y="15310"/>
                    <a:pt x="5124" y="15190"/>
                  </a:cubicBezTo>
                  <a:cubicBezTo>
                    <a:pt x="5094" y="15086"/>
                    <a:pt x="5034" y="14996"/>
                    <a:pt x="5004" y="14877"/>
                  </a:cubicBezTo>
                  <a:cubicBezTo>
                    <a:pt x="4974" y="14802"/>
                    <a:pt x="4945" y="14712"/>
                    <a:pt x="4915" y="14608"/>
                  </a:cubicBezTo>
                  <a:cubicBezTo>
                    <a:pt x="4900" y="14518"/>
                    <a:pt x="4825" y="14384"/>
                    <a:pt x="4795" y="14309"/>
                  </a:cubicBezTo>
                  <a:cubicBezTo>
                    <a:pt x="4735" y="14219"/>
                    <a:pt x="4735" y="14100"/>
                    <a:pt x="4691" y="13995"/>
                  </a:cubicBezTo>
                  <a:cubicBezTo>
                    <a:pt x="4646" y="13921"/>
                    <a:pt x="4646" y="13771"/>
                    <a:pt x="4616" y="13682"/>
                  </a:cubicBezTo>
                  <a:cubicBezTo>
                    <a:pt x="4601" y="13577"/>
                    <a:pt x="4571" y="13473"/>
                    <a:pt x="4541" y="13368"/>
                  </a:cubicBezTo>
                  <a:cubicBezTo>
                    <a:pt x="4511" y="13279"/>
                    <a:pt x="4496" y="13159"/>
                    <a:pt x="4496" y="13054"/>
                  </a:cubicBezTo>
                  <a:cubicBezTo>
                    <a:pt x="4496" y="12950"/>
                    <a:pt x="4452" y="12845"/>
                    <a:pt x="4452" y="12741"/>
                  </a:cubicBezTo>
                  <a:cubicBezTo>
                    <a:pt x="4452" y="12681"/>
                    <a:pt x="4437" y="12606"/>
                    <a:pt x="4407" y="12547"/>
                  </a:cubicBezTo>
                  <a:cubicBezTo>
                    <a:pt x="4407" y="12532"/>
                    <a:pt x="4392" y="12502"/>
                    <a:pt x="4392" y="12487"/>
                  </a:cubicBezTo>
                  <a:cubicBezTo>
                    <a:pt x="4362" y="12382"/>
                    <a:pt x="4362" y="12278"/>
                    <a:pt x="4347" y="12188"/>
                  </a:cubicBezTo>
                  <a:cubicBezTo>
                    <a:pt x="4332" y="12114"/>
                    <a:pt x="4302" y="11994"/>
                    <a:pt x="4287" y="11919"/>
                  </a:cubicBezTo>
                  <a:cubicBezTo>
                    <a:pt x="4257" y="11815"/>
                    <a:pt x="4243" y="11695"/>
                    <a:pt x="4228" y="11621"/>
                  </a:cubicBezTo>
                  <a:cubicBezTo>
                    <a:pt x="4198" y="11516"/>
                    <a:pt x="4183" y="11412"/>
                    <a:pt x="4153" y="11307"/>
                  </a:cubicBezTo>
                  <a:cubicBezTo>
                    <a:pt x="4138" y="11202"/>
                    <a:pt x="4123" y="11098"/>
                    <a:pt x="4093" y="10993"/>
                  </a:cubicBezTo>
                  <a:cubicBezTo>
                    <a:pt x="4063" y="10859"/>
                    <a:pt x="4033" y="10739"/>
                    <a:pt x="3989" y="10590"/>
                  </a:cubicBezTo>
                  <a:cubicBezTo>
                    <a:pt x="3959" y="10471"/>
                    <a:pt x="3914" y="10351"/>
                    <a:pt x="3824" y="10261"/>
                  </a:cubicBezTo>
                  <a:cubicBezTo>
                    <a:pt x="3735" y="10172"/>
                    <a:pt x="3705" y="10097"/>
                    <a:pt x="3660" y="10008"/>
                  </a:cubicBezTo>
                  <a:cubicBezTo>
                    <a:pt x="3600" y="9888"/>
                    <a:pt x="3541" y="9813"/>
                    <a:pt x="3496" y="9709"/>
                  </a:cubicBezTo>
                  <a:cubicBezTo>
                    <a:pt x="3451" y="9634"/>
                    <a:pt x="3421" y="9559"/>
                    <a:pt x="3406" y="9485"/>
                  </a:cubicBezTo>
                  <a:cubicBezTo>
                    <a:pt x="3391" y="9395"/>
                    <a:pt x="3331" y="9306"/>
                    <a:pt x="3302" y="9231"/>
                  </a:cubicBezTo>
                  <a:cubicBezTo>
                    <a:pt x="3287" y="9201"/>
                    <a:pt x="3257" y="9156"/>
                    <a:pt x="3242" y="9126"/>
                  </a:cubicBezTo>
                  <a:cubicBezTo>
                    <a:pt x="3227" y="9082"/>
                    <a:pt x="3212" y="9037"/>
                    <a:pt x="3197" y="8992"/>
                  </a:cubicBezTo>
                  <a:cubicBezTo>
                    <a:pt x="3167" y="8902"/>
                    <a:pt x="3107" y="8828"/>
                    <a:pt x="3063" y="8753"/>
                  </a:cubicBezTo>
                  <a:cubicBezTo>
                    <a:pt x="3018" y="8648"/>
                    <a:pt x="2988" y="8544"/>
                    <a:pt x="2958" y="8454"/>
                  </a:cubicBezTo>
                  <a:cubicBezTo>
                    <a:pt x="2928" y="8335"/>
                    <a:pt x="2868" y="8290"/>
                    <a:pt x="2839" y="8185"/>
                  </a:cubicBezTo>
                  <a:cubicBezTo>
                    <a:pt x="2824" y="8096"/>
                    <a:pt x="2779" y="8021"/>
                    <a:pt x="2749" y="7961"/>
                  </a:cubicBezTo>
                  <a:cubicBezTo>
                    <a:pt x="2749" y="7931"/>
                    <a:pt x="2719" y="7917"/>
                    <a:pt x="2719" y="7887"/>
                  </a:cubicBezTo>
                  <a:cubicBezTo>
                    <a:pt x="2659" y="7782"/>
                    <a:pt x="2629" y="7722"/>
                    <a:pt x="2615" y="7633"/>
                  </a:cubicBezTo>
                  <a:cubicBezTo>
                    <a:pt x="2585" y="7513"/>
                    <a:pt x="2570" y="7454"/>
                    <a:pt x="2540" y="7334"/>
                  </a:cubicBezTo>
                  <a:cubicBezTo>
                    <a:pt x="2525" y="7229"/>
                    <a:pt x="2525" y="7155"/>
                    <a:pt x="2525" y="7050"/>
                  </a:cubicBezTo>
                  <a:cubicBezTo>
                    <a:pt x="2525" y="6931"/>
                    <a:pt x="2495" y="6826"/>
                    <a:pt x="2495" y="6707"/>
                  </a:cubicBezTo>
                  <a:cubicBezTo>
                    <a:pt x="2495" y="6602"/>
                    <a:pt x="2480" y="6513"/>
                    <a:pt x="2465" y="6438"/>
                  </a:cubicBezTo>
                  <a:cubicBezTo>
                    <a:pt x="2435" y="6348"/>
                    <a:pt x="2376" y="6244"/>
                    <a:pt x="2361" y="6169"/>
                  </a:cubicBezTo>
                  <a:cubicBezTo>
                    <a:pt x="2331" y="6050"/>
                    <a:pt x="2301" y="5960"/>
                    <a:pt x="2271" y="5840"/>
                  </a:cubicBezTo>
                  <a:cubicBezTo>
                    <a:pt x="2241" y="5721"/>
                    <a:pt x="2211" y="5631"/>
                    <a:pt x="2181" y="5527"/>
                  </a:cubicBezTo>
                  <a:cubicBezTo>
                    <a:pt x="2166" y="5422"/>
                    <a:pt x="2152" y="5318"/>
                    <a:pt x="2122" y="5213"/>
                  </a:cubicBezTo>
                  <a:cubicBezTo>
                    <a:pt x="2092" y="5094"/>
                    <a:pt x="2062" y="5064"/>
                    <a:pt x="2047" y="4944"/>
                  </a:cubicBezTo>
                  <a:cubicBezTo>
                    <a:pt x="2017" y="4825"/>
                    <a:pt x="1987" y="4735"/>
                    <a:pt x="1957" y="4631"/>
                  </a:cubicBezTo>
                  <a:cubicBezTo>
                    <a:pt x="1927" y="4511"/>
                    <a:pt x="1868" y="4436"/>
                    <a:pt x="1823" y="4317"/>
                  </a:cubicBezTo>
                  <a:cubicBezTo>
                    <a:pt x="1808" y="4212"/>
                    <a:pt x="1733" y="4138"/>
                    <a:pt x="1703" y="4018"/>
                  </a:cubicBezTo>
                  <a:cubicBezTo>
                    <a:pt x="1674" y="3899"/>
                    <a:pt x="1629" y="3809"/>
                    <a:pt x="1584" y="3705"/>
                  </a:cubicBezTo>
                  <a:cubicBezTo>
                    <a:pt x="1524" y="3600"/>
                    <a:pt x="1509" y="3555"/>
                    <a:pt x="1435" y="3451"/>
                  </a:cubicBezTo>
                  <a:cubicBezTo>
                    <a:pt x="1360" y="3361"/>
                    <a:pt x="1315" y="3227"/>
                    <a:pt x="1255" y="3122"/>
                  </a:cubicBezTo>
                  <a:cubicBezTo>
                    <a:pt x="1211" y="3003"/>
                    <a:pt x="1166" y="2958"/>
                    <a:pt x="1121" y="2868"/>
                  </a:cubicBezTo>
                  <a:cubicBezTo>
                    <a:pt x="1076" y="2764"/>
                    <a:pt x="1016" y="2674"/>
                    <a:pt x="987" y="2614"/>
                  </a:cubicBezTo>
                  <a:cubicBezTo>
                    <a:pt x="927" y="2495"/>
                    <a:pt x="897" y="2450"/>
                    <a:pt x="837" y="2331"/>
                  </a:cubicBezTo>
                  <a:cubicBezTo>
                    <a:pt x="807" y="2271"/>
                    <a:pt x="733" y="2166"/>
                    <a:pt x="703" y="2106"/>
                  </a:cubicBezTo>
                  <a:cubicBezTo>
                    <a:pt x="643" y="2002"/>
                    <a:pt x="613" y="1957"/>
                    <a:pt x="553" y="1897"/>
                  </a:cubicBezTo>
                  <a:cubicBezTo>
                    <a:pt x="449" y="1808"/>
                    <a:pt x="419" y="1733"/>
                    <a:pt x="344" y="1629"/>
                  </a:cubicBezTo>
                  <a:cubicBezTo>
                    <a:pt x="255" y="1509"/>
                    <a:pt x="180" y="1434"/>
                    <a:pt x="105" y="1330"/>
                  </a:cubicBezTo>
                  <a:cubicBezTo>
                    <a:pt x="31" y="1240"/>
                    <a:pt x="16" y="1136"/>
                    <a:pt x="16" y="1016"/>
                  </a:cubicBezTo>
                  <a:cubicBezTo>
                    <a:pt x="16" y="912"/>
                    <a:pt x="1" y="837"/>
                    <a:pt x="1" y="717"/>
                  </a:cubicBezTo>
                  <a:cubicBezTo>
                    <a:pt x="1" y="613"/>
                    <a:pt x="16" y="523"/>
                    <a:pt x="16" y="404"/>
                  </a:cubicBezTo>
                  <a:cubicBezTo>
                    <a:pt x="16" y="299"/>
                    <a:pt x="46" y="225"/>
                    <a:pt x="16" y="135"/>
                  </a:cubicBezTo>
                  <a:cubicBezTo>
                    <a:pt x="16" y="90"/>
                    <a:pt x="1" y="15"/>
                    <a:pt x="1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3927425" y="2051700"/>
              <a:ext cx="97850" cy="34375"/>
            </a:xfrm>
            <a:custGeom>
              <a:avLst/>
              <a:gdLst/>
              <a:ahLst/>
              <a:cxnLst/>
              <a:rect l="l" t="t" r="r" b="b"/>
              <a:pathLst>
                <a:path w="3914" h="1375" fill="none" extrusionOk="0">
                  <a:moveTo>
                    <a:pt x="30" y="1375"/>
                  </a:moveTo>
                  <a:cubicBezTo>
                    <a:pt x="0" y="1270"/>
                    <a:pt x="180" y="1240"/>
                    <a:pt x="239" y="1165"/>
                  </a:cubicBezTo>
                  <a:cubicBezTo>
                    <a:pt x="299" y="1076"/>
                    <a:pt x="329" y="1001"/>
                    <a:pt x="404" y="956"/>
                  </a:cubicBezTo>
                  <a:cubicBezTo>
                    <a:pt x="448" y="912"/>
                    <a:pt x="493" y="822"/>
                    <a:pt x="553" y="762"/>
                  </a:cubicBezTo>
                  <a:cubicBezTo>
                    <a:pt x="613" y="687"/>
                    <a:pt x="672" y="628"/>
                    <a:pt x="732" y="553"/>
                  </a:cubicBezTo>
                  <a:cubicBezTo>
                    <a:pt x="807" y="478"/>
                    <a:pt x="926" y="404"/>
                    <a:pt x="986" y="344"/>
                  </a:cubicBezTo>
                  <a:cubicBezTo>
                    <a:pt x="1061" y="269"/>
                    <a:pt x="1150" y="224"/>
                    <a:pt x="1240" y="195"/>
                  </a:cubicBezTo>
                  <a:cubicBezTo>
                    <a:pt x="1330" y="180"/>
                    <a:pt x="1404" y="60"/>
                    <a:pt x="1524" y="30"/>
                  </a:cubicBezTo>
                  <a:cubicBezTo>
                    <a:pt x="1613" y="0"/>
                    <a:pt x="1733" y="30"/>
                    <a:pt x="1837" y="30"/>
                  </a:cubicBezTo>
                  <a:cubicBezTo>
                    <a:pt x="1942" y="30"/>
                    <a:pt x="2061" y="75"/>
                    <a:pt x="2166" y="90"/>
                  </a:cubicBezTo>
                  <a:cubicBezTo>
                    <a:pt x="2285" y="120"/>
                    <a:pt x="2390" y="150"/>
                    <a:pt x="2510" y="180"/>
                  </a:cubicBezTo>
                  <a:cubicBezTo>
                    <a:pt x="2614" y="195"/>
                    <a:pt x="2719" y="210"/>
                    <a:pt x="2823" y="239"/>
                  </a:cubicBezTo>
                  <a:cubicBezTo>
                    <a:pt x="2943" y="269"/>
                    <a:pt x="3062" y="254"/>
                    <a:pt x="3182" y="284"/>
                  </a:cubicBezTo>
                  <a:cubicBezTo>
                    <a:pt x="3286" y="314"/>
                    <a:pt x="3406" y="299"/>
                    <a:pt x="3510" y="329"/>
                  </a:cubicBezTo>
                  <a:cubicBezTo>
                    <a:pt x="3600" y="344"/>
                    <a:pt x="3734" y="329"/>
                    <a:pt x="3824" y="329"/>
                  </a:cubicBezTo>
                  <a:cubicBezTo>
                    <a:pt x="3869" y="329"/>
                    <a:pt x="3899" y="299"/>
                    <a:pt x="3913" y="299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3875900" y="2052450"/>
              <a:ext cx="17950" cy="17950"/>
            </a:xfrm>
            <a:custGeom>
              <a:avLst/>
              <a:gdLst/>
              <a:ahLst/>
              <a:cxnLst/>
              <a:rect l="l" t="t" r="r" b="b"/>
              <a:pathLst>
                <a:path w="718" h="718" fill="none" extrusionOk="0">
                  <a:moveTo>
                    <a:pt x="0" y="717"/>
                  </a:moveTo>
                  <a:cubicBezTo>
                    <a:pt x="90" y="717"/>
                    <a:pt x="179" y="643"/>
                    <a:pt x="299" y="583"/>
                  </a:cubicBezTo>
                  <a:cubicBezTo>
                    <a:pt x="374" y="553"/>
                    <a:pt x="448" y="419"/>
                    <a:pt x="493" y="359"/>
                  </a:cubicBezTo>
                  <a:cubicBezTo>
                    <a:pt x="568" y="254"/>
                    <a:pt x="598" y="194"/>
                    <a:pt x="657" y="75"/>
                  </a:cubicBezTo>
                  <a:cubicBezTo>
                    <a:pt x="672" y="45"/>
                    <a:pt x="702" y="30"/>
                    <a:pt x="717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3950575" y="2000550"/>
              <a:ext cx="22050" cy="19800"/>
            </a:xfrm>
            <a:custGeom>
              <a:avLst/>
              <a:gdLst/>
              <a:ahLst/>
              <a:cxnLst/>
              <a:rect l="l" t="t" r="r" b="b"/>
              <a:pathLst>
                <a:path w="882" h="792" fill="none" extrusionOk="0">
                  <a:moveTo>
                    <a:pt x="0" y="792"/>
                  </a:moveTo>
                  <a:cubicBezTo>
                    <a:pt x="45" y="702"/>
                    <a:pt x="224" y="762"/>
                    <a:pt x="299" y="687"/>
                  </a:cubicBezTo>
                  <a:cubicBezTo>
                    <a:pt x="374" y="613"/>
                    <a:pt x="493" y="523"/>
                    <a:pt x="553" y="463"/>
                  </a:cubicBezTo>
                  <a:cubicBezTo>
                    <a:pt x="613" y="403"/>
                    <a:pt x="658" y="269"/>
                    <a:pt x="672" y="179"/>
                  </a:cubicBezTo>
                  <a:cubicBezTo>
                    <a:pt x="687" y="150"/>
                    <a:pt x="867" y="15"/>
                    <a:pt x="882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3940125" y="1775000"/>
              <a:ext cx="280050" cy="247975"/>
            </a:xfrm>
            <a:custGeom>
              <a:avLst/>
              <a:gdLst/>
              <a:ahLst/>
              <a:cxnLst/>
              <a:rect l="l" t="t" r="r" b="b"/>
              <a:pathLst>
                <a:path w="11202" h="9919" fill="none" extrusionOk="0">
                  <a:moveTo>
                    <a:pt x="2270" y="9829"/>
                  </a:moveTo>
                  <a:cubicBezTo>
                    <a:pt x="2300" y="9724"/>
                    <a:pt x="2494" y="9859"/>
                    <a:pt x="2599" y="9859"/>
                  </a:cubicBezTo>
                  <a:cubicBezTo>
                    <a:pt x="2718" y="9859"/>
                    <a:pt x="2823" y="9874"/>
                    <a:pt x="2928" y="9874"/>
                  </a:cubicBezTo>
                  <a:lnTo>
                    <a:pt x="3241" y="9874"/>
                  </a:lnTo>
                  <a:lnTo>
                    <a:pt x="3555" y="9874"/>
                  </a:lnTo>
                  <a:lnTo>
                    <a:pt x="3883" y="9874"/>
                  </a:lnTo>
                  <a:cubicBezTo>
                    <a:pt x="4018" y="9874"/>
                    <a:pt x="4152" y="9874"/>
                    <a:pt x="4257" y="9903"/>
                  </a:cubicBezTo>
                  <a:cubicBezTo>
                    <a:pt x="4361" y="9918"/>
                    <a:pt x="4481" y="9903"/>
                    <a:pt x="4585" y="9903"/>
                  </a:cubicBezTo>
                  <a:lnTo>
                    <a:pt x="4929" y="9903"/>
                  </a:lnTo>
                  <a:cubicBezTo>
                    <a:pt x="5048" y="9903"/>
                    <a:pt x="5153" y="9874"/>
                    <a:pt x="5272" y="9874"/>
                  </a:cubicBezTo>
                  <a:cubicBezTo>
                    <a:pt x="5362" y="9874"/>
                    <a:pt x="5482" y="9859"/>
                    <a:pt x="5586" y="9859"/>
                  </a:cubicBezTo>
                  <a:lnTo>
                    <a:pt x="5930" y="9859"/>
                  </a:lnTo>
                  <a:lnTo>
                    <a:pt x="6393" y="9859"/>
                  </a:lnTo>
                  <a:lnTo>
                    <a:pt x="6736" y="9859"/>
                  </a:lnTo>
                  <a:cubicBezTo>
                    <a:pt x="6841" y="9859"/>
                    <a:pt x="6960" y="9829"/>
                    <a:pt x="7035" y="9814"/>
                  </a:cubicBezTo>
                  <a:cubicBezTo>
                    <a:pt x="7154" y="9784"/>
                    <a:pt x="7259" y="9769"/>
                    <a:pt x="7378" y="9754"/>
                  </a:cubicBezTo>
                  <a:cubicBezTo>
                    <a:pt x="7483" y="9724"/>
                    <a:pt x="7558" y="9709"/>
                    <a:pt x="7662" y="9709"/>
                  </a:cubicBezTo>
                  <a:cubicBezTo>
                    <a:pt x="7797" y="9709"/>
                    <a:pt x="7916" y="9694"/>
                    <a:pt x="8051" y="9694"/>
                  </a:cubicBezTo>
                  <a:lnTo>
                    <a:pt x="8155" y="9694"/>
                  </a:lnTo>
                  <a:lnTo>
                    <a:pt x="8364" y="9694"/>
                  </a:lnTo>
                  <a:lnTo>
                    <a:pt x="8723" y="9694"/>
                  </a:lnTo>
                  <a:cubicBezTo>
                    <a:pt x="8812" y="9694"/>
                    <a:pt x="8872" y="9754"/>
                    <a:pt x="8991" y="9754"/>
                  </a:cubicBezTo>
                  <a:cubicBezTo>
                    <a:pt x="9081" y="9754"/>
                    <a:pt x="9186" y="9769"/>
                    <a:pt x="9260" y="9754"/>
                  </a:cubicBezTo>
                  <a:cubicBezTo>
                    <a:pt x="9380" y="9724"/>
                    <a:pt x="9484" y="9679"/>
                    <a:pt x="9559" y="9650"/>
                  </a:cubicBezTo>
                  <a:cubicBezTo>
                    <a:pt x="9649" y="9620"/>
                    <a:pt x="9738" y="9575"/>
                    <a:pt x="9828" y="9515"/>
                  </a:cubicBezTo>
                  <a:cubicBezTo>
                    <a:pt x="9932" y="9470"/>
                    <a:pt x="10007" y="9411"/>
                    <a:pt x="10082" y="9351"/>
                  </a:cubicBezTo>
                  <a:cubicBezTo>
                    <a:pt x="10186" y="9276"/>
                    <a:pt x="10291" y="9201"/>
                    <a:pt x="10381" y="9142"/>
                  </a:cubicBezTo>
                  <a:cubicBezTo>
                    <a:pt x="10470" y="9067"/>
                    <a:pt x="10560" y="9037"/>
                    <a:pt x="10649" y="8948"/>
                  </a:cubicBezTo>
                  <a:cubicBezTo>
                    <a:pt x="10739" y="8873"/>
                    <a:pt x="10799" y="8828"/>
                    <a:pt x="10888" y="8738"/>
                  </a:cubicBezTo>
                  <a:cubicBezTo>
                    <a:pt x="10948" y="8679"/>
                    <a:pt x="10993" y="8514"/>
                    <a:pt x="11008" y="8425"/>
                  </a:cubicBezTo>
                  <a:cubicBezTo>
                    <a:pt x="11008" y="8410"/>
                    <a:pt x="11008" y="8410"/>
                    <a:pt x="11023" y="8395"/>
                  </a:cubicBezTo>
                  <a:cubicBezTo>
                    <a:pt x="11038" y="8305"/>
                    <a:pt x="11082" y="8201"/>
                    <a:pt x="11097" y="8141"/>
                  </a:cubicBezTo>
                  <a:cubicBezTo>
                    <a:pt x="11112" y="8022"/>
                    <a:pt x="11112" y="7902"/>
                    <a:pt x="11127" y="7797"/>
                  </a:cubicBezTo>
                  <a:cubicBezTo>
                    <a:pt x="11157" y="7693"/>
                    <a:pt x="11157" y="7573"/>
                    <a:pt x="11172" y="7484"/>
                  </a:cubicBezTo>
                  <a:cubicBezTo>
                    <a:pt x="11202" y="7379"/>
                    <a:pt x="11142" y="7290"/>
                    <a:pt x="11112" y="7230"/>
                  </a:cubicBezTo>
                  <a:cubicBezTo>
                    <a:pt x="11097" y="7200"/>
                    <a:pt x="11068" y="7185"/>
                    <a:pt x="11038" y="7170"/>
                  </a:cubicBezTo>
                  <a:cubicBezTo>
                    <a:pt x="10993" y="7155"/>
                    <a:pt x="10918" y="7140"/>
                    <a:pt x="10858" y="7140"/>
                  </a:cubicBezTo>
                  <a:cubicBezTo>
                    <a:pt x="10694" y="7140"/>
                    <a:pt x="10560" y="7200"/>
                    <a:pt x="10395" y="7230"/>
                  </a:cubicBezTo>
                  <a:cubicBezTo>
                    <a:pt x="10366" y="7230"/>
                    <a:pt x="10336" y="7245"/>
                    <a:pt x="10321" y="7245"/>
                  </a:cubicBezTo>
                  <a:cubicBezTo>
                    <a:pt x="10171" y="7290"/>
                    <a:pt x="10067" y="7290"/>
                    <a:pt x="9917" y="7290"/>
                  </a:cubicBezTo>
                  <a:lnTo>
                    <a:pt x="9425" y="7290"/>
                  </a:lnTo>
                  <a:lnTo>
                    <a:pt x="8902" y="7290"/>
                  </a:lnTo>
                  <a:lnTo>
                    <a:pt x="8484" y="7290"/>
                  </a:lnTo>
                  <a:lnTo>
                    <a:pt x="8051" y="7290"/>
                  </a:lnTo>
                  <a:lnTo>
                    <a:pt x="7737" y="7290"/>
                  </a:lnTo>
                  <a:cubicBezTo>
                    <a:pt x="7632" y="7290"/>
                    <a:pt x="7528" y="7275"/>
                    <a:pt x="7408" y="7275"/>
                  </a:cubicBezTo>
                  <a:lnTo>
                    <a:pt x="7020" y="7275"/>
                  </a:lnTo>
                  <a:lnTo>
                    <a:pt x="6557" y="7275"/>
                  </a:lnTo>
                  <a:lnTo>
                    <a:pt x="6109" y="7275"/>
                  </a:lnTo>
                  <a:cubicBezTo>
                    <a:pt x="5885" y="7275"/>
                    <a:pt x="5676" y="7334"/>
                    <a:pt x="5467" y="7334"/>
                  </a:cubicBezTo>
                  <a:cubicBezTo>
                    <a:pt x="5317" y="7334"/>
                    <a:pt x="5198" y="7349"/>
                    <a:pt x="5033" y="7349"/>
                  </a:cubicBezTo>
                  <a:cubicBezTo>
                    <a:pt x="4899" y="7349"/>
                    <a:pt x="4765" y="7394"/>
                    <a:pt x="4615" y="7394"/>
                  </a:cubicBezTo>
                  <a:cubicBezTo>
                    <a:pt x="4496" y="7394"/>
                    <a:pt x="4346" y="7499"/>
                    <a:pt x="4197" y="7499"/>
                  </a:cubicBezTo>
                  <a:cubicBezTo>
                    <a:pt x="4048" y="7499"/>
                    <a:pt x="3898" y="7529"/>
                    <a:pt x="3734" y="7529"/>
                  </a:cubicBezTo>
                  <a:cubicBezTo>
                    <a:pt x="3600" y="7529"/>
                    <a:pt x="3435" y="7469"/>
                    <a:pt x="3316" y="7439"/>
                  </a:cubicBezTo>
                  <a:cubicBezTo>
                    <a:pt x="3211" y="7409"/>
                    <a:pt x="3062" y="7394"/>
                    <a:pt x="2987" y="7349"/>
                  </a:cubicBezTo>
                  <a:cubicBezTo>
                    <a:pt x="2883" y="7305"/>
                    <a:pt x="2763" y="7305"/>
                    <a:pt x="2674" y="7245"/>
                  </a:cubicBezTo>
                  <a:cubicBezTo>
                    <a:pt x="2539" y="7185"/>
                    <a:pt x="2450" y="7110"/>
                    <a:pt x="2345" y="7066"/>
                  </a:cubicBezTo>
                  <a:cubicBezTo>
                    <a:pt x="2241" y="7006"/>
                    <a:pt x="2166" y="6931"/>
                    <a:pt x="2106" y="6857"/>
                  </a:cubicBezTo>
                  <a:cubicBezTo>
                    <a:pt x="2002" y="6752"/>
                    <a:pt x="1912" y="6662"/>
                    <a:pt x="1822" y="6573"/>
                  </a:cubicBezTo>
                  <a:cubicBezTo>
                    <a:pt x="1733" y="6483"/>
                    <a:pt x="1628" y="6408"/>
                    <a:pt x="1553" y="6304"/>
                  </a:cubicBezTo>
                  <a:cubicBezTo>
                    <a:pt x="1479" y="6214"/>
                    <a:pt x="1389" y="6125"/>
                    <a:pt x="1300" y="6035"/>
                  </a:cubicBezTo>
                  <a:cubicBezTo>
                    <a:pt x="1225" y="5945"/>
                    <a:pt x="1165" y="5811"/>
                    <a:pt x="1105" y="5721"/>
                  </a:cubicBezTo>
                  <a:cubicBezTo>
                    <a:pt x="1046" y="5587"/>
                    <a:pt x="1001" y="5527"/>
                    <a:pt x="971" y="5378"/>
                  </a:cubicBezTo>
                  <a:cubicBezTo>
                    <a:pt x="941" y="5288"/>
                    <a:pt x="941" y="5169"/>
                    <a:pt x="941" y="5064"/>
                  </a:cubicBezTo>
                  <a:lnTo>
                    <a:pt x="941" y="4736"/>
                  </a:lnTo>
                  <a:lnTo>
                    <a:pt x="941" y="4377"/>
                  </a:lnTo>
                  <a:lnTo>
                    <a:pt x="941" y="3989"/>
                  </a:lnTo>
                  <a:cubicBezTo>
                    <a:pt x="941" y="3854"/>
                    <a:pt x="941" y="3660"/>
                    <a:pt x="896" y="3526"/>
                  </a:cubicBezTo>
                  <a:cubicBezTo>
                    <a:pt x="866" y="3406"/>
                    <a:pt x="896" y="3227"/>
                    <a:pt x="896" y="3093"/>
                  </a:cubicBezTo>
                  <a:lnTo>
                    <a:pt x="896" y="2689"/>
                  </a:lnTo>
                  <a:cubicBezTo>
                    <a:pt x="896" y="2555"/>
                    <a:pt x="911" y="2421"/>
                    <a:pt x="881" y="2286"/>
                  </a:cubicBezTo>
                  <a:cubicBezTo>
                    <a:pt x="851" y="2167"/>
                    <a:pt x="822" y="2077"/>
                    <a:pt x="792" y="1973"/>
                  </a:cubicBezTo>
                  <a:cubicBezTo>
                    <a:pt x="777" y="1853"/>
                    <a:pt x="747" y="1748"/>
                    <a:pt x="717" y="1644"/>
                  </a:cubicBezTo>
                  <a:cubicBezTo>
                    <a:pt x="687" y="1509"/>
                    <a:pt x="657" y="1375"/>
                    <a:pt x="627" y="1271"/>
                  </a:cubicBezTo>
                  <a:cubicBezTo>
                    <a:pt x="612" y="1181"/>
                    <a:pt x="508" y="1017"/>
                    <a:pt x="463" y="942"/>
                  </a:cubicBezTo>
                  <a:cubicBezTo>
                    <a:pt x="388" y="852"/>
                    <a:pt x="403" y="763"/>
                    <a:pt x="359" y="658"/>
                  </a:cubicBezTo>
                  <a:cubicBezTo>
                    <a:pt x="299" y="554"/>
                    <a:pt x="239" y="464"/>
                    <a:pt x="194" y="374"/>
                  </a:cubicBezTo>
                  <a:cubicBezTo>
                    <a:pt x="135" y="315"/>
                    <a:pt x="90" y="195"/>
                    <a:pt x="60" y="135"/>
                  </a:cubicBezTo>
                  <a:cubicBezTo>
                    <a:pt x="45" y="91"/>
                    <a:pt x="15" y="46"/>
                    <a:pt x="0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4105150" y="1995325"/>
              <a:ext cx="25050" cy="25025"/>
            </a:xfrm>
            <a:custGeom>
              <a:avLst/>
              <a:gdLst/>
              <a:ahLst/>
              <a:cxnLst/>
              <a:rect l="l" t="t" r="r" b="b"/>
              <a:pathLst>
                <a:path w="1002" h="1001" fill="none" extrusionOk="0">
                  <a:moveTo>
                    <a:pt x="1001" y="105"/>
                  </a:moveTo>
                  <a:cubicBezTo>
                    <a:pt x="957" y="0"/>
                    <a:pt x="927" y="299"/>
                    <a:pt x="882" y="388"/>
                  </a:cubicBezTo>
                  <a:cubicBezTo>
                    <a:pt x="822" y="508"/>
                    <a:pt x="733" y="493"/>
                    <a:pt x="673" y="583"/>
                  </a:cubicBezTo>
                  <a:cubicBezTo>
                    <a:pt x="628" y="642"/>
                    <a:pt x="524" y="717"/>
                    <a:pt x="464" y="747"/>
                  </a:cubicBezTo>
                  <a:cubicBezTo>
                    <a:pt x="344" y="807"/>
                    <a:pt x="329" y="866"/>
                    <a:pt x="210" y="896"/>
                  </a:cubicBezTo>
                  <a:cubicBezTo>
                    <a:pt x="120" y="911"/>
                    <a:pt x="75" y="956"/>
                    <a:pt x="1" y="100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4142125" y="1984125"/>
              <a:ext cx="72075" cy="32125"/>
            </a:xfrm>
            <a:custGeom>
              <a:avLst/>
              <a:gdLst/>
              <a:ahLst/>
              <a:cxnLst/>
              <a:rect l="l" t="t" r="r" b="b"/>
              <a:pathLst>
                <a:path w="2883" h="1285" fill="none" extrusionOk="0">
                  <a:moveTo>
                    <a:pt x="90" y="1285"/>
                  </a:moveTo>
                  <a:cubicBezTo>
                    <a:pt x="90" y="1285"/>
                    <a:pt x="75" y="1285"/>
                    <a:pt x="75" y="1285"/>
                  </a:cubicBezTo>
                  <a:cubicBezTo>
                    <a:pt x="0" y="1285"/>
                    <a:pt x="90" y="1046"/>
                    <a:pt x="90" y="941"/>
                  </a:cubicBezTo>
                  <a:cubicBezTo>
                    <a:pt x="90" y="807"/>
                    <a:pt x="120" y="762"/>
                    <a:pt x="150" y="627"/>
                  </a:cubicBezTo>
                  <a:cubicBezTo>
                    <a:pt x="195" y="493"/>
                    <a:pt x="180" y="433"/>
                    <a:pt x="239" y="314"/>
                  </a:cubicBezTo>
                  <a:cubicBezTo>
                    <a:pt x="284" y="239"/>
                    <a:pt x="389" y="209"/>
                    <a:pt x="478" y="164"/>
                  </a:cubicBezTo>
                  <a:cubicBezTo>
                    <a:pt x="553" y="120"/>
                    <a:pt x="643" y="90"/>
                    <a:pt x="717" y="60"/>
                  </a:cubicBezTo>
                  <a:cubicBezTo>
                    <a:pt x="807" y="45"/>
                    <a:pt x="926" y="15"/>
                    <a:pt x="1016" y="15"/>
                  </a:cubicBezTo>
                  <a:lnTo>
                    <a:pt x="1434" y="15"/>
                  </a:lnTo>
                  <a:cubicBezTo>
                    <a:pt x="1539" y="15"/>
                    <a:pt x="1643" y="0"/>
                    <a:pt x="1748" y="0"/>
                  </a:cubicBezTo>
                  <a:cubicBezTo>
                    <a:pt x="1882" y="0"/>
                    <a:pt x="1987" y="15"/>
                    <a:pt x="2106" y="15"/>
                  </a:cubicBezTo>
                  <a:cubicBezTo>
                    <a:pt x="2241" y="15"/>
                    <a:pt x="2345" y="45"/>
                    <a:pt x="2465" y="45"/>
                  </a:cubicBezTo>
                  <a:cubicBezTo>
                    <a:pt x="2584" y="45"/>
                    <a:pt x="2704" y="45"/>
                    <a:pt x="2808" y="15"/>
                  </a:cubicBezTo>
                  <a:cubicBezTo>
                    <a:pt x="2823" y="15"/>
                    <a:pt x="2868" y="15"/>
                    <a:pt x="2883" y="15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4089100" y="1932200"/>
              <a:ext cx="11225" cy="21325"/>
            </a:xfrm>
            <a:custGeom>
              <a:avLst/>
              <a:gdLst/>
              <a:ahLst/>
              <a:cxnLst/>
              <a:rect l="l" t="t" r="r" b="b"/>
              <a:pathLst>
                <a:path w="449" h="853" fill="none" extrusionOk="0">
                  <a:moveTo>
                    <a:pt x="15" y="852"/>
                  </a:moveTo>
                  <a:cubicBezTo>
                    <a:pt x="120" y="837"/>
                    <a:pt x="1" y="628"/>
                    <a:pt x="30" y="524"/>
                  </a:cubicBezTo>
                  <a:cubicBezTo>
                    <a:pt x="45" y="464"/>
                    <a:pt x="150" y="344"/>
                    <a:pt x="195" y="315"/>
                  </a:cubicBezTo>
                  <a:cubicBezTo>
                    <a:pt x="269" y="240"/>
                    <a:pt x="299" y="165"/>
                    <a:pt x="344" y="76"/>
                  </a:cubicBezTo>
                  <a:cubicBezTo>
                    <a:pt x="359" y="46"/>
                    <a:pt x="434" y="1"/>
                    <a:pt x="449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4005075" y="1932575"/>
              <a:ext cx="28425" cy="19075"/>
            </a:xfrm>
            <a:custGeom>
              <a:avLst/>
              <a:gdLst/>
              <a:ahLst/>
              <a:cxnLst/>
              <a:rect l="l" t="t" r="r" b="b"/>
              <a:pathLst>
                <a:path w="1137" h="763" fill="none" extrusionOk="0">
                  <a:moveTo>
                    <a:pt x="1" y="763"/>
                  </a:moveTo>
                  <a:cubicBezTo>
                    <a:pt x="31" y="718"/>
                    <a:pt x="210" y="598"/>
                    <a:pt x="255" y="509"/>
                  </a:cubicBezTo>
                  <a:cubicBezTo>
                    <a:pt x="300" y="419"/>
                    <a:pt x="419" y="359"/>
                    <a:pt x="494" y="315"/>
                  </a:cubicBezTo>
                  <a:cubicBezTo>
                    <a:pt x="613" y="225"/>
                    <a:pt x="673" y="165"/>
                    <a:pt x="807" y="135"/>
                  </a:cubicBezTo>
                  <a:cubicBezTo>
                    <a:pt x="927" y="105"/>
                    <a:pt x="987" y="46"/>
                    <a:pt x="1091" y="31"/>
                  </a:cubicBezTo>
                  <a:cubicBezTo>
                    <a:pt x="1106" y="16"/>
                    <a:pt x="1121" y="16"/>
                    <a:pt x="1136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4000600" y="1926975"/>
              <a:ext cx="14600" cy="24675"/>
            </a:xfrm>
            <a:custGeom>
              <a:avLst/>
              <a:gdLst/>
              <a:ahLst/>
              <a:cxnLst/>
              <a:rect l="l" t="t" r="r" b="b"/>
              <a:pathLst>
                <a:path w="584" h="987" fill="none" extrusionOk="0">
                  <a:moveTo>
                    <a:pt x="1" y="987"/>
                  </a:moveTo>
                  <a:cubicBezTo>
                    <a:pt x="46" y="972"/>
                    <a:pt x="90" y="748"/>
                    <a:pt x="135" y="643"/>
                  </a:cubicBezTo>
                  <a:cubicBezTo>
                    <a:pt x="195" y="539"/>
                    <a:pt x="255" y="464"/>
                    <a:pt x="329" y="389"/>
                  </a:cubicBezTo>
                  <a:cubicBezTo>
                    <a:pt x="404" y="344"/>
                    <a:pt x="449" y="210"/>
                    <a:pt x="509" y="150"/>
                  </a:cubicBezTo>
                  <a:cubicBezTo>
                    <a:pt x="538" y="90"/>
                    <a:pt x="583" y="16"/>
                    <a:pt x="583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4135400" y="1807500"/>
              <a:ext cx="114650" cy="147875"/>
            </a:xfrm>
            <a:custGeom>
              <a:avLst/>
              <a:gdLst/>
              <a:ahLst/>
              <a:cxnLst/>
              <a:rect l="l" t="t" r="r" b="b"/>
              <a:pathLst>
                <a:path w="4586" h="5915" fill="none" extrusionOk="0">
                  <a:moveTo>
                    <a:pt x="3197" y="5915"/>
                  </a:moveTo>
                  <a:cubicBezTo>
                    <a:pt x="3212" y="5900"/>
                    <a:pt x="3212" y="5885"/>
                    <a:pt x="3227" y="5870"/>
                  </a:cubicBezTo>
                  <a:cubicBezTo>
                    <a:pt x="3301" y="5810"/>
                    <a:pt x="3421" y="5721"/>
                    <a:pt x="3466" y="5676"/>
                  </a:cubicBezTo>
                  <a:cubicBezTo>
                    <a:pt x="3525" y="5631"/>
                    <a:pt x="3615" y="5527"/>
                    <a:pt x="3660" y="5482"/>
                  </a:cubicBezTo>
                  <a:cubicBezTo>
                    <a:pt x="3734" y="5407"/>
                    <a:pt x="3779" y="5392"/>
                    <a:pt x="3854" y="5303"/>
                  </a:cubicBezTo>
                  <a:cubicBezTo>
                    <a:pt x="3914" y="5213"/>
                    <a:pt x="3988" y="5138"/>
                    <a:pt x="4063" y="5094"/>
                  </a:cubicBezTo>
                  <a:cubicBezTo>
                    <a:pt x="4138" y="5034"/>
                    <a:pt x="4198" y="4929"/>
                    <a:pt x="4242" y="4840"/>
                  </a:cubicBezTo>
                  <a:cubicBezTo>
                    <a:pt x="4302" y="4735"/>
                    <a:pt x="4332" y="4631"/>
                    <a:pt x="4347" y="4541"/>
                  </a:cubicBezTo>
                  <a:cubicBezTo>
                    <a:pt x="4377" y="4436"/>
                    <a:pt x="4436" y="4362"/>
                    <a:pt x="4466" y="4272"/>
                  </a:cubicBezTo>
                  <a:cubicBezTo>
                    <a:pt x="4481" y="4153"/>
                    <a:pt x="4496" y="4093"/>
                    <a:pt x="4496" y="3973"/>
                  </a:cubicBezTo>
                  <a:cubicBezTo>
                    <a:pt x="4496" y="3899"/>
                    <a:pt x="4541" y="3764"/>
                    <a:pt x="4571" y="3690"/>
                  </a:cubicBezTo>
                  <a:cubicBezTo>
                    <a:pt x="4586" y="3585"/>
                    <a:pt x="4586" y="3466"/>
                    <a:pt x="4586" y="3361"/>
                  </a:cubicBezTo>
                  <a:lnTo>
                    <a:pt x="4586" y="3047"/>
                  </a:lnTo>
                  <a:cubicBezTo>
                    <a:pt x="4586" y="3017"/>
                    <a:pt x="4556" y="3017"/>
                    <a:pt x="4526" y="3017"/>
                  </a:cubicBezTo>
                  <a:cubicBezTo>
                    <a:pt x="4436" y="3017"/>
                    <a:pt x="4302" y="3062"/>
                    <a:pt x="4272" y="3077"/>
                  </a:cubicBezTo>
                  <a:cubicBezTo>
                    <a:pt x="4153" y="3107"/>
                    <a:pt x="4078" y="3137"/>
                    <a:pt x="3929" y="3137"/>
                  </a:cubicBezTo>
                  <a:lnTo>
                    <a:pt x="3615" y="3137"/>
                  </a:lnTo>
                  <a:cubicBezTo>
                    <a:pt x="3510" y="3137"/>
                    <a:pt x="3391" y="3122"/>
                    <a:pt x="3286" y="3092"/>
                  </a:cubicBezTo>
                  <a:cubicBezTo>
                    <a:pt x="3137" y="3062"/>
                    <a:pt x="3033" y="3032"/>
                    <a:pt x="2898" y="3017"/>
                  </a:cubicBezTo>
                  <a:cubicBezTo>
                    <a:pt x="2779" y="2988"/>
                    <a:pt x="2719" y="2973"/>
                    <a:pt x="2644" y="2898"/>
                  </a:cubicBezTo>
                  <a:cubicBezTo>
                    <a:pt x="2599" y="2853"/>
                    <a:pt x="2480" y="2793"/>
                    <a:pt x="2420" y="2734"/>
                  </a:cubicBezTo>
                  <a:cubicBezTo>
                    <a:pt x="2360" y="2689"/>
                    <a:pt x="2316" y="2539"/>
                    <a:pt x="2226" y="2465"/>
                  </a:cubicBezTo>
                  <a:cubicBezTo>
                    <a:pt x="2151" y="2375"/>
                    <a:pt x="2077" y="2271"/>
                    <a:pt x="2047" y="2196"/>
                  </a:cubicBezTo>
                  <a:cubicBezTo>
                    <a:pt x="1987" y="2091"/>
                    <a:pt x="1942" y="2002"/>
                    <a:pt x="1897" y="1897"/>
                  </a:cubicBezTo>
                  <a:cubicBezTo>
                    <a:pt x="1838" y="1793"/>
                    <a:pt x="1838" y="1733"/>
                    <a:pt x="1808" y="1628"/>
                  </a:cubicBezTo>
                  <a:cubicBezTo>
                    <a:pt x="1778" y="1509"/>
                    <a:pt x="1733" y="1419"/>
                    <a:pt x="1703" y="1315"/>
                  </a:cubicBezTo>
                  <a:cubicBezTo>
                    <a:pt x="1688" y="1225"/>
                    <a:pt x="1629" y="1121"/>
                    <a:pt x="1584" y="1031"/>
                  </a:cubicBezTo>
                  <a:cubicBezTo>
                    <a:pt x="1539" y="956"/>
                    <a:pt x="1509" y="882"/>
                    <a:pt x="1479" y="807"/>
                  </a:cubicBezTo>
                  <a:cubicBezTo>
                    <a:pt x="1419" y="702"/>
                    <a:pt x="1345" y="628"/>
                    <a:pt x="1285" y="568"/>
                  </a:cubicBezTo>
                  <a:cubicBezTo>
                    <a:pt x="1225" y="508"/>
                    <a:pt x="1210" y="419"/>
                    <a:pt x="1166" y="359"/>
                  </a:cubicBezTo>
                  <a:cubicBezTo>
                    <a:pt x="1061" y="269"/>
                    <a:pt x="1061" y="224"/>
                    <a:pt x="927" y="195"/>
                  </a:cubicBezTo>
                  <a:cubicBezTo>
                    <a:pt x="822" y="165"/>
                    <a:pt x="747" y="165"/>
                    <a:pt x="628" y="135"/>
                  </a:cubicBezTo>
                  <a:cubicBezTo>
                    <a:pt x="523" y="105"/>
                    <a:pt x="449" y="90"/>
                    <a:pt x="359" y="75"/>
                  </a:cubicBezTo>
                  <a:cubicBezTo>
                    <a:pt x="254" y="45"/>
                    <a:pt x="165" y="45"/>
                    <a:pt x="60" y="30"/>
                  </a:cubicBezTo>
                  <a:cubicBezTo>
                    <a:pt x="45" y="15"/>
                    <a:pt x="30" y="15"/>
                    <a:pt x="1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4098800" y="1593175"/>
              <a:ext cx="37750" cy="267000"/>
            </a:xfrm>
            <a:custGeom>
              <a:avLst/>
              <a:gdLst/>
              <a:ahLst/>
              <a:cxnLst/>
              <a:rect l="l" t="t" r="r" b="b"/>
              <a:pathLst>
                <a:path w="1510" h="10680" fill="none" extrusionOk="0">
                  <a:moveTo>
                    <a:pt x="673" y="10679"/>
                  </a:moveTo>
                  <a:cubicBezTo>
                    <a:pt x="524" y="10649"/>
                    <a:pt x="822" y="10425"/>
                    <a:pt x="882" y="10306"/>
                  </a:cubicBezTo>
                  <a:cubicBezTo>
                    <a:pt x="942" y="10186"/>
                    <a:pt x="957" y="10127"/>
                    <a:pt x="1031" y="10052"/>
                  </a:cubicBezTo>
                  <a:cubicBezTo>
                    <a:pt x="1091" y="9992"/>
                    <a:pt x="1136" y="9813"/>
                    <a:pt x="1181" y="9738"/>
                  </a:cubicBezTo>
                  <a:cubicBezTo>
                    <a:pt x="1211" y="9649"/>
                    <a:pt x="1285" y="9544"/>
                    <a:pt x="1315" y="9484"/>
                  </a:cubicBezTo>
                  <a:cubicBezTo>
                    <a:pt x="1360" y="9395"/>
                    <a:pt x="1375" y="9275"/>
                    <a:pt x="1405" y="9216"/>
                  </a:cubicBezTo>
                  <a:cubicBezTo>
                    <a:pt x="1450" y="9126"/>
                    <a:pt x="1420" y="8992"/>
                    <a:pt x="1420" y="8887"/>
                  </a:cubicBezTo>
                  <a:lnTo>
                    <a:pt x="1420" y="8573"/>
                  </a:lnTo>
                  <a:lnTo>
                    <a:pt x="1420" y="8215"/>
                  </a:lnTo>
                  <a:cubicBezTo>
                    <a:pt x="1420" y="8140"/>
                    <a:pt x="1450" y="8021"/>
                    <a:pt x="1450" y="7931"/>
                  </a:cubicBezTo>
                  <a:cubicBezTo>
                    <a:pt x="1450" y="7827"/>
                    <a:pt x="1465" y="7722"/>
                    <a:pt x="1465" y="7617"/>
                  </a:cubicBezTo>
                  <a:lnTo>
                    <a:pt x="1465" y="7259"/>
                  </a:lnTo>
                  <a:cubicBezTo>
                    <a:pt x="1465" y="7140"/>
                    <a:pt x="1465" y="7005"/>
                    <a:pt x="1494" y="6901"/>
                  </a:cubicBezTo>
                  <a:cubicBezTo>
                    <a:pt x="1509" y="6796"/>
                    <a:pt x="1494" y="6662"/>
                    <a:pt x="1494" y="6557"/>
                  </a:cubicBezTo>
                  <a:lnTo>
                    <a:pt x="1494" y="6228"/>
                  </a:lnTo>
                  <a:cubicBezTo>
                    <a:pt x="1494" y="6109"/>
                    <a:pt x="1465" y="5989"/>
                    <a:pt x="1465" y="5870"/>
                  </a:cubicBezTo>
                  <a:cubicBezTo>
                    <a:pt x="1465" y="5706"/>
                    <a:pt x="1450" y="5556"/>
                    <a:pt x="1450" y="5407"/>
                  </a:cubicBezTo>
                  <a:cubicBezTo>
                    <a:pt x="1450" y="5258"/>
                    <a:pt x="1420" y="5123"/>
                    <a:pt x="1390" y="4989"/>
                  </a:cubicBezTo>
                  <a:cubicBezTo>
                    <a:pt x="1360" y="4869"/>
                    <a:pt x="1330" y="4765"/>
                    <a:pt x="1300" y="4645"/>
                  </a:cubicBezTo>
                  <a:cubicBezTo>
                    <a:pt x="1270" y="4541"/>
                    <a:pt x="1255" y="4436"/>
                    <a:pt x="1241" y="4317"/>
                  </a:cubicBezTo>
                  <a:cubicBezTo>
                    <a:pt x="1211" y="4212"/>
                    <a:pt x="1226" y="4093"/>
                    <a:pt x="1196" y="4003"/>
                  </a:cubicBezTo>
                  <a:cubicBezTo>
                    <a:pt x="1166" y="3898"/>
                    <a:pt x="1166" y="3824"/>
                    <a:pt x="1166" y="3719"/>
                  </a:cubicBezTo>
                  <a:cubicBezTo>
                    <a:pt x="1151" y="3615"/>
                    <a:pt x="1106" y="3495"/>
                    <a:pt x="1091" y="3406"/>
                  </a:cubicBezTo>
                  <a:cubicBezTo>
                    <a:pt x="1061" y="3316"/>
                    <a:pt x="1091" y="3196"/>
                    <a:pt x="1091" y="3092"/>
                  </a:cubicBezTo>
                  <a:cubicBezTo>
                    <a:pt x="1091" y="3002"/>
                    <a:pt x="1076" y="2868"/>
                    <a:pt x="1046" y="2778"/>
                  </a:cubicBezTo>
                  <a:cubicBezTo>
                    <a:pt x="1016" y="2674"/>
                    <a:pt x="1031" y="2569"/>
                    <a:pt x="1002" y="2465"/>
                  </a:cubicBezTo>
                  <a:cubicBezTo>
                    <a:pt x="987" y="2360"/>
                    <a:pt x="987" y="2256"/>
                    <a:pt x="987" y="2151"/>
                  </a:cubicBezTo>
                  <a:cubicBezTo>
                    <a:pt x="987" y="2031"/>
                    <a:pt x="972" y="1942"/>
                    <a:pt x="942" y="1837"/>
                  </a:cubicBezTo>
                  <a:cubicBezTo>
                    <a:pt x="912" y="1718"/>
                    <a:pt x="882" y="1658"/>
                    <a:pt x="867" y="1539"/>
                  </a:cubicBezTo>
                  <a:cubicBezTo>
                    <a:pt x="837" y="1449"/>
                    <a:pt x="778" y="1344"/>
                    <a:pt x="733" y="1270"/>
                  </a:cubicBezTo>
                  <a:cubicBezTo>
                    <a:pt x="673" y="1165"/>
                    <a:pt x="658" y="1046"/>
                    <a:pt x="583" y="956"/>
                  </a:cubicBezTo>
                  <a:cubicBezTo>
                    <a:pt x="583" y="941"/>
                    <a:pt x="568" y="941"/>
                    <a:pt x="568" y="926"/>
                  </a:cubicBezTo>
                  <a:cubicBezTo>
                    <a:pt x="524" y="852"/>
                    <a:pt x="494" y="732"/>
                    <a:pt x="479" y="672"/>
                  </a:cubicBezTo>
                  <a:cubicBezTo>
                    <a:pt x="449" y="568"/>
                    <a:pt x="344" y="433"/>
                    <a:pt x="285" y="359"/>
                  </a:cubicBezTo>
                  <a:cubicBezTo>
                    <a:pt x="225" y="284"/>
                    <a:pt x="165" y="209"/>
                    <a:pt x="105" y="135"/>
                  </a:cubicBezTo>
                  <a:cubicBezTo>
                    <a:pt x="76" y="105"/>
                    <a:pt x="31" y="60"/>
                    <a:pt x="1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3876650" y="1595025"/>
              <a:ext cx="63125" cy="179650"/>
            </a:xfrm>
            <a:custGeom>
              <a:avLst/>
              <a:gdLst/>
              <a:ahLst/>
              <a:cxnLst/>
              <a:rect l="l" t="t" r="r" b="b"/>
              <a:pathLst>
                <a:path w="2525" h="7186" fill="none" extrusionOk="0">
                  <a:moveTo>
                    <a:pt x="2524" y="7185"/>
                  </a:moveTo>
                  <a:cubicBezTo>
                    <a:pt x="2494" y="7140"/>
                    <a:pt x="2405" y="6976"/>
                    <a:pt x="2375" y="6901"/>
                  </a:cubicBezTo>
                  <a:cubicBezTo>
                    <a:pt x="2315" y="6812"/>
                    <a:pt x="2315" y="6662"/>
                    <a:pt x="2270" y="6573"/>
                  </a:cubicBezTo>
                  <a:cubicBezTo>
                    <a:pt x="2211" y="6468"/>
                    <a:pt x="2166" y="6364"/>
                    <a:pt x="2121" y="6259"/>
                  </a:cubicBezTo>
                  <a:cubicBezTo>
                    <a:pt x="2076" y="6169"/>
                    <a:pt x="2046" y="6035"/>
                    <a:pt x="2016" y="5960"/>
                  </a:cubicBezTo>
                  <a:cubicBezTo>
                    <a:pt x="1957" y="5841"/>
                    <a:pt x="1912" y="5751"/>
                    <a:pt x="1882" y="5632"/>
                  </a:cubicBezTo>
                  <a:cubicBezTo>
                    <a:pt x="1867" y="5512"/>
                    <a:pt x="1807" y="5438"/>
                    <a:pt x="1762" y="5348"/>
                  </a:cubicBezTo>
                  <a:cubicBezTo>
                    <a:pt x="1703" y="5243"/>
                    <a:pt x="1703" y="5109"/>
                    <a:pt x="1673" y="4989"/>
                  </a:cubicBezTo>
                  <a:cubicBezTo>
                    <a:pt x="1643" y="4870"/>
                    <a:pt x="1613" y="4765"/>
                    <a:pt x="1553" y="4661"/>
                  </a:cubicBezTo>
                  <a:cubicBezTo>
                    <a:pt x="1509" y="4556"/>
                    <a:pt x="1509" y="4452"/>
                    <a:pt x="1494" y="4347"/>
                  </a:cubicBezTo>
                  <a:cubicBezTo>
                    <a:pt x="1464" y="4228"/>
                    <a:pt x="1419" y="4168"/>
                    <a:pt x="1419" y="4049"/>
                  </a:cubicBezTo>
                  <a:cubicBezTo>
                    <a:pt x="1419" y="3974"/>
                    <a:pt x="1389" y="3810"/>
                    <a:pt x="1359" y="3735"/>
                  </a:cubicBezTo>
                  <a:cubicBezTo>
                    <a:pt x="1344" y="3630"/>
                    <a:pt x="1299" y="3541"/>
                    <a:pt x="1285" y="3436"/>
                  </a:cubicBezTo>
                  <a:cubicBezTo>
                    <a:pt x="1255" y="3347"/>
                    <a:pt x="1225" y="3272"/>
                    <a:pt x="1195" y="3167"/>
                  </a:cubicBezTo>
                  <a:cubicBezTo>
                    <a:pt x="1165" y="3048"/>
                    <a:pt x="1135" y="2973"/>
                    <a:pt x="1090" y="2869"/>
                  </a:cubicBezTo>
                  <a:cubicBezTo>
                    <a:pt x="1031" y="2764"/>
                    <a:pt x="971" y="2674"/>
                    <a:pt x="941" y="2555"/>
                  </a:cubicBezTo>
                  <a:cubicBezTo>
                    <a:pt x="911" y="2450"/>
                    <a:pt x="851" y="2331"/>
                    <a:pt x="792" y="2271"/>
                  </a:cubicBezTo>
                  <a:cubicBezTo>
                    <a:pt x="732" y="2182"/>
                    <a:pt x="702" y="2062"/>
                    <a:pt x="642" y="1972"/>
                  </a:cubicBezTo>
                  <a:cubicBezTo>
                    <a:pt x="583" y="1853"/>
                    <a:pt x="508" y="1778"/>
                    <a:pt x="478" y="1659"/>
                  </a:cubicBezTo>
                  <a:cubicBezTo>
                    <a:pt x="463" y="1599"/>
                    <a:pt x="344" y="1450"/>
                    <a:pt x="314" y="1375"/>
                  </a:cubicBezTo>
                  <a:cubicBezTo>
                    <a:pt x="254" y="1285"/>
                    <a:pt x="239" y="1151"/>
                    <a:pt x="209" y="1046"/>
                  </a:cubicBezTo>
                  <a:cubicBezTo>
                    <a:pt x="179" y="927"/>
                    <a:pt x="164" y="822"/>
                    <a:pt x="149" y="703"/>
                  </a:cubicBezTo>
                  <a:cubicBezTo>
                    <a:pt x="120" y="598"/>
                    <a:pt x="134" y="479"/>
                    <a:pt x="105" y="374"/>
                  </a:cubicBezTo>
                  <a:cubicBezTo>
                    <a:pt x="75" y="255"/>
                    <a:pt x="90" y="195"/>
                    <a:pt x="45" y="105"/>
                  </a:cubicBezTo>
                  <a:cubicBezTo>
                    <a:pt x="15" y="46"/>
                    <a:pt x="15" y="46"/>
                    <a:pt x="0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3757900" y="1803025"/>
              <a:ext cx="3375" cy="99350"/>
            </a:xfrm>
            <a:custGeom>
              <a:avLst/>
              <a:gdLst/>
              <a:ahLst/>
              <a:cxnLst/>
              <a:rect l="l" t="t" r="r" b="b"/>
              <a:pathLst>
                <a:path w="135" h="3974" fill="none" extrusionOk="0">
                  <a:moveTo>
                    <a:pt x="15" y="3973"/>
                  </a:moveTo>
                  <a:lnTo>
                    <a:pt x="15" y="3630"/>
                  </a:lnTo>
                  <a:cubicBezTo>
                    <a:pt x="15" y="3525"/>
                    <a:pt x="15" y="3420"/>
                    <a:pt x="45" y="3346"/>
                  </a:cubicBezTo>
                  <a:cubicBezTo>
                    <a:pt x="45" y="3346"/>
                    <a:pt x="45" y="3346"/>
                    <a:pt x="45" y="3331"/>
                  </a:cubicBezTo>
                  <a:cubicBezTo>
                    <a:pt x="60" y="3241"/>
                    <a:pt x="45" y="3122"/>
                    <a:pt x="45" y="3017"/>
                  </a:cubicBezTo>
                  <a:cubicBezTo>
                    <a:pt x="45" y="2913"/>
                    <a:pt x="45" y="2793"/>
                    <a:pt x="15" y="2689"/>
                  </a:cubicBezTo>
                  <a:cubicBezTo>
                    <a:pt x="0" y="2599"/>
                    <a:pt x="15" y="2465"/>
                    <a:pt x="15" y="2375"/>
                  </a:cubicBezTo>
                  <a:lnTo>
                    <a:pt x="15" y="2061"/>
                  </a:lnTo>
                  <a:cubicBezTo>
                    <a:pt x="15" y="1942"/>
                    <a:pt x="45" y="1837"/>
                    <a:pt x="45" y="1718"/>
                  </a:cubicBezTo>
                  <a:lnTo>
                    <a:pt x="45" y="1389"/>
                  </a:lnTo>
                  <a:cubicBezTo>
                    <a:pt x="45" y="1255"/>
                    <a:pt x="75" y="1076"/>
                    <a:pt x="105" y="941"/>
                  </a:cubicBezTo>
                  <a:cubicBezTo>
                    <a:pt x="120" y="822"/>
                    <a:pt x="135" y="717"/>
                    <a:pt x="105" y="598"/>
                  </a:cubicBezTo>
                  <a:cubicBezTo>
                    <a:pt x="75" y="508"/>
                    <a:pt x="105" y="388"/>
                    <a:pt x="105" y="284"/>
                  </a:cubicBezTo>
                  <a:cubicBezTo>
                    <a:pt x="105" y="194"/>
                    <a:pt x="105" y="60"/>
                    <a:pt x="90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3760525" y="1887025"/>
              <a:ext cx="31375" cy="1150"/>
            </a:xfrm>
            <a:custGeom>
              <a:avLst/>
              <a:gdLst/>
              <a:ahLst/>
              <a:cxnLst/>
              <a:rect l="l" t="t" r="r" b="b"/>
              <a:pathLst>
                <a:path w="1255" h="46" fill="none" extrusionOk="0">
                  <a:moveTo>
                    <a:pt x="1255" y="46"/>
                  </a:moveTo>
                  <a:cubicBezTo>
                    <a:pt x="1255" y="31"/>
                    <a:pt x="1240" y="31"/>
                    <a:pt x="1210" y="16"/>
                  </a:cubicBezTo>
                  <a:cubicBezTo>
                    <a:pt x="1150" y="1"/>
                    <a:pt x="1001" y="1"/>
                    <a:pt x="926" y="1"/>
                  </a:cubicBezTo>
                  <a:lnTo>
                    <a:pt x="538" y="1"/>
                  </a:lnTo>
                  <a:lnTo>
                    <a:pt x="224" y="1"/>
                  </a:lnTo>
                  <a:lnTo>
                    <a:pt x="0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3657450" y="1398625"/>
              <a:ext cx="37750" cy="107950"/>
            </a:xfrm>
            <a:custGeom>
              <a:avLst/>
              <a:gdLst/>
              <a:ahLst/>
              <a:cxnLst/>
              <a:rect l="l" t="t" r="r" b="b"/>
              <a:pathLst>
                <a:path w="1510" h="4318" fill="none" extrusionOk="0">
                  <a:moveTo>
                    <a:pt x="1" y="4317"/>
                  </a:moveTo>
                  <a:cubicBezTo>
                    <a:pt x="31" y="4198"/>
                    <a:pt x="120" y="3914"/>
                    <a:pt x="165" y="3690"/>
                  </a:cubicBezTo>
                  <a:cubicBezTo>
                    <a:pt x="225" y="3496"/>
                    <a:pt x="210" y="3272"/>
                    <a:pt x="255" y="3107"/>
                  </a:cubicBezTo>
                  <a:cubicBezTo>
                    <a:pt x="299" y="2913"/>
                    <a:pt x="255" y="2659"/>
                    <a:pt x="299" y="2510"/>
                  </a:cubicBezTo>
                  <a:cubicBezTo>
                    <a:pt x="344" y="2346"/>
                    <a:pt x="523" y="2136"/>
                    <a:pt x="598" y="2047"/>
                  </a:cubicBezTo>
                  <a:cubicBezTo>
                    <a:pt x="703" y="1912"/>
                    <a:pt x="807" y="1718"/>
                    <a:pt x="927" y="1584"/>
                  </a:cubicBezTo>
                  <a:cubicBezTo>
                    <a:pt x="1076" y="1449"/>
                    <a:pt x="1121" y="1225"/>
                    <a:pt x="1225" y="1091"/>
                  </a:cubicBezTo>
                  <a:cubicBezTo>
                    <a:pt x="1300" y="971"/>
                    <a:pt x="1375" y="777"/>
                    <a:pt x="1435" y="673"/>
                  </a:cubicBezTo>
                  <a:cubicBezTo>
                    <a:pt x="1494" y="523"/>
                    <a:pt x="1509" y="269"/>
                    <a:pt x="1509" y="75"/>
                  </a:cubicBezTo>
                  <a:lnTo>
                    <a:pt x="1509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3846775" y="1423650"/>
              <a:ext cx="36600" cy="115775"/>
            </a:xfrm>
            <a:custGeom>
              <a:avLst/>
              <a:gdLst/>
              <a:ahLst/>
              <a:cxnLst/>
              <a:rect l="l" t="t" r="r" b="b"/>
              <a:pathLst>
                <a:path w="1464" h="4631" fill="none" extrusionOk="0">
                  <a:moveTo>
                    <a:pt x="75" y="4630"/>
                  </a:moveTo>
                  <a:cubicBezTo>
                    <a:pt x="75" y="4511"/>
                    <a:pt x="0" y="4197"/>
                    <a:pt x="0" y="3943"/>
                  </a:cubicBezTo>
                  <a:cubicBezTo>
                    <a:pt x="0" y="3749"/>
                    <a:pt x="0" y="3570"/>
                    <a:pt x="75" y="3406"/>
                  </a:cubicBezTo>
                  <a:cubicBezTo>
                    <a:pt x="164" y="3241"/>
                    <a:pt x="164" y="2958"/>
                    <a:pt x="209" y="2778"/>
                  </a:cubicBezTo>
                  <a:cubicBezTo>
                    <a:pt x="254" y="2569"/>
                    <a:pt x="314" y="2405"/>
                    <a:pt x="374" y="2181"/>
                  </a:cubicBezTo>
                  <a:cubicBezTo>
                    <a:pt x="433" y="1972"/>
                    <a:pt x="433" y="1852"/>
                    <a:pt x="538" y="1643"/>
                  </a:cubicBezTo>
                  <a:cubicBezTo>
                    <a:pt x="642" y="1449"/>
                    <a:pt x="627" y="1285"/>
                    <a:pt x="702" y="1135"/>
                  </a:cubicBezTo>
                  <a:cubicBezTo>
                    <a:pt x="762" y="1016"/>
                    <a:pt x="926" y="837"/>
                    <a:pt x="1046" y="672"/>
                  </a:cubicBezTo>
                  <a:cubicBezTo>
                    <a:pt x="1150" y="523"/>
                    <a:pt x="1210" y="374"/>
                    <a:pt x="1344" y="254"/>
                  </a:cubicBezTo>
                  <a:cubicBezTo>
                    <a:pt x="1419" y="165"/>
                    <a:pt x="1419" y="90"/>
                    <a:pt x="1464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3880000" y="1463600"/>
              <a:ext cx="2275" cy="19075"/>
            </a:xfrm>
            <a:custGeom>
              <a:avLst/>
              <a:gdLst/>
              <a:ahLst/>
              <a:cxnLst/>
              <a:rect l="l" t="t" r="r" b="b"/>
              <a:pathLst>
                <a:path w="91" h="763" fill="none" extrusionOk="0">
                  <a:moveTo>
                    <a:pt x="45" y="762"/>
                  </a:moveTo>
                  <a:cubicBezTo>
                    <a:pt x="90" y="717"/>
                    <a:pt x="45" y="254"/>
                    <a:pt x="15" y="120"/>
                  </a:cubicBezTo>
                  <a:cubicBezTo>
                    <a:pt x="0" y="90"/>
                    <a:pt x="15" y="45"/>
                    <a:pt x="15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3527900" y="1457250"/>
              <a:ext cx="10850" cy="29525"/>
            </a:xfrm>
            <a:custGeom>
              <a:avLst/>
              <a:gdLst/>
              <a:ahLst/>
              <a:cxnLst/>
              <a:rect l="l" t="t" r="r" b="b"/>
              <a:pathLst>
                <a:path w="434" h="1181" fill="none" extrusionOk="0">
                  <a:moveTo>
                    <a:pt x="15" y="1180"/>
                  </a:moveTo>
                  <a:cubicBezTo>
                    <a:pt x="0" y="1106"/>
                    <a:pt x="209" y="717"/>
                    <a:pt x="269" y="583"/>
                  </a:cubicBezTo>
                  <a:cubicBezTo>
                    <a:pt x="358" y="419"/>
                    <a:pt x="388" y="210"/>
                    <a:pt x="433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3473750" y="1478150"/>
              <a:ext cx="17950" cy="50450"/>
            </a:xfrm>
            <a:custGeom>
              <a:avLst/>
              <a:gdLst/>
              <a:ahLst/>
              <a:cxnLst/>
              <a:rect l="l" t="t" r="r" b="b"/>
              <a:pathLst>
                <a:path w="718" h="2018" fill="none" extrusionOk="0">
                  <a:moveTo>
                    <a:pt x="0" y="2017"/>
                  </a:moveTo>
                  <a:cubicBezTo>
                    <a:pt x="60" y="1913"/>
                    <a:pt x="194" y="1629"/>
                    <a:pt x="254" y="1390"/>
                  </a:cubicBezTo>
                  <a:cubicBezTo>
                    <a:pt x="284" y="1241"/>
                    <a:pt x="478" y="1076"/>
                    <a:pt x="538" y="927"/>
                  </a:cubicBezTo>
                  <a:cubicBezTo>
                    <a:pt x="643" y="748"/>
                    <a:pt x="672" y="598"/>
                    <a:pt x="672" y="389"/>
                  </a:cubicBezTo>
                  <a:cubicBezTo>
                    <a:pt x="672" y="255"/>
                    <a:pt x="717" y="150"/>
                    <a:pt x="717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3502125" y="1409825"/>
              <a:ext cx="19075" cy="56050"/>
            </a:xfrm>
            <a:custGeom>
              <a:avLst/>
              <a:gdLst/>
              <a:ahLst/>
              <a:cxnLst/>
              <a:rect l="l" t="t" r="r" b="b"/>
              <a:pathLst>
                <a:path w="763" h="2242" fill="none" extrusionOk="0">
                  <a:moveTo>
                    <a:pt x="0" y="2241"/>
                  </a:moveTo>
                  <a:cubicBezTo>
                    <a:pt x="0" y="2002"/>
                    <a:pt x="254" y="1853"/>
                    <a:pt x="419" y="1688"/>
                  </a:cubicBezTo>
                  <a:cubicBezTo>
                    <a:pt x="523" y="1569"/>
                    <a:pt x="613" y="1300"/>
                    <a:pt x="673" y="1181"/>
                  </a:cubicBezTo>
                  <a:cubicBezTo>
                    <a:pt x="762" y="1016"/>
                    <a:pt x="747" y="762"/>
                    <a:pt x="747" y="553"/>
                  </a:cubicBezTo>
                  <a:cubicBezTo>
                    <a:pt x="747" y="284"/>
                    <a:pt x="762" y="210"/>
                    <a:pt x="717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4119725" y="1485625"/>
              <a:ext cx="37725" cy="130350"/>
            </a:xfrm>
            <a:custGeom>
              <a:avLst/>
              <a:gdLst/>
              <a:ahLst/>
              <a:cxnLst/>
              <a:rect l="l" t="t" r="r" b="b"/>
              <a:pathLst>
                <a:path w="1509" h="5214" fill="none" extrusionOk="0">
                  <a:moveTo>
                    <a:pt x="0" y="5213"/>
                  </a:moveTo>
                  <a:cubicBezTo>
                    <a:pt x="0" y="5198"/>
                    <a:pt x="344" y="4780"/>
                    <a:pt x="374" y="4705"/>
                  </a:cubicBezTo>
                  <a:cubicBezTo>
                    <a:pt x="493" y="4481"/>
                    <a:pt x="508" y="4362"/>
                    <a:pt x="717" y="4198"/>
                  </a:cubicBezTo>
                  <a:cubicBezTo>
                    <a:pt x="867" y="4093"/>
                    <a:pt x="941" y="3974"/>
                    <a:pt x="1046" y="3869"/>
                  </a:cubicBezTo>
                  <a:cubicBezTo>
                    <a:pt x="1150" y="3779"/>
                    <a:pt x="1315" y="3511"/>
                    <a:pt x="1389" y="3361"/>
                  </a:cubicBezTo>
                  <a:cubicBezTo>
                    <a:pt x="1479" y="3182"/>
                    <a:pt x="1479" y="3018"/>
                    <a:pt x="1479" y="2779"/>
                  </a:cubicBezTo>
                  <a:lnTo>
                    <a:pt x="1479" y="2390"/>
                  </a:lnTo>
                  <a:lnTo>
                    <a:pt x="1479" y="2151"/>
                  </a:lnTo>
                  <a:cubicBezTo>
                    <a:pt x="1479" y="1912"/>
                    <a:pt x="1509" y="1748"/>
                    <a:pt x="1509" y="1509"/>
                  </a:cubicBezTo>
                  <a:cubicBezTo>
                    <a:pt x="1509" y="1345"/>
                    <a:pt x="1419" y="1151"/>
                    <a:pt x="1344" y="1016"/>
                  </a:cubicBezTo>
                  <a:cubicBezTo>
                    <a:pt x="1270" y="852"/>
                    <a:pt x="1270" y="643"/>
                    <a:pt x="1225" y="464"/>
                  </a:cubicBezTo>
                  <a:cubicBezTo>
                    <a:pt x="1180" y="329"/>
                    <a:pt x="1001" y="75"/>
                    <a:pt x="926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4407975" y="818000"/>
              <a:ext cx="775" cy="400"/>
            </a:xfrm>
            <a:custGeom>
              <a:avLst/>
              <a:gdLst/>
              <a:ahLst/>
              <a:cxnLst/>
              <a:rect l="l" t="t" r="r" b="b"/>
              <a:pathLst>
                <a:path w="31" h="16" fill="none" extrusionOk="0">
                  <a:moveTo>
                    <a:pt x="31" y="0"/>
                  </a:moveTo>
                  <a:cubicBezTo>
                    <a:pt x="16" y="0"/>
                    <a:pt x="1" y="15"/>
                    <a:pt x="1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4409100" y="81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4157425" y="817625"/>
              <a:ext cx="251700" cy="703875"/>
            </a:xfrm>
            <a:custGeom>
              <a:avLst/>
              <a:gdLst/>
              <a:ahLst/>
              <a:cxnLst/>
              <a:rect l="l" t="t" r="r" b="b"/>
              <a:pathLst>
                <a:path w="10068" h="28155" fill="none" extrusionOk="0">
                  <a:moveTo>
                    <a:pt x="31" y="28155"/>
                  </a:moveTo>
                  <a:cubicBezTo>
                    <a:pt x="1" y="28020"/>
                    <a:pt x="270" y="28005"/>
                    <a:pt x="389" y="27945"/>
                  </a:cubicBezTo>
                  <a:cubicBezTo>
                    <a:pt x="449" y="27916"/>
                    <a:pt x="568" y="27647"/>
                    <a:pt x="598" y="27587"/>
                  </a:cubicBezTo>
                  <a:cubicBezTo>
                    <a:pt x="658" y="27467"/>
                    <a:pt x="777" y="27378"/>
                    <a:pt x="837" y="27258"/>
                  </a:cubicBezTo>
                  <a:cubicBezTo>
                    <a:pt x="912" y="27124"/>
                    <a:pt x="957" y="27019"/>
                    <a:pt x="1016" y="26900"/>
                  </a:cubicBezTo>
                  <a:cubicBezTo>
                    <a:pt x="1091" y="26765"/>
                    <a:pt x="1166" y="26706"/>
                    <a:pt x="1255" y="26601"/>
                  </a:cubicBezTo>
                  <a:cubicBezTo>
                    <a:pt x="1360" y="26497"/>
                    <a:pt x="1464" y="26362"/>
                    <a:pt x="1554" y="26273"/>
                  </a:cubicBezTo>
                  <a:cubicBezTo>
                    <a:pt x="1629" y="26198"/>
                    <a:pt x="1703" y="26093"/>
                    <a:pt x="1793" y="25974"/>
                  </a:cubicBezTo>
                  <a:cubicBezTo>
                    <a:pt x="1868" y="25869"/>
                    <a:pt x="1972" y="25705"/>
                    <a:pt x="2062" y="25630"/>
                  </a:cubicBezTo>
                  <a:cubicBezTo>
                    <a:pt x="2137" y="25541"/>
                    <a:pt x="2211" y="25391"/>
                    <a:pt x="2271" y="25302"/>
                  </a:cubicBezTo>
                  <a:cubicBezTo>
                    <a:pt x="2331" y="25167"/>
                    <a:pt x="2420" y="25063"/>
                    <a:pt x="2480" y="24973"/>
                  </a:cubicBezTo>
                  <a:cubicBezTo>
                    <a:pt x="2525" y="24869"/>
                    <a:pt x="2585" y="24704"/>
                    <a:pt x="2674" y="24615"/>
                  </a:cubicBezTo>
                  <a:cubicBezTo>
                    <a:pt x="2749" y="24540"/>
                    <a:pt x="2809" y="24316"/>
                    <a:pt x="2853" y="24226"/>
                  </a:cubicBezTo>
                  <a:cubicBezTo>
                    <a:pt x="2943" y="24062"/>
                    <a:pt x="3003" y="23987"/>
                    <a:pt x="3063" y="23868"/>
                  </a:cubicBezTo>
                  <a:cubicBezTo>
                    <a:pt x="3122" y="23763"/>
                    <a:pt x="3242" y="23674"/>
                    <a:pt x="3302" y="23599"/>
                  </a:cubicBezTo>
                  <a:cubicBezTo>
                    <a:pt x="3376" y="23524"/>
                    <a:pt x="3451" y="23360"/>
                    <a:pt x="3481" y="23271"/>
                  </a:cubicBezTo>
                  <a:cubicBezTo>
                    <a:pt x="3541" y="23151"/>
                    <a:pt x="3630" y="23017"/>
                    <a:pt x="3720" y="22897"/>
                  </a:cubicBezTo>
                  <a:cubicBezTo>
                    <a:pt x="3809" y="22778"/>
                    <a:pt x="3854" y="22598"/>
                    <a:pt x="3899" y="22509"/>
                  </a:cubicBezTo>
                  <a:cubicBezTo>
                    <a:pt x="3959" y="22374"/>
                    <a:pt x="4018" y="22300"/>
                    <a:pt x="4048" y="22180"/>
                  </a:cubicBezTo>
                  <a:cubicBezTo>
                    <a:pt x="4078" y="22046"/>
                    <a:pt x="4213" y="21971"/>
                    <a:pt x="4257" y="21881"/>
                  </a:cubicBezTo>
                  <a:cubicBezTo>
                    <a:pt x="4317" y="21747"/>
                    <a:pt x="4437" y="21613"/>
                    <a:pt x="4526" y="21493"/>
                  </a:cubicBezTo>
                  <a:cubicBezTo>
                    <a:pt x="4616" y="21359"/>
                    <a:pt x="4661" y="21194"/>
                    <a:pt x="4765" y="21045"/>
                  </a:cubicBezTo>
                  <a:cubicBezTo>
                    <a:pt x="4810" y="20985"/>
                    <a:pt x="4885" y="20776"/>
                    <a:pt x="4915" y="20657"/>
                  </a:cubicBezTo>
                  <a:cubicBezTo>
                    <a:pt x="4945" y="20507"/>
                    <a:pt x="5019" y="20358"/>
                    <a:pt x="5064" y="20283"/>
                  </a:cubicBezTo>
                  <a:cubicBezTo>
                    <a:pt x="5124" y="20149"/>
                    <a:pt x="5154" y="20000"/>
                    <a:pt x="5213" y="19895"/>
                  </a:cubicBezTo>
                  <a:cubicBezTo>
                    <a:pt x="5273" y="19761"/>
                    <a:pt x="5258" y="19626"/>
                    <a:pt x="5318" y="19507"/>
                  </a:cubicBezTo>
                  <a:cubicBezTo>
                    <a:pt x="5378" y="19387"/>
                    <a:pt x="5393" y="19193"/>
                    <a:pt x="5408" y="19088"/>
                  </a:cubicBezTo>
                  <a:cubicBezTo>
                    <a:pt x="5452" y="18939"/>
                    <a:pt x="5437" y="18790"/>
                    <a:pt x="5467" y="18640"/>
                  </a:cubicBezTo>
                  <a:cubicBezTo>
                    <a:pt x="5512" y="18491"/>
                    <a:pt x="5527" y="18357"/>
                    <a:pt x="5557" y="18192"/>
                  </a:cubicBezTo>
                  <a:cubicBezTo>
                    <a:pt x="5587" y="18073"/>
                    <a:pt x="5587" y="17938"/>
                    <a:pt x="5587" y="17774"/>
                  </a:cubicBezTo>
                  <a:cubicBezTo>
                    <a:pt x="5587" y="17640"/>
                    <a:pt x="5617" y="17490"/>
                    <a:pt x="5617" y="17341"/>
                  </a:cubicBezTo>
                  <a:cubicBezTo>
                    <a:pt x="5617" y="17192"/>
                    <a:pt x="5617" y="17027"/>
                    <a:pt x="5587" y="16923"/>
                  </a:cubicBezTo>
                  <a:cubicBezTo>
                    <a:pt x="5557" y="16773"/>
                    <a:pt x="5617" y="16624"/>
                    <a:pt x="5617" y="16475"/>
                  </a:cubicBezTo>
                  <a:lnTo>
                    <a:pt x="5617" y="16027"/>
                  </a:lnTo>
                  <a:lnTo>
                    <a:pt x="5617" y="15579"/>
                  </a:lnTo>
                  <a:lnTo>
                    <a:pt x="5617" y="15130"/>
                  </a:lnTo>
                  <a:cubicBezTo>
                    <a:pt x="5617" y="14966"/>
                    <a:pt x="5557" y="14862"/>
                    <a:pt x="5557" y="14697"/>
                  </a:cubicBezTo>
                  <a:cubicBezTo>
                    <a:pt x="5557" y="14578"/>
                    <a:pt x="5497" y="14369"/>
                    <a:pt x="5467" y="14249"/>
                  </a:cubicBezTo>
                  <a:cubicBezTo>
                    <a:pt x="5422" y="14070"/>
                    <a:pt x="5393" y="13906"/>
                    <a:pt x="5348" y="13741"/>
                  </a:cubicBezTo>
                  <a:cubicBezTo>
                    <a:pt x="5318" y="13577"/>
                    <a:pt x="5303" y="13443"/>
                    <a:pt x="5258" y="13293"/>
                  </a:cubicBezTo>
                  <a:cubicBezTo>
                    <a:pt x="5228" y="13129"/>
                    <a:pt x="5183" y="13010"/>
                    <a:pt x="5109" y="12875"/>
                  </a:cubicBezTo>
                  <a:cubicBezTo>
                    <a:pt x="5049" y="12741"/>
                    <a:pt x="4974" y="12621"/>
                    <a:pt x="4915" y="12547"/>
                  </a:cubicBezTo>
                  <a:cubicBezTo>
                    <a:pt x="4840" y="12487"/>
                    <a:pt x="4810" y="12233"/>
                    <a:pt x="4795" y="12128"/>
                  </a:cubicBezTo>
                  <a:cubicBezTo>
                    <a:pt x="4750" y="11964"/>
                    <a:pt x="4765" y="11800"/>
                    <a:pt x="4735" y="11635"/>
                  </a:cubicBezTo>
                  <a:cubicBezTo>
                    <a:pt x="4706" y="11486"/>
                    <a:pt x="4735" y="11292"/>
                    <a:pt x="4765" y="11187"/>
                  </a:cubicBezTo>
                  <a:cubicBezTo>
                    <a:pt x="4795" y="11038"/>
                    <a:pt x="4795" y="10889"/>
                    <a:pt x="4795" y="10739"/>
                  </a:cubicBezTo>
                  <a:lnTo>
                    <a:pt x="4795" y="10291"/>
                  </a:lnTo>
                  <a:cubicBezTo>
                    <a:pt x="4795" y="10127"/>
                    <a:pt x="4765" y="10007"/>
                    <a:pt x="4765" y="9843"/>
                  </a:cubicBezTo>
                  <a:lnTo>
                    <a:pt x="4765" y="9395"/>
                  </a:lnTo>
                  <a:lnTo>
                    <a:pt x="4765" y="8962"/>
                  </a:lnTo>
                  <a:lnTo>
                    <a:pt x="4765" y="8813"/>
                  </a:lnTo>
                  <a:cubicBezTo>
                    <a:pt x="4765" y="8574"/>
                    <a:pt x="4750" y="8484"/>
                    <a:pt x="4825" y="8335"/>
                  </a:cubicBezTo>
                  <a:cubicBezTo>
                    <a:pt x="4870" y="8215"/>
                    <a:pt x="4855" y="8066"/>
                    <a:pt x="4885" y="7946"/>
                  </a:cubicBezTo>
                  <a:cubicBezTo>
                    <a:pt x="4915" y="7812"/>
                    <a:pt x="4959" y="7707"/>
                    <a:pt x="4989" y="7558"/>
                  </a:cubicBezTo>
                  <a:cubicBezTo>
                    <a:pt x="5019" y="7468"/>
                    <a:pt x="5109" y="7319"/>
                    <a:pt x="5139" y="7229"/>
                  </a:cubicBezTo>
                  <a:cubicBezTo>
                    <a:pt x="5228" y="7080"/>
                    <a:pt x="5273" y="6931"/>
                    <a:pt x="5348" y="6781"/>
                  </a:cubicBezTo>
                  <a:cubicBezTo>
                    <a:pt x="5422" y="6647"/>
                    <a:pt x="5452" y="6542"/>
                    <a:pt x="5557" y="6393"/>
                  </a:cubicBezTo>
                  <a:cubicBezTo>
                    <a:pt x="5661" y="6274"/>
                    <a:pt x="5691" y="6064"/>
                    <a:pt x="5766" y="5930"/>
                  </a:cubicBezTo>
                  <a:cubicBezTo>
                    <a:pt x="5856" y="5766"/>
                    <a:pt x="5930" y="5661"/>
                    <a:pt x="6005" y="5512"/>
                  </a:cubicBezTo>
                  <a:cubicBezTo>
                    <a:pt x="6080" y="5377"/>
                    <a:pt x="6139" y="5303"/>
                    <a:pt x="6214" y="5153"/>
                  </a:cubicBezTo>
                  <a:cubicBezTo>
                    <a:pt x="6274" y="5034"/>
                    <a:pt x="6363" y="4944"/>
                    <a:pt x="6423" y="4825"/>
                  </a:cubicBezTo>
                  <a:cubicBezTo>
                    <a:pt x="6483" y="4720"/>
                    <a:pt x="6543" y="4645"/>
                    <a:pt x="6632" y="4556"/>
                  </a:cubicBezTo>
                  <a:cubicBezTo>
                    <a:pt x="6752" y="4436"/>
                    <a:pt x="6797" y="4272"/>
                    <a:pt x="6931" y="4138"/>
                  </a:cubicBezTo>
                  <a:cubicBezTo>
                    <a:pt x="7036" y="4033"/>
                    <a:pt x="7110" y="3899"/>
                    <a:pt x="7170" y="3779"/>
                  </a:cubicBezTo>
                  <a:cubicBezTo>
                    <a:pt x="7245" y="3630"/>
                    <a:pt x="7334" y="3540"/>
                    <a:pt x="7409" y="3406"/>
                  </a:cubicBezTo>
                  <a:cubicBezTo>
                    <a:pt x="7469" y="3271"/>
                    <a:pt x="7543" y="3197"/>
                    <a:pt x="7618" y="3077"/>
                  </a:cubicBezTo>
                  <a:cubicBezTo>
                    <a:pt x="7678" y="2943"/>
                    <a:pt x="7767" y="2853"/>
                    <a:pt x="7857" y="2779"/>
                  </a:cubicBezTo>
                  <a:cubicBezTo>
                    <a:pt x="7947" y="2674"/>
                    <a:pt x="8006" y="2525"/>
                    <a:pt x="8081" y="2450"/>
                  </a:cubicBezTo>
                  <a:cubicBezTo>
                    <a:pt x="8201" y="2330"/>
                    <a:pt x="8275" y="2166"/>
                    <a:pt x="8350" y="2062"/>
                  </a:cubicBezTo>
                  <a:cubicBezTo>
                    <a:pt x="8439" y="1942"/>
                    <a:pt x="8499" y="1793"/>
                    <a:pt x="8559" y="1643"/>
                  </a:cubicBezTo>
                  <a:cubicBezTo>
                    <a:pt x="8634" y="1494"/>
                    <a:pt x="8753" y="1434"/>
                    <a:pt x="8828" y="1285"/>
                  </a:cubicBezTo>
                  <a:cubicBezTo>
                    <a:pt x="8902" y="1165"/>
                    <a:pt x="9037" y="1046"/>
                    <a:pt x="9127" y="956"/>
                  </a:cubicBezTo>
                  <a:cubicBezTo>
                    <a:pt x="9261" y="837"/>
                    <a:pt x="9306" y="747"/>
                    <a:pt x="9455" y="613"/>
                  </a:cubicBezTo>
                  <a:cubicBezTo>
                    <a:pt x="9575" y="493"/>
                    <a:pt x="9664" y="359"/>
                    <a:pt x="9754" y="284"/>
                  </a:cubicBezTo>
                  <a:cubicBezTo>
                    <a:pt x="9843" y="195"/>
                    <a:pt x="9933" y="120"/>
                    <a:pt x="10023" y="45"/>
                  </a:cubicBezTo>
                  <a:cubicBezTo>
                    <a:pt x="10038" y="30"/>
                    <a:pt x="10038" y="15"/>
                    <a:pt x="10053" y="15"/>
                  </a:cubicBezTo>
                  <a:cubicBezTo>
                    <a:pt x="10053" y="15"/>
                    <a:pt x="10053" y="0"/>
                    <a:pt x="10067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3594350" y="2118175"/>
              <a:ext cx="373050" cy="78800"/>
            </a:xfrm>
            <a:custGeom>
              <a:avLst/>
              <a:gdLst/>
              <a:ahLst/>
              <a:cxnLst/>
              <a:rect l="l" t="t" r="r" b="b"/>
              <a:pathLst>
                <a:path w="14922" h="3152" fill="none" extrusionOk="0">
                  <a:moveTo>
                    <a:pt x="1" y="3151"/>
                  </a:moveTo>
                  <a:cubicBezTo>
                    <a:pt x="75" y="3077"/>
                    <a:pt x="389" y="2763"/>
                    <a:pt x="553" y="2688"/>
                  </a:cubicBezTo>
                  <a:cubicBezTo>
                    <a:pt x="732" y="2599"/>
                    <a:pt x="852" y="2464"/>
                    <a:pt x="971" y="2345"/>
                  </a:cubicBezTo>
                  <a:cubicBezTo>
                    <a:pt x="1106" y="2225"/>
                    <a:pt x="1300" y="2151"/>
                    <a:pt x="1390" y="2061"/>
                  </a:cubicBezTo>
                  <a:cubicBezTo>
                    <a:pt x="1509" y="1942"/>
                    <a:pt x="1718" y="1837"/>
                    <a:pt x="1853" y="1807"/>
                  </a:cubicBezTo>
                  <a:cubicBezTo>
                    <a:pt x="2002" y="1762"/>
                    <a:pt x="2226" y="1538"/>
                    <a:pt x="2316" y="1464"/>
                  </a:cubicBezTo>
                  <a:cubicBezTo>
                    <a:pt x="2465" y="1359"/>
                    <a:pt x="2599" y="1299"/>
                    <a:pt x="2779" y="1210"/>
                  </a:cubicBezTo>
                  <a:cubicBezTo>
                    <a:pt x="2943" y="1135"/>
                    <a:pt x="3122" y="1105"/>
                    <a:pt x="3331" y="1001"/>
                  </a:cubicBezTo>
                  <a:cubicBezTo>
                    <a:pt x="3510" y="911"/>
                    <a:pt x="3720" y="866"/>
                    <a:pt x="3869" y="792"/>
                  </a:cubicBezTo>
                  <a:cubicBezTo>
                    <a:pt x="4063" y="702"/>
                    <a:pt x="4287" y="642"/>
                    <a:pt x="4496" y="583"/>
                  </a:cubicBezTo>
                  <a:cubicBezTo>
                    <a:pt x="4675" y="538"/>
                    <a:pt x="4885" y="418"/>
                    <a:pt x="5049" y="373"/>
                  </a:cubicBezTo>
                  <a:cubicBezTo>
                    <a:pt x="5273" y="314"/>
                    <a:pt x="5452" y="254"/>
                    <a:pt x="5676" y="254"/>
                  </a:cubicBezTo>
                  <a:cubicBezTo>
                    <a:pt x="5840" y="254"/>
                    <a:pt x="6079" y="120"/>
                    <a:pt x="6274" y="75"/>
                  </a:cubicBezTo>
                  <a:cubicBezTo>
                    <a:pt x="6483" y="30"/>
                    <a:pt x="6647" y="0"/>
                    <a:pt x="6856" y="0"/>
                  </a:cubicBezTo>
                  <a:lnTo>
                    <a:pt x="7483" y="0"/>
                  </a:lnTo>
                  <a:lnTo>
                    <a:pt x="8200" y="0"/>
                  </a:lnTo>
                  <a:cubicBezTo>
                    <a:pt x="8469" y="0"/>
                    <a:pt x="8604" y="45"/>
                    <a:pt x="8872" y="45"/>
                  </a:cubicBezTo>
                  <a:cubicBezTo>
                    <a:pt x="8962" y="45"/>
                    <a:pt x="9082" y="75"/>
                    <a:pt x="9201" y="120"/>
                  </a:cubicBezTo>
                  <a:cubicBezTo>
                    <a:pt x="9291" y="149"/>
                    <a:pt x="9380" y="179"/>
                    <a:pt x="9455" y="209"/>
                  </a:cubicBezTo>
                  <a:cubicBezTo>
                    <a:pt x="9649" y="254"/>
                    <a:pt x="9798" y="358"/>
                    <a:pt x="9918" y="418"/>
                  </a:cubicBezTo>
                  <a:cubicBezTo>
                    <a:pt x="10082" y="493"/>
                    <a:pt x="10351" y="448"/>
                    <a:pt x="10560" y="493"/>
                  </a:cubicBezTo>
                  <a:cubicBezTo>
                    <a:pt x="10739" y="553"/>
                    <a:pt x="10993" y="493"/>
                    <a:pt x="11187" y="493"/>
                  </a:cubicBezTo>
                  <a:lnTo>
                    <a:pt x="11815" y="493"/>
                  </a:lnTo>
                  <a:cubicBezTo>
                    <a:pt x="12054" y="493"/>
                    <a:pt x="12248" y="538"/>
                    <a:pt x="12487" y="538"/>
                  </a:cubicBezTo>
                  <a:cubicBezTo>
                    <a:pt x="12726" y="538"/>
                    <a:pt x="12920" y="583"/>
                    <a:pt x="13159" y="583"/>
                  </a:cubicBezTo>
                  <a:cubicBezTo>
                    <a:pt x="13383" y="583"/>
                    <a:pt x="13622" y="568"/>
                    <a:pt x="13831" y="627"/>
                  </a:cubicBezTo>
                  <a:cubicBezTo>
                    <a:pt x="14025" y="672"/>
                    <a:pt x="14249" y="672"/>
                    <a:pt x="14458" y="672"/>
                  </a:cubicBezTo>
                  <a:cubicBezTo>
                    <a:pt x="14578" y="672"/>
                    <a:pt x="14772" y="717"/>
                    <a:pt x="14921" y="717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3824725" y="2072975"/>
              <a:ext cx="53425" cy="47075"/>
            </a:xfrm>
            <a:custGeom>
              <a:avLst/>
              <a:gdLst/>
              <a:ahLst/>
              <a:cxnLst/>
              <a:rect l="l" t="t" r="r" b="b"/>
              <a:pathLst>
                <a:path w="2137" h="1883" fill="none" extrusionOk="0">
                  <a:moveTo>
                    <a:pt x="1" y="1883"/>
                  </a:moveTo>
                  <a:cubicBezTo>
                    <a:pt x="31" y="1883"/>
                    <a:pt x="404" y="1524"/>
                    <a:pt x="449" y="1464"/>
                  </a:cubicBezTo>
                  <a:cubicBezTo>
                    <a:pt x="613" y="1315"/>
                    <a:pt x="793" y="1136"/>
                    <a:pt x="957" y="957"/>
                  </a:cubicBezTo>
                  <a:cubicBezTo>
                    <a:pt x="1091" y="837"/>
                    <a:pt x="1271" y="792"/>
                    <a:pt x="1420" y="718"/>
                  </a:cubicBezTo>
                  <a:cubicBezTo>
                    <a:pt x="1599" y="628"/>
                    <a:pt x="1704" y="464"/>
                    <a:pt x="1883" y="285"/>
                  </a:cubicBezTo>
                  <a:cubicBezTo>
                    <a:pt x="2002" y="180"/>
                    <a:pt x="2047" y="90"/>
                    <a:pt x="2122" y="16"/>
                  </a:cubicBezTo>
                  <a:cubicBezTo>
                    <a:pt x="2122" y="16"/>
                    <a:pt x="2122" y="1"/>
                    <a:pt x="2137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3396825" y="2012125"/>
              <a:ext cx="1333425" cy="782650"/>
            </a:xfrm>
            <a:custGeom>
              <a:avLst/>
              <a:gdLst/>
              <a:ahLst/>
              <a:cxnLst/>
              <a:rect l="l" t="t" r="r" b="b"/>
              <a:pathLst>
                <a:path w="53337" h="31306" fill="none" extrusionOk="0">
                  <a:moveTo>
                    <a:pt x="53336" y="0"/>
                  </a:moveTo>
                  <a:cubicBezTo>
                    <a:pt x="53277" y="45"/>
                    <a:pt x="53306" y="60"/>
                    <a:pt x="53202" y="120"/>
                  </a:cubicBezTo>
                  <a:cubicBezTo>
                    <a:pt x="53052" y="194"/>
                    <a:pt x="52888" y="239"/>
                    <a:pt x="52694" y="329"/>
                  </a:cubicBezTo>
                  <a:cubicBezTo>
                    <a:pt x="52530" y="418"/>
                    <a:pt x="52321" y="613"/>
                    <a:pt x="52112" y="672"/>
                  </a:cubicBezTo>
                  <a:cubicBezTo>
                    <a:pt x="51932" y="717"/>
                    <a:pt x="51589" y="822"/>
                    <a:pt x="51484" y="911"/>
                  </a:cubicBezTo>
                  <a:cubicBezTo>
                    <a:pt x="51350" y="1061"/>
                    <a:pt x="51200" y="1061"/>
                    <a:pt x="51066" y="1165"/>
                  </a:cubicBezTo>
                  <a:cubicBezTo>
                    <a:pt x="50917" y="1285"/>
                    <a:pt x="50678" y="1449"/>
                    <a:pt x="50469" y="1554"/>
                  </a:cubicBezTo>
                  <a:cubicBezTo>
                    <a:pt x="50259" y="1658"/>
                    <a:pt x="50155" y="1703"/>
                    <a:pt x="49976" y="1807"/>
                  </a:cubicBezTo>
                  <a:cubicBezTo>
                    <a:pt x="49737" y="1912"/>
                    <a:pt x="49572" y="2017"/>
                    <a:pt x="49333" y="2136"/>
                  </a:cubicBezTo>
                  <a:cubicBezTo>
                    <a:pt x="49229" y="2196"/>
                    <a:pt x="49095" y="2345"/>
                    <a:pt x="48915" y="2390"/>
                  </a:cubicBezTo>
                  <a:cubicBezTo>
                    <a:pt x="48706" y="2435"/>
                    <a:pt x="48542" y="2629"/>
                    <a:pt x="48333" y="2689"/>
                  </a:cubicBezTo>
                  <a:cubicBezTo>
                    <a:pt x="48154" y="2733"/>
                    <a:pt x="47959" y="2853"/>
                    <a:pt x="47780" y="2972"/>
                  </a:cubicBezTo>
                  <a:cubicBezTo>
                    <a:pt x="47676" y="3062"/>
                    <a:pt x="47452" y="3137"/>
                    <a:pt x="47317" y="3271"/>
                  </a:cubicBezTo>
                  <a:cubicBezTo>
                    <a:pt x="47123" y="3480"/>
                    <a:pt x="47048" y="3510"/>
                    <a:pt x="46854" y="3689"/>
                  </a:cubicBezTo>
                  <a:cubicBezTo>
                    <a:pt x="46720" y="3839"/>
                    <a:pt x="46600" y="3839"/>
                    <a:pt x="46391" y="3943"/>
                  </a:cubicBezTo>
                  <a:cubicBezTo>
                    <a:pt x="46242" y="4018"/>
                    <a:pt x="46063" y="4182"/>
                    <a:pt x="45853" y="4242"/>
                  </a:cubicBezTo>
                  <a:cubicBezTo>
                    <a:pt x="45659" y="4287"/>
                    <a:pt x="45480" y="4391"/>
                    <a:pt x="45271" y="4496"/>
                  </a:cubicBezTo>
                  <a:cubicBezTo>
                    <a:pt x="45211" y="4511"/>
                    <a:pt x="45151" y="4541"/>
                    <a:pt x="45092" y="4571"/>
                  </a:cubicBezTo>
                  <a:cubicBezTo>
                    <a:pt x="44898" y="4675"/>
                    <a:pt x="44763" y="4825"/>
                    <a:pt x="44599" y="4869"/>
                  </a:cubicBezTo>
                  <a:cubicBezTo>
                    <a:pt x="44435" y="4914"/>
                    <a:pt x="44210" y="5034"/>
                    <a:pt x="44046" y="5168"/>
                  </a:cubicBezTo>
                  <a:cubicBezTo>
                    <a:pt x="43837" y="5317"/>
                    <a:pt x="43598" y="5422"/>
                    <a:pt x="43374" y="5541"/>
                  </a:cubicBezTo>
                  <a:cubicBezTo>
                    <a:pt x="43225" y="5616"/>
                    <a:pt x="43001" y="5706"/>
                    <a:pt x="42821" y="5795"/>
                  </a:cubicBezTo>
                  <a:cubicBezTo>
                    <a:pt x="42672" y="5870"/>
                    <a:pt x="42433" y="5975"/>
                    <a:pt x="42284" y="6049"/>
                  </a:cubicBezTo>
                  <a:cubicBezTo>
                    <a:pt x="42075" y="6154"/>
                    <a:pt x="41925" y="6303"/>
                    <a:pt x="41686" y="6423"/>
                  </a:cubicBezTo>
                  <a:cubicBezTo>
                    <a:pt x="41522" y="6512"/>
                    <a:pt x="41253" y="6572"/>
                    <a:pt x="41149" y="6677"/>
                  </a:cubicBezTo>
                  <a:cubicBezTo>
                    <a:pt x="41014" y="6811"/>
                    <a:pt x="40790" y="6916"/>
                    <a:pt x="40596" y="7005"/>
                  </a:cubicBezTo>
                  <a:cubicBezTo>
                    <a:pt x="40447" y="7095"/>
                    <a:pt x="40223" y="7259"/>
                    <a:pt x="40058" y="7304"/>
                  </a:cubicBezTo>
                  <a:cubicBezTo>
                    <a:pt x="39894" y="7349"/>
                    <a:pt x="39655" y="7423"/>
                    <a:pt x="39461" y="7513"/>
                  </a:cubicBezTo>
                  <a:cubicBezTo>
                    <a:pt x="39297" y="7603"/>
                    <a:pt x="39043" y="7767"/>
                    <a:pt x="38878" y="7812"/>
                  </a:cubicBezTo>
                  <a:cubicBezTo>
                    <a:pt x="38714" y="7856"/>
                    <a:pt x="38505" y="7961"/>
                    <a:pt x="38281" y="8066"/>
                  </a:cubicBezTo>
                  <a:cubicBezTo>
                    <a:pt x="38117" y="8155"/>
                    <a:pt x="37669" y="8215"/>
                    <a:pt x="37534" y="8349"/>
                  </a:cubicBezTo>
                  <a:cubicBezTo>
                    <a:pt x="37519" y="8364"/>
                    <a:pt x="37504" y="8394"/>
                    <a:pt x="37489" y="8394"/>
                  </a:cubicBezTo>
                  <a:cubicBezTo>
                    <a:pt x="37295" y="8469"/>
                    <a:pt x="37071" y="8558"/>
                    <a:pt x="36907" y="8648"/>
                  </a:cubicBezTo>
                  <a:lnTo>
                    <a:pt x="36399" y="8902"/>
                  </a:lnTo>
                  <a:cubicBezTo>
                    <a:pt x="36250" y="8977"/>
                    <a:pt x="36056" y="9096"/>
                    <a:pt x="35846" y="9201"/>
                  </a:cubicBezTo>
                  <a:cubicBezTo>
                    <a:pt x="35682" y="9275"/>
                    <a:pt x="35503" y="9335"/>
                    <a:pt x="35354" y="9455"/>
                  </a:cubicBezTo>
                  <a:cubicBezTo>
                    <a:pt x="35159" y="9589"/>
                    <a:pt x="34980" y="9694"/>
                    <a:pt x="34801" y="9783"/>
                  </a:cubicBezTo>
                  <a:cubicBezTo>
                    <a:pt x="34562" y="9903"/>
                    <a:pt x="34487" y="10052"/>
                    <a:pt x="34248" y="10157"/>
                  </a:cubicBezTo>
                  <a:cubicBezTo>
                    <a:pt x="34084" y="10246"/>
                    <a:pt x="33890" y="10396"/>
                    <a:pt x="33666" y="10455"/>
                  </a:cubicBezTo>
                  <a:cubicBezTo>
                    <a:pt x="33561" y="10485"/>
                    <a:pt x="33188" y="10590"/>
                    <a:pt x="33083" y="10664"/>
                  </a:cubicBezTo>
                  <a:cubicBezTo>
                    <a:pt x="32874" y="10814"/>
                    <a:pt x="32665" y="10888"/>
                    <a:pt x="32441" y="11008"/>
                  </a:cubicBezTo>
                  <a:cubicBezTo>
                    <a:pt x="32232" y="11113"/>
                    <a:pt x="32187" y="11202"/>
                    <a:pt x="31978" y="11292"/>
                  </a:cubicBezTo>
                  <a:cubicBezTo>
                    <a:pt x="31859" y="11366"/>
                    <a:pt x="31664" y="11501"/>
                    <a:pt x="31485" y="11590"/>
                  </a:cubicBezTo>
                  <a:cubicBezTo>
                    <a:pt x="31321" y="11665"/>
                    <a:pt x="31127" y="11829"/>
                    <a:pt x="30933" y="11934"/>
                  </a:cubicBezTo>
                  <a:cubicBezTo>
                    <a:pt x="30753" y="12024"/>
                    <a:pt x="30544" y="12068"/>
                    <a:pt x="30395" y="12218"/>
                  </a:cubicBezTo>
                  <a:cubicBezTo>
                    <a:pt x="30246" y="12367"/>
                    <a:pt x="30141" y="12382"/>
                    <a:pt x="29962" y="12516"/>
                  </a:cubicBezTo>
                  <a:cubicBezTo>
                    <a:pt x="29857" y="12591"/>
                    <a:pt x="29678" y="12785"/>
                    <a:pt x="29544" y="12845"/>
                  </a:cubicBezTo>
                  <a:cubicBezTo>
                    <a:pt x="29379" y="12935"/>
                    <a:pt x="29290" y="13099"/>
                    <a:pt x="29125" y="13189"/>
                  </a:cubicBezTo>
                  <a:cubicBezTo>
                    <a:pt x="28976" y="13263"/>
                    <a:pt x="28797" y="13398"/>
                    <a:pt x="28707" y="13517"/>
                  </a:cubicBezTo>
                  <a:cubicBezTo>
                    <a:pt x="28588" y="13681"/>
                    <a:pt x="28468" y="13771"/>
                    <a:pt x="28334" y="13906"/>
                  </a:cubicBezTo>
                  <a:cubicBezTo>
                    <a:pt x="28214" y="14025"/>
                    <a:pt x="28050" y="14174"/>
                    <a:pt x="27916" y="14324"/>
                  </a:cubicBezTo>
                  <a:cubicBezTo>
                    <a:pt x="27811" y="14428"/>
                    <a:pt x="27721" y="14563"/>
                    <a:pt x="27572" y="14697"/>
                  </a:cubicBezTo>
                  <a:cubicBezTo>
                    <a:pt x="27453" y="14817"/>
                    <a:pt x="27378" y="14936"/>
                    <a:pt x="27243" y="15085"/>
                  </a:cubicBezTo>
                  <a:cubicBezTo>
                    <a:pt x="27094" y="15220"/>
                    <a:pt x="27079" y="15324"/>
                    <a:pt x="26945" y="15459"/>
                  </a:cubicBezTo>
                  <a:cubicBezTo>
                    <a:pt x="26795" y="15608"/>
                    <a:pt x="26646" y="15713"/>
                    <a:pt x="26527" y="15832"/>
                  </a:cubicBezTo>
                  <a:cubicBezTo>
                    <a:pt x="26422" y="15937"/>
                    <a:pt x="26243" y="16176"/>
                    <a:pt x="26108" y="16250"/>
                  </a:cubicBezTo>
                  <a:cubicBezTo>
                    <a:pt x="25929" y="16340"/>
                    <a:pt x="25705" y="16609"/>
                    <a:pt x="25601" y="16713"/>
                  </a:cubicBezTo>
                  <a:lnTo>
                    <a:pt x="25630" y="16699"/>
                  </a:lnTo>
                  <a:cubicBezTo>
                    <a:pt x="25630" y="16699"/>
                    <a:pt x="25630" y="16699"/>
                    <a:pt x="25630" y="16699"/>
                  </a:cubicBezTo>
                  <a:cubicBezTo>
                    <a:pt x="25586" y="16728"/>
                    <a:pt x="25212" y="16937"/>
                    <a:pt x="25093" y="17057"/>
                  </a:cubicBezTo>
                  <a:cubicBezTo>
                    <a:pt x="24899" y="17236"/>
                    <a:pt x="24943" y="17311"/>
                    <a:pt x="24719" y="17430"/>
                  </a:cubicBezTo>
                  <a:cubicBezTo>
                    <a:pt x="24600" y="17490"/>
                    <a:pt x="24376" y="17684"/>
                    <a:pt x="24301" y="17774"/>
                  </a:cubicBezTo>
                  <a:cubicBezTo>
                    <a:pt x="24152" y="17908"/>
                    <a:pt x="23928" y="17968"/>
                    <a:pt x="23793" y="18102"/>
                  </a:cubicBezTo>
                  <a:cubicBezTo>
                    <a:pt x="23659" y="18237"/>
                    <a:pt x="23495" y="18282"/>
                    <a:pt x="23330" y="18356"/>
                  </a:cubicBezTo>
                  <a:cubicBezTo>
                    <a:pt x="23136" y="18446"/>
                    <a:pt x="22987" y="18610"/>
                    <a:pt x="22822" y="18775"/>
                  </a:cubicBezTo>
                  <a:cubicBezTo>
                    <a:pt x="22688" y="18909"/>
                    <a:pt x="22628" y="18984"/>
                    <a:pt x="22494" y="19118"/>
                  </a:cubicBezTo>
                  <a:cubicBezTo>
                    <a:pt x="22374" y="19223"/>
                    <a:pt x="22210" y="19342"/>
                    <a:pt x="22076" y="19447"/>
                  </a:cubicBezTo>
                  <a:cubicBezTo>
                    <a:pt x="21926" y="19551"/>
                    <a:pt x="21822" y="19686"/>
                    <a:pt x="21687" y="19820"/>
                  </a:cubicBezTo>
                  <a:cubicBezTo>
                    <a:pt x="21523" y="19984"/>
                    <a:pt x="21448" y="20119"/>
                    <a:pt x="21359" y="20283"/>
                  </a:cubicBezTo>
                  <a:cubicBezTo>
                    <a:pt x="21284" y="20432"/>
                    <a:pt x="21120" y="20597"/>
                    <a:pt x="21015" y="20716"/>
                  </a:cubicBezTo>
                  <a:cubicBezTo>
                    <a:pt x="20851" y="20881"/>
                    <a:pt x="20836" y="21105"/>
                    <a:pt x="20687" y="21299"/>
                  </a:cubicBezTo>
                  <a:cubicBezTo>
                    <a:pt x="20567" y="21448"/>
                    <a:pt x="20522" y="21568"/>
                    <a:pt x="20478" y="21762"/>
                  </a:cubicBezTo>
                  <a:cubicBezTo>
                    <a:pt x="20433" y="21941"/>
                    <a:pt x="20283" y="22225"/>
                    <a:pt x="20224" y="22344"/>
                  </a:cubicBezTo>
                  <a:cubicBezTo>
                    <a:pt x="20119" y="22538"/>
                    <a:pt x="20089" y="22762"/>
                    <a:pt x="20015" y="22942"/>
                  </a:cubicBezTo>
                  <a:cubicBezTo>
                    <a:pt x="19895" y="23181"/>
                    <a:pt x="19865" y="23420"/>
                    <a:pt x="19761" y="23659"/>
                  </a:cubicBezTo>
                  <a:cubicBezTo>
                    <a:pt x="19656" y="23853"/>
                    <a:pt x="19611" y="24062"/>
                    <a:pt x="19552" y="24196"/>
                  </a:cubicBezTo>
                  <a:cubicBezTo>
                    <a:pt x="19477" y="24346"/>
                    <a:pt x="19402" y="24600"/>
                    <a:pt x="19342" y="24749"/>
                  </a:cubicBezTo>
                  <a:cubicBezTo>
                    <a:pt x="19253" y="24913"/>
                    <a:pt x="19178" y="25182"/>
                    <a:pt x="19133" y="25376"/>
                  </a:cubicBezTo>
                  <a:cubicBezTo>
                    <a:pt x="19074" y="25570"/>
                    <a:pt x="18969" y="25780"/>
                    <a:pt x="18879" y="25959"/>
                  </a:cubicBezTo>
                  <a:cubicBezTo>
                    <a:pt x="18775" y="26153"/>
                    <a:pt x="18715" y="26362"/>
                    <a:pt x="18670" y="26556"/>
                  </a:cubicBezTo>
                  <a:cubicBezTo>
                    <a:pt x="18611" y="26780"/>
                    <a:pt x="18506" y="26945"/>
                    <a:pt x="18461" y="27139"/>
                  </a:cubicBezTo>
                  <a:cubicBezTo>
                    <a:pt x="18401" y="27348"/>
                    <a:pt x="18252" y="27557"/>
                    <a:pt x="18207" y="27721"/>
                  </a:cubicBezTo>
                  <a:cubicBezTo>
                    <a:pt x="18148" y="27960"/>
                    <a:pt x="18088" y="28095"/>
                    <a:pt x="18028" y="28319"/>
                  </a:cubicBezTo>
                  <a:cubicBezTo>
                    <a:pt x="17998" y="28468"/>
                    <a:pt x="17834" y="28647"/>
                    <a:pt x="17744" y="28737"/>
                  </a:cubicBezTo>
                  <a:cubicBezTo>
                    <a:pt x="17595" y="28871"/>
                    <a:pt x="17401" y="29021"/>
                    <a:pt x="17281" y="29110"/>
                  </a:cubicBezTo>
                  <a:cubicBezTo>
                    <a:pt x="17102" y="29245"/>
                    <a:pt x="16908" y="29364"/>
                    <a:pt x="16773" y="29499"/>
                  </a:cubicBezTo>
                  <a:cubicBezTo>
                    <a:pt x="16729" y="29543"/>
                    <a:pt x="16669" y="29573"/>
                    <a:pt x="16594" y="29603"/>
                  </a:cubicBezTo>
                  <a:cubicBezTo>
                    <a:pt x="16505" y="29648"/>
                    <a:pt x="16415" y="29678"/>
                    <a:pt x="16355" y="29738"/>
                  </a:cubicBezTo>
                  <a:cubicBezTo>
                    <a:pt x="16221" y="29872"/>
                    <a:pt x="15997" y="29932"/>
                    <a:pt x="15847" y="29991"/>
                  </a:cubicBezTo>
                  <a:cubicBezTo>
                    <a:pt x="15668" y="30096"/>
                    <a:pt x="15429" y="30171"/>
                    <a:pt x="15265" y="30201"/>
                  </a:cubicBezTo>
                  <a:cubicBezTo>
                    <a:pt x="15071" y="30260"/>
                    <a:pt x="14906" y="30320"/>
                    <a:pt x="14712" y="30380"/>
                  </a:cubicBezTo>
                  <a:cubicBezTo>
                    <a:pt x="14488" y="30425"/>
                    <a:pt x="14324" y="30589"/>
                    <a:pt x="14175" y="30634"/>
                  </a:cubicBezTo>
                  <a:cubicBezTo>
                    <a:pt x="13980" y="30678"/>
                    <a:pt x="13846" y="30813"/>
                    <a:pt x="13712" y="30873"/>
                  </a:cubicBezTo>
                  <a:cubicBezTo>
                    <a:pt x="13577" y="30947"/>
                    <a:pt x="13428" y="31112"/>
                    <a:pt x="13293" y="31216"/>
                  </a:cubicBezTo>
                  <a:cubicBezTo>
                    <a:pt x="13159" y="31306"/>
                    <a:pt x="12905" y="31306"/>
                    <a:pt x="12696" y="31306"/>
                  </a:cubicBezTo>
                  <a:cubicBezTo>
                    <a:pt x="12502" y="31306"/>
                    <a:pt x="12323" y="31231"/>
                    <a:pt x="12113" y="31171"/>
                  </a:cubicBezTo>
                  <a:cubicBezTo>
                    <a:pt x="11889" y="31112"/>
                    <a:pt x="11770" y="31067"/>
                    <a:pt x="11561" y="30962"/>
                  </a:cubicBezTo>
                  <a:cubicBezTo>
                    <a:pt x="11382" y="30873"/>
                    <a:pt x="11173" y="30843"/>
                    <a:pt x="10978" y="30843"/>
                  </a:cubicBezTo>
                  <a:cubicBezTo>
                    <a:pt x="10799" y="30843"/>
                    <a:pt x="10515" y="30664"/>
                    <a:pt x="10351" y="30589"/>
                  </a:cubicBezTo>
                  <a:cubicBezTo>
                    <a:pt x="10142" y="30484"/>
                    <a:pt x="9948" y="30425"/>
                    <a:pt x="9709" y="30380"/>
                  </a:cubicBezTo>
                  <a:cubicBezTo>
                    <a:pt x="9485" y="30320"/>
                    <a:pt x="9365" y="30275"/>
                    <a:pt x="9216" y="30201"/>
                  </a:cubicBezTo>
                  <a:cubicBezTo>
                    <a:pt x="9052" y="30126"/>
                    <a:pt x="8843" y="30126"/>
                    <a:pt x="8663" y="30081"/>
                  </a:cubicBezTo>
                  <a:cubicBezTo>
                    <a:pt x="8484" y="30036"/>
                    <a:pt x="8305" y="29947"/>
                    <a:pt x="8155" y="29872"/>
                  </a:cubicBezTo>
                  <a:cubicBezTo>
                    <a:pt x="7991" y="29782"/>
                    <a:pt x="7812" y="29723"/>
                    <a:pt x="7618" y="29618"/>
                  </a:cubicBezTo>
                  <a:cubicBezTo>
                    <a:pt x="7394" y="29499"/>
                    <a:pt x="7244" y="29454"/>
                    <a:pt x="7065" y="29364"/>
                  </a:cubicBezTo>
                  <a:cubicBezTo>
                    <a:pt x="6931" y="29304"/>
                    <a:pt x="6737" y="29170"/>
                    <a:pt x="6647" y="29065"/>
                  </a:cubicBezTo>
                  <a:cubicBezTo>
                    <a:pt x="6527" y="28961"/>
                    <a:pt x="6438" y="28901"/>
                    <a:pt x="6274" y="28841"/>
                  </a:cubicBezTo>
                  <a:cubicBezTo>
                    <a:pt x="6244" y="28841"/>
                    <a:pt x="6214" y="28826"/>
                    <a:pt x="6184" y="28826"/>
                  </a:cubicBezTo>
                  <a:cubicBezTo>
                    <a:pt x="6050" y="28782"/>
                    <a:pt x="5855" y="28632"/>
                    <a:pt x="5766" y="28573"/>
                  </a:cubicBezTo>
                  <a:cubicBezTo>
                    <a:pt x="5601" y="28438"/>
                    <a:pt x="5452" y="28348"/>
                    <a:pt x="5303" y="28274"/>
                  </a:cubicBezTo>
                  <a:cubicBezTo>
                    <a:pt x="5168" y="28214"/>
                    <a:pt x="5049" y="28065"/>
                    <a:pt x="4929" y="27930"/>
                  </a:cubicBezTo>
                  <a:cubicBezTo>
                    <a:pt x="4765" y="27781"/>
                    <a:pt x="4661" y="27796"/>
                    <a:pt x="4422" y="27721"/>
                  </a:cubicBezTo>
                  <a:cubicBezTo>
                    <a:pt x="4183" y="27661"/>
                    <a:pt x="4033" y="27661"/>
                    <a:pt x="3824" y="27557"/>
                  </a:cubicBezTo>
                  <a:cubicBezTo>
                    <a:pt x="3645" y="27467"/>
                    <a:pt x="3570" y="27378"/>
                    <a:pt x="3451" y="27228"/>
                  </a:cubicBezTo>
                  <a:cubicBezTo>
                    <a:pt x="3331" y="27049"/>
                    <a:pt x="3212" y="26855"/>
                    <a:pt x="3122" y="26676"/>
                  </a:cubicBezTo>
                  <a:cubicBezTo>
                    <a:pt x="3033" y="26511"/>
                    <a:pt x="2958" y="26422"/>
                    <a:pt x="2868" y="26213"/>
                  </a:cubicBezTo>
                  <a:cubicBezTo>
                    <a:pt x="2764" y="26018"/>
                    <a:pt x="2704" y="25794"/>
                    <a:pt x="2659" y="25585"/>
                  </a:cubicBezTo>
                  <a:cubicBezTo>
                    <a:pt x="2599" y="25376"/>
                    <a:pt x="2450" y="25167"/>
                    <a:pt x="2405" y="24958"/>
                  </a:cubicBezTo>
                  <a:cubicBezTo>
                    <a:pt x="2345" y="24749"/>
                    <a:pt x="2331" y="24644"/>
                    <a:pt x="2271" y="24450"/>
                  </a:cubicBezTo>
                  <a:cubicBezTo>
                    <a:pt x="2226" y="24271"/>
                    <a:pt x="2136" y="24092"/>
                    <a:pt x="2062" y="23942"/>
                  </a:cubicBezTo>
                  <a:cubicBezTo>
                    <a:pt x="2047" y="23913"/>
                    <a:pt x="2047" y="23898"/>
                    <a:pt x="2032" y="23868"/>
                  </a:cubicBezTo>
                  <a:cubicBezTo>
                    <a:pt x="1942" y="23703"/>
                    <a:pt x="1897" y="23599"/>
                    <a:pt x="1853" y="23435"/>
                  </a:cubicBezTo>
                  <a:cubicBezTo>
                    <a:pt x="1808" y="23225"/>
                    <a:pt x="1673" y="23151"/>
                    <a:pt x="1614" y="22927"/>
                  </a:cubicBezTo>
                  <a:cubicBezTo>
                    <a:pt x="1614" y="22927"/>
                    <a:pt x="1614" y="22912"/>
                    <a:pt x="1614" y="22912"/>
                  </a:cubicBezTo>
                  <a:lnTo>
                    <a:pt x="1599" y="22897"/>
                  </a:lnTo>
                  <a:cubicBezTo>
                    <a:pt x="1569" y="22762"/>
                    <a:pt x="1434" y="22598"/>
                    <a:pt x="1345" y="22434"/>
                  </a:cubicBezTo>
                  <a:cubicBezTo>
                    <a:pt x="1285" y="22299"/>
                    <a:pt x="1151" y="22105"/>
                    <a:pt x="1061" y="22016"/>
                  </a:cubicBezTo>
                  <a:cubicBezTo>
                    <a:pt x="956" y="21911"/>
                    <a:pt x="927" y="21702"/>
                    <a:pt x="852" y="21553"/>
                  </a:cubicBezTo>
                  <a:cubicBezTo>
                    <a:pt x="747" y="21359"/>
                    <a:pt x="732" y="21239"/>
                    <a:pt x="643" y="21045"/>
                  </a:cubicBezTo>
                  <a:cubicBezTo>
                    <a:pt x="523" y="20821"/>
                    <a:pt x="449" y="20761"/>
                    <a:pt x="389" y="20507"/>
                  </a:cubicBezTo>
                  <a:cubicBezTo>
                    <a:pt x="344" y="20343"/>
                    <a:pt x="269" y="20208"/>
                    <a:pt x="225" y="19999"/>
                  </a:cubicBezTo>
                  <a:cubicBezTo>
                    <a:pt x="180" y="19835"/>
                    <a:pt x="90" y="19656"/>
                    <a:pt x="45" y="19492"/>
                  </a:cubicBezTo>
                  <a:cubicBezTo>
                    <a:pt x="1" y="19297"/>
                    <a:pt x="1" y="19073"/>
                    <a:pt x="1" y="18864"/>
                  </a:cubicBezTo>
                  <a:cubicBezTo>
                    <a:pt x="1" y="18715"/>
                    <a:pt x="195" y="18551"/>
                    <a:pt x="254" y="18476"/>
                  </a:cubicBezTo>
                  <a:cubicBezTo>
                    <a:pt x="404" y="18341"/>
                    <a:pt x="493" y="18282"/>
                    <a:pt x="673" y="18192"/>
                  </a:cubicBezTo>
                  <a:cubicBezTo>
                    <a:pt x="867" y="18102"/>
                    <a:pt x="1031" y="18013"/>
                    <a:pt x="1180" y="17983"/>
                  </a:cubicBezTo>
                  <a:cubicBezTo>
                    <a:pt x="1345" y="17938"/>
                    <a:pt x="1599" y="17849"/>
                    <a:pt x="1733" y="17804"/>
                  </a:cubicBezTo>
                  <a:cubicBezTo>
                    <a:pt x="1957" y="17759"/>
                    <a:pt x="2106" y="17699"/>
                    <a:pt x="2316" y="17639"/>
                  </a:cubicBezTo>
                  <a:lnTo>
                    <a:pt x="2316" y="17639"/>
                  </a:lnTo>
                  <a:cubicBezTo>
                    <a:pt x="2540" y="17595"/>
                    <a:pt x="2659" y="17565"/>
                    <a:pt x="2913" y="17565"/>
                  </a:cubicBezTo>
                  <a:lnTo>
                    <a:pt x="3540" y="17565"/>
                  </a:lnTo>
                  <a:cubicBezTo>
                    <a:pt x="3660" y="17565"/>
                    <a:pt x="3884" y="17744"/>
                    <a:pt x="3959" y="17804"/>
                  </a:cubicBezTo>
                  <a:cubicBezTo>
                    <a:pt x="4048" y="17908"/>
                    <a:pt x="4377" y="17998"/>
                    <a:pt x="4496" y="18058"/>
                  </a:cubicBezTo>
                  <a:cubicBezTo>
                    <a:pt x="4720" y="18162"/>
                    <a:pt x="4795" y="18267"/>
                    <a:pt x="4959" y="18356"/>
                  </a:cubicBezTo>
                  <a:cubicBezTo>
                    <a:pt x="5138" y="18446"/>
                    <a:pt x="5228" y="18565"/>
                    <a:pt x="5392" y="18655"/>
                  </a:cubicBezTo>
                  <a:cubicBezTo>
                    <a:pt x="5512" y="18715"/>
                    <a:pt x="5631" y="18864"/>
                    <a:pt x="5721" y="18939"/>
                  </a:cubicBezTo>
                  <a:cubicBezTo>
                    <a:pt x="5855" y="19073"/>
                    <a:pt x="5915" y="19178"/>
                    <a:pt x="6020" y="19282"/>
                  </a:cubicBezTo>
                  <a:cubicBezTo>
                    <a:pt x="6139" y="19417"/>
                    <a:pt x="6229" y="19626"/>
                    <a:pt x="6348" y="19745"/>
                  </a:cubicBezTo>
                  <a:cubicBezTo>
                    <a:pt x="6498" y="19880"/>
                    <a:pt x="6572" y="19969"/>
                    <a:pt x="6647" y="20119"/>
                  </a:cubicBezTo>
                  <a:cubicBezTo>
                    <a:pt x="6722" y="20283"/>
                    <a:pt x="6871" y="20477"/>
                    <a:pt x="6976" y="20582"/>
                  </a:cubicBezTo>
                  <a:cubicBezTo>
                    <a:pt x="7005" y="20597"/>
                    <a:pt x="7020" y="20612"/>
                    <a:pt x="7035" y="20642"/>
                  </a:cubicBezTo>
                  <a:cubicBezTo>
                    <a:pt x="7125" y="20761"/>
                    <a:pt x="7200" y="20940"/>
                    <a:pt x="7229" y="21090"/>
                  </a:cubicBezTo>
                  <a:cubicBezTo>
                    <a:pt x="7259" y="21209"/>
                    <a:pt x="7468" y="21403"/>
                    <a:pt x="7528" y="21463"/>
                  </a:cubicBezTo>
                  <a:cubicBezTo>
                    <a:pt x="7707" y="21642"/>
                    <a:pt x="7767" y="21866"/>
                    <a:pt x="7872" y="22060"/>
                  </a:cubicBezTo>
                  <a:cubicBezTo>
                    <a:pt x="7961" y="22255"/>
                    <a:pt x="8066" y="22374"/>
                    <a:pt x="8111" y="22598"/>
                  </a:cubicBezTo>
                  <a:cubicBezTo>
                    <a:pt x="8155" y="22748"/>
                    <a:pt x="8290" y="22867"/>
                    <a:pt x="8335" y="23016"/>
                  </a:cubicBezTo>
                  <a:cubicBezTo>
                    <a:pt x="8380" y="23211"/>
                    <a:pt x="8469" y="23300"/>
                    <a:pt x="8544" y="23435"/>
                  </a:cubicBezTo>
                  <a:cubicBezTo>
                    <a:pt x="8604" y="23584"/>
                    <a:pt x="8648" y="23659"/>
                    <a:pt x="8708" y="23778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3966250" y="2352275"/>
              <a:ext cx="63875" cy="126250"/>
            </a:xfrm>
            <a:custGeom>
              <a:avLst/>
              <a:gdLst/>
              <a:ahLst/>
              <a:cxnLst/>
              <a:rect l="l" t="t" r="r" b="b"/>
              <a:pathLst>
                <a:path w="2555" h="5050" fill="none" extrusionOk="0">
                  <a:moveTo>
                    <a:pt x="2450" y="1"/>
                  </a:moveTo>
                  <a:cubicBezTo>
                    <a:pt x="2555" y="210"/>
                    <a:pt x="2286" y="449"/>
                    <a:pt x="2226" y="673"/>
                  </a:cubicBezTo>
                  <a:cubicBezTo>
                    <a:pt x="2181" y="897"/>
                    <a:pt x="2151" y="1106"/>
                    <a:pt x="2107" y="1300"/>
                  </a:cubicBezTo>
                  <a:cubicBezTo>
                    <a:pt x="2062" y="1509"/>
                    <a:pt x="2032" y="1659"/>
                    <a:pt x="1987" y="1853"/>
                  </a:cubicBezTo>
                  <a:cubicBezTo>
                    <a:pt x="1942" y="2017"/>
                    <a:pt x="1868" y="2181"/>
                    <a:pt x="1808" y="2391"/>
                  </a:cubicBezTo>
                  <a:cubicBezTo>
                    <a:pt x="1748" y="2644"/>
                    <a:pt x="1614" y="2704"/>
                    <a:pt x="1554" y="2898"/>
                  </a:cubicBezTo>
                  <a:cubicBezTo>
                    <a:pt x="1509" y="3122"/>
                    <a:pt x="1330" y="3257"/>
                    <a:pt x="1225" y="3361"/>
                  </a:cubicBezTo>
                  <a:cubicBezTo>
                    <a:pt x="1061" y="3526"/>
                    <a:pt x="957" y="3720"/>
                    <a:pt x="852" y="3824"/>
                  </a:cubicBezTo>
                  <a:cubicBezTo>
                    <a:pt x="688" y="3989"/>
                    <a:pt x="613" y="4153"/>
                    <a:pt x="508" y="4287"/>
                  </a:cubicBezTo>
                  <a:cubicBezTo>
                    <a:pt x="389" y="4452"/>
                    <a:pt x="314" y="4631"/>
                    <a:pt x="255" y="4750"/>
                  </a:cubicBezTo>
                  <a:cubicBezTo>
                    <a:pt x="195" y="4885"/>
                    <a:pt x="90" y="4945"/>
                    <a:pt x="1" y="5049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3633175" y="2712600"/>
              <a:ext cx="8625" cy="3400"/>
            </a:xfrm>
            <a:custGeom>
              <a:avLst/>
              <a:gdLst/>
              <a:ahLst/>
              <a:cxnLst/>
              <a:rect l="l" t="t" r="r" b="b"/>
              <a:pathLst>
                <a:path w="345" h="136" fill="none" extrusionOk="0">
                  <a:moveTo>
                    <a:pt x="1" y="135"/>
                  </a:moveTo>
                  <a:cubicBezTo>
                    <a:pt x="120" y="105"/>
                    <a:pt x="225" y="46"/>
                    <a:pt x="344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3707875" y="2744350"/>
              <a:ext cx="16450" cy="27275"/>
            </a:xfrm>
            <a:custGeom>
              <a:avLst/>
              <a:gdLst/>
              <a:ahLst/>
              <a:cxnLst/>
              <a:rect l="l" t="t" r="r" b="b"/>
              <a:pathLst>
                <a:path w="658" h="1091" fill="none" extrusionOk="0">
                  <a:moveTo>
                    <a:pt x="0" y="1091"/>
                  </a:moveTo>
                  <a:cubicBezTo>
                    <a:pt x="120" y="986"/>
                    <a:pt x="269" y="732"/>
                    <a:pt x="388" y="628"/>
                  </a:cubicBezTo>
                  <a:cubicBezTo>
                    <a:pt x="538" y="463"/>
                    <a:pt x="523" y="329"/>
                    <a:pt x="627" y="120"/>
                  </a:cubicBezTo>
                  <a:cubicBezTo>
                    <a:pt x="657" y="75"/>
                    <a:pt x="627" y="30"/>
                    <a:pt x="627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3740350" y="2741000"/>
              <a:ext cx="7875" cy="24275"/>
            </a:xfrm>
            <a:custGeom>
              <a:avLst/>
              <a:gdLst/>
              <a:ahLst/>
              <a:cxnLst/>
              <a:rect l="l" t="t" r="r" b="b"/>
              <a:pathLst>
                <a:path w="315" h="971" fill="none" extrusionOk="0">
                  <a:moveTo>
                    <a:pt x="0" y="971"/>
                  </a:moveTo>
                  <a:cubicBezTo>
                    <a:pt x="105" y="792"/>
                    <a:pt x="239" y="642"/>
                    <a:pt x="299" y="344"/>
                  </a:cubicBezTo>
                  <a:cubicBezTo>
                    <a:pt x="314" y="284"/>
                    <a:pt x="254" y="90"/>
                    <a:pt x="254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9"/>
            <p:cNvSpPr/>
            <p:nvPr/>
          </p:nvSpPr>
          <p:spPr>
            <a:xfrm>
              <a:off x="3520800" y="2683100"/>
              <a:ext cx="22050" cy="27300"/>
            </a:xfrm>
            <a:custGeom>
              <a:avLst/>
              <a:gdLst/>
              <a:ahLst/>
              <a:cxnLst/>
              <a:rect l="l" t="t" r="r" b="b"/>
              <a:pathLst>
                <a:path w="882" h="1092" fill="none" extrusionOk="0">
                  <a:moveTo>
                    <a:pt x="0" y="1091"/>
                  </a:moveTo>
                  <a:cubicBezTo>
                    <a:pt x="45" y="882"/>
                    <a:pt x="359" y="852"/>
                    <a:pt x="553" y="763"/>
                  </a:cubicBezTo>
                  <a:cubicBezTo>
                    <a:pt x="687" y="688"/>
                    <a:pt x="732" y="449"/>
                    <a:pt x="807" y="300"/>
                  </a:cubicBezTo>
                  <a:cubicBezTo>
                    <a:pt x="881" y="150"/>
                    <a:pt x="881" y="120"/>
                    <a:pt x="852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3604050" y="2582300"/>
              <a:ext cx="86675" cy="60125"/>
            </a:xfrm>
            <a:custGeom>
              <a:avLst/>
              <a:gdLst/>
              <a:ahLst/>
              <a:cxnLst/>
              <a:rect l="l" t="t" r="r" b="b"/>
              <a:pathLst>
                <a:path w="3467" h="2405" fill="none" extrusionOk="0">
                  <a:moveTo>
                    <a:pt x="3361" y="2405"/>
                  </a:moveTo>
                  <a:cubicBezTo>
                    <a:pt x="3436" y="2256"/>
                    <a:pt x="3466" y="2017"/>
                    <a:pt x="3361" y="1808"/>
                  </a:cubicBezTo>
                  <a:cubicBezTo>
                    <a:pt x="3242" y="1583"/>
                    <a:pt x="3152" y="1554"/>
                    <a:pt x="3108" y="1345"/>
                  </a:cubicBezTo>
                  <a:cubicBezTo>
                    <a:pt x="3093" y="1300"/>
                    <a:pt x="2854" y="1091"/>
                    <a:pt x="2809" y="1016"/>
                  </a:cubicBezTo>
                  <a:cubicBezTo>
                    <a:pt x="2734" y="837"/>
                    <a:pt x="2615" y="717"/>
                    <a:pt x="2435" y="628"/>
                  </a:cubicBezTo>
                  <a:cubicBezTo>
                    <a:pt x="2241" y="538"/>
                    <a:pt x="2196" y="478"/>
                    <a:pt x="1972" y="418"/>
                  </a:cubicBezTo>
                  <a:cubicBezTo>
                    <a:pt x="1853" y="389"/>
                    <a:pt x="1569" y="224"/>
                    <a:pt x="1465" y="165"/>
                  </a:cubicBezTo>
                  <a:cubicBezTo>
                    <a:pt x="1300" y="90"/>
                    <a:pt x="1121" y="90"/>
                    <a:pt x="957" y="45"/>
                  </a:cubicBezTo>
                  <a:cubicBezTo>
                    <a:pt x="793" y="0"/>
                    <a:pt x="598" y="0"/>
                    <a:pt x="374" y="0"/>
                  </a:cubicBezTo>
                  <a:lnTo>
                    <a:pt x="1" y="0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3680600" y="2563625"/>
              <a:ext cx="97850" cy="49325"/>
            </a:xfrm>
            <a:custGeom>
              <a:avLst/>
              <a:gdLst/>
              <a:ahLst/>
              <a:cxnLst/>
              <a:rect l="l" t="t" r="r" b="b"/>
              <a:pathLst>
                <a:path w="3914" h="1973" fill="none" extrusionOk="0">
                  <a:moveTo>
                    <a:pt x="3914" y="0"/>
                  </a:moveTo>
                  <a:cubicBezTo>
                    <a:pt x="3735" y="0"/>
                    <a:pt x="3496" y="195"/>
                    <a:pt x="3287" y="239"/>
                  </a:cubicBezTo>
                  <a:cubicBezTo>
                    <a:pt x="3107" y="284"/>
                    <a:pt x="2913" y="449"/>
                    <a:pt x="2779" y="538"/>
                  </a:cubicBezTo>
                  <a:cubicBezTo>
                    <a:pt x="2629" y="643"/>
                    <a:pt x="2510" y="717"/>
                    <a:pt x="2361" y="837"/>
                  </a:cubicBezTo>
                  <a:cubicBezTo>
                    <a:pt x="2181" y="971"/>
                    <a:pt x="2032" y="1016"/>
                    <a:pt x="1898" y="1091"/>
                  </a:cubicBezTo>
                  <a:cubicBezTo>
                    <a:pt x="1703" y="1180"/>
                    <a:pt x="1554" y="1255"/>
                    <a:pt x="1435" y="1375"/>
                  </a:cubicBezTo>
                  <a:cubicBezTo>
                    <a:pt x="1285" y="1524"/>
                    <a:pt x="972" y="1643"/>
                    <a:pt x="837" y="1718"/>
                  </a:cubicBezTo>
                  <a:cubicBezTo>
                    <a:pt x="643" y="1823"/>
                    <a:pt x="419" y="1882"/>
                    <a:pt x="210" y="1927"/>
                  </a:cubicBezTo>
                  <a:cubicBezTo>
                    <a:pt x="150" y="1942"/>
                    <a:pt x="75" y="1957"/>
                    <a:pt x="1" y="1972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3436775" y="2455350"/>
              <a:ext cx="47450" cy="132200"/>
            </a:xfrm>
            <a:custGeom>
              <a:avLst/>
              <a:gdLst/>
              <a:ahLst/>
              <a:cxnLst/>
              <a:rect l="l" t="t" r="r" b="b"/>
              <a:pathLst>
                <a:path w="1898" h="5288" fill="none" extrusionOk="0">
                  <a:moveTo>
                    <a:pt x="45" y="5168"/>
                  </a:moveTo>
                  <a:cubicBezTo>
                    <a:pt x="31" y="5168"/>
                    <a:pt x="16" y="5183"/>
                    <a:pt x="16" y="5183"/>
                  </a:cubicBezTo>
                  <a:cubicBezTo>
                    <a:pt x="1" y="5183"/>
                    <a:pt x="16" y="5198"/>
                    <a:pt x="16" y="5198"/>
                  </a:cubicBezTo>
                  <a:cubicBezTo>
                    <a:pt x="90" y="5243"/>
                    <a:pt x="479" y="5287"/>
                    <a:pt x="643" y="5287"/>
                  </a:cubicBezTo>
                  <a:cubicBezTo>
                    <a:pt x="867" y="5287"/>
                    <a:pt x="1061" y="5243"/>
                    <a:pt x="1225" y="5213"/>
                  </a:cubicBezTo>
                  <a:cubicBezTo>
                    <a:pt x="1464" y="5153"/>
                    <a:pt x="1629" y="5108"/>
                    <a:pt x="1733" y="4914"/>
                  </a:cubicBezTo>
                  <a:cubicBezTo>
                    <a:pt x="1823" y="4735"/>
                    <a:pt x="1808" y="4570"/>
                    <a:pt x="1808" y="4331"/>
                  </a:cubicBezTo>
                  <a:lnTo>
                    <a:pt x="1808" y="3988"/>
                  </a:lnTo>
                  <a:lnTo>
                    <a:pt x="1808" y="3689"/>
                  </a:lnTo>
                  <a:cubicBezTo>
                    <a:pt x="1808" y="3495"/>
                    <a:pt x="1823" y="3241"/>
                    <a:pt x="1853" y="3107"/>
                  </a:cubicBezTo>
                  <a:cubicBezTo>
                    <a:pt x="1898" y="2913"/>
                    <a:pt x="1898" y="2659"/>
                    <a:pt x="1853" y="2524"/>
                  </a:cubicBezTo>
                  <a:cubicBezTo>
                    <a:pt x="1808" y="2330"/>
                    <a:pt x="1778" y="2166"/>
                    <a:pt x="1778" y="1972"/>
                  </a:cubicBezTo>
                  <a:cubicBezTo>
                    <a:pt x="1778" y="1688"/>
                    <a:pt x="1688" y="1688"/>
                    <a:pt x="1599" y="1509"/>
                  </a:cubicBezTo>
                  <a:cubicBezTo>
                    <a:pt x="1494" y="1300"/>
                    <a:pt x="1420" y="1225"/>
                    <a:pt x="1315" y="1001"/>
                  </a:cubicBezTo>
                  <a:cubicBezTo>
                    <a:pt x="1225" y="836"/>
                    <a:pt x="1166" y="702"/>
                    <a:pt x="1061" y="583"/>
                  </a:cubicBezTo>
                  <a:cubicBezTo>
                    <a:pt x="957" y="478"/>
                    <a:pt x="912" y="314"/>
                    <a:pt x="807" y="209"/>
                  </a:cubicBezTo>
                  <a:cubicBezTo>
                    <a:pt x="792" y="209"/>
                    <a:pt x="792" y="194"/>
                    <a:pt x="792" y="179"/>
                  </a:cubicBezTo>
                  <a:cubicBezTo>
                    <a:pt x="747" y="135"/>
                    <a:pt x="733" y="30"/>
                    <a:pt x="718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3447600" y="2552425"/>
              <a:ext cx="34375" cy="17200"/>
            </a:xfrm>
            <a:custGeom>
              <a:avLst/>
              <a:gdLst/>
              <a:ahLst/>
              <a:cxnLst/>
              <a:rect l="l" t="t" r="r" b="b"/>
              <a:pathLst>
                <a:path w="1375" h="688" fill="none" extrusionOk="0">
                  <a:moveTo>
                    <a:pt x="1375" y="105"/>
                  </a:moveTo>
                  <a:cubicBezTo>
                    <a:pt x="1270" y="0"/>
                    <a:pt x="972" y="15"/>
                    <a:pt x="792" y="105"/>
                  </a:cubicBezTo>
                  <a:cubicBezTo>
                    <a:pt x="598" y="195"/>
                    <a:pt x="449" y="374"/>
                    <a:pt x="285" y="478"/>
                  </a:cubicBezTo>
                  <a:cubicBezTo>
                    <a:pt x="165" y="583"/>
                    <a:pt x="150" y="613"/>
                    <a:pt x="1" y="687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3585025" y="2398575"/>
              <a:ext cx="113525" cy="156475"/>
            </a:xfrm>
            <a:custGeom>
              <a:avLst/>
              <a:gdLst/>
              <a:ahLst/>
              <a:cxnLst/>
              <a:rect l="l" t="t" r="r" b="b"/>
              <a:pathLst>
                <a:path w="4541" h="6259" fill="none" extrusionOk="0">
                  <a:moveTo>
                    <a:pt x="164" y="6139"/>
                  </a:moveTo>
                  <a:cubicBezTo>
                    <a:pt x="0" y="6259"/>
                    <a:pt x="403" y="5781"/>
                    <a:pt x="508" y="5587"/>
                  </a:cubicBezTo>
                  <a:cubicBezTo>
                    <a:pt x="598" y="5408"/>
                    <a:pt x="553" y="5154"/>
                    <a:pt x="553" y="4960"/>
                  </a:cubicBezTo>
                  <a:cubicBezTo>
                    <a:pt x="553" y="4750"/>
                    <a:pt x="672" y="4586"/>
                    <a:pt x="717" y="4407"/>
                  </a:cubicBezTo>
                  <a:cubicBezTo>
                    <a:pt x="747" y="4272"/>
                    <a:pt x="941" y="4123"/>
                    <a:pt x="1016" y="3989"/>
                  </a:cubicBezTo>
                  <a:cubicBezTo>
                    <a:pt x="1076" y="3854"/>
                    <a:pt x="1315" y="3690"/>
                    <a:pt x="1434" y="3571"/>
                  </a:cubicBezTo>
                  <a:cubicBezTo>
                    <a:pt x="1554" y="3436"/>
                    <a:pt x="1673" y="3302"/>
                    <a:pt x="1763" y="3107"/>
                  </a:cubicBezTo>
                  <a:cubicBezTo>
                    <a:pt x="1852" y="2943"/>
                    <a:pt x="2031" y="2794"/>
                    <a:pt x="2151" y="2689"/>
                  </a:cubicBezTo>
                  <a:cubicBezTo>
                    <a:pt x="2285" y="2555"/>
                    <a:pt x="2375" y="2420"/>
                    <a:pt x="2480" y="2316"/>
                  </a:cubicBezTo>
                  <a:cubicBezTo>
                    <a:pt x="2599" y="2196"/>
                    <a:pt x="2748" y="2047"/>
                    <a:pt x="2898" y="1972"/>
                  </a:cubicBezTo>
                  <a:cubicBezTo>
                    <a:pt x="3047" y="1898"/>
                    <a:pt x="3137" y="1689"/>
                    <a:pt x="3241" y="1554"/>
                  </a:cubicBezTo>
                  <a:cubicBezTo>
                    <a:pt x="3376" y="1375"/>
                    <a:pt x="3480" y="1270"/>
                    <a:pt x="3570" y="1091"/>
                  </a:cubicBezTo>
                  <a:cubicBezTo>
                    <a:pt x="3645" y="942"/>
                    <a:pt x="3779" y="852"/>
                    <a:pt x="3869" y="673"/>
                  </a:cubicBezTo>
                  <a:cubicBezTo>
                    <a:pt x="3943" y="524"/>
                    <a:pt x="4212" y="329"/>
                    <a:pt x="4332" y="210"/>
                  </a:cubicBezTo>
                  <a:cubicBezTo>
                    <a:pt x="4541" y="1"/>
                    <a:pt x="4332" y="180"/>
                    <a:pt x="4332" y="12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3641775" y="2213750"/>
              <a:ext cx="261775" cy="243475"/>
            </a:xfrm>
            <a:custGeom>
              <a:avLst/>
              <a:gdLst/>
              <a:ahLst/>
              <a:cxnLst/>
              <a:rect l="l" t="t" r="r" b="b"/>
              <a:pathLst>
                <a:path w="10471" h="9739" fill="none" extrusionOk="0">
                  <a:moveTo>
                    <a:pt x="0" y="9739"/>
                  </a:moveTo>
                  <a:cubicBezTo>
                    <a:pt x="105" y="9634"/>
                    <a:pt x="105" y="9350"/>
                    <a:pt x="165" y="9111"/>
                  </a:cubicBezTo>
                  <a:cubicBezTo>
                    <a:pt x="224" y="8917"/>
                    <a:pt x="210" y="8753"/>
                    <a:pt x="210" y="8529"/>
                  </a:cubicBezTo>
                  <a:cubicBezTo>
                    <a:pt x="210" y="8305"/>
                    <a:pt x="210" y="8096"/>
                    <a:pt x="254" y="7902"/>
                  </a:cubicBezTo>
                  <a:cubicBezTo>
                    <a:pt x="284" y="7707"/>
                    <a:pt x="389" y="7543"/>
                    <a:pt x="463" y="7394"/>
                  </a:cubicBezTo>
                  <a:cubicBezTo>
                    <a:pt x="553" y="7200"/>
                    <a:pt x="673" y="6991"/>
                    <a:pt x="717" y="6811"/>
                  </a:cubicBezTo>
                  <a:cubicBezTo>
                    <a:pt x="762" y="6632"/>
                    <a:pt x="882" y="6453"/>
                    <a:pt x="971" y="6348"/>
                  </a:cubicBezTo>
                  <a:cubicBezTo>
                    <a:pt x="1091" y="6169"/>
                    <a:pt x="1150" y="5945"/>
                    <a:pt x="1255" y="5796"/>
                  </a:cubicBezTo>
                  <a:cubicBezTo>
                    <a:pt x="1389" y="5631"/>
                    <a:pt x="1389" y="5497"/>
                    <a:pt x="1554" y="5333"/>
                  </a:cubicBezTo>
                  <a:cubicBezTo>
                    <a:pt x="1643" y="5243"/>
                    <a:pt x="1733" y="4989"/>
                    <a:pt x="1808" y="4825"/>
                  </a:cubicBezTo>
                  <a:cubicBezTo>
                    <a:pt x="1927" y="4601"/>
                    <a:pt x="1897" y="4496"/>
                    <a:pt x="2062" y="4287"/>
                  </a:cubicBezTo>
                  <a:cubicBezTo>
                    <a:pt x="2181" y="4123"/>
                    <a:pt x="2271" y="3988"/>
                    <a:pt x="2390" y="3824"/>
                  </a:cubicBezTo>
                  <a:cubicBezTo>
                    <a:pt x="2510" y="3660"/>
                    <a:pt x="2704" y="3451"/>
                    <a:pt x="2778" y="3316"/>
                  </a:cubicBezTo>
                  <a:cubicBezTo>
                    <a:pt x="2868" y="3122"/>
                    <a:pt x="3017" y="3033"/>
                    <a:pt x="3107" y="2853"/>
                  </a:cubicBezTo>
                  <a:cubicBezTo>
                    <a:pt x="3182" y="2704"/>
                    <a:pt x="3361" y="2644"/>
                    <a:pt x="3495" y="2525"/>
                  </a:cubicBezTo>
                  <a:cubicBezTo>
                    <a:pt x="3675" y="2331"/>
                    <a:pt x="3839" y="2211"/>
                    <a:pt x="3943" y="2092"/>
                  </a:cubicBezTo>
                  <a:cubicBezTo>
                    <a:pt x="4093" y="1957"/>
                    <a:pt x="4242" y="1883"/>
                    <a:pt x="4406" y="1718"/>
                  </a:cubicBezTo>
                  <a:cubicBezTo>
                    <a:pt x="4556" y="1569"/>
                    <a:pt x="4735" y="1494"/>
                    <a:pt x="4870" y="1420"/>
                  </a:cubicBezTo>
                  <a:cubicBezTo>
                    <a:pt x="5049" y="1330"/>
                    <a:pt x="5183" y="1225"/>
                    <a:pt x="5377" y="1136"/>
                  </a:cubicBezTo>
                  <a:cubicBezTo>
                    <a:pt x="5542" y="1046"/>
                    <a:pt x="5736" y="956"/>
                    <a:pt x="5885" y="882"/>
                  </a:cubicBezTo>
                  <a:cubicBezTo>
                    <a:pt x="6079" y="777"/>
                    <a:pt x="6303" y="762"/>
                    <a:pt x="6512" y="718"/>
                  </a:cubicBezTo>
                  <a:cubicBezTo>
                    <a:pt x="6736" y="658"/>
                    <a:pt x="6871" y="583"/>
                    <a:pt x="7095" y="583"/>
                  </a:cubicBezTo>
                  <a:cubicBezTo>
                    <a:pt x="7304" y="583"/>
                    <a:pt x="7573" y="449"/>
                    <a:pt x="7737" y="419"/>
                  </a:cubicBezTo>
                  <a:cubicBezTo>
                    <a:pt x="7961" y="359"/>
                    <a:pt x="8081" y="299"/>
                    <a:pt x="8275" y="255"/>
                  </a:cubicBezTo>
                  <a:cubicBezTo>
                    <a:pt x="8514" y="195"/>
                    <a:pt x="8768" y="180"/>
                    <a:pt x="8992" y="120"/>
                  </a:cubicBezTo>
                  <a:cubicBezTo>
                    <a:pt x="9186" y="75"/>
                    <a:pt x="9425" y="75"/>
                    <a:pt x="9619" y="75"/>
                  </a:cubicBezTo>
                  <a:cubicBezTo>
                    <a:pt x="9843" y="75"/>
                    <a:pt x="10052" y="75"/>
                    <a:pt x="10246" y="45"/>
                  </a:cubicBezTo>
                  <a:cubicBezTo>
                    <a:pt x="10306" y="30"/>
                    <a:pt x="10396" y="16"/>
                    <a:pt x="10470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3263525" y="2652875"/>
              <a:ext cx="555625" cy="349900"/>
            </a:xfrm>
            <a:custGeom>
              <a:avLst/>
              <a:gdLst/>
              <a:ahLst/>
              <a:cxnLst/>
              <a:rect l="l" t="t" r="r" b="b"/>
              <a:pathLst>
                <a:path w="22225" h="13996" fill="none" extrusionOk="0">
                  <a:moveTo>
                    <a:pt x="21941" y="3988"/>
                  </a:moveTo>
                  <a:cubicBezTo>
                    <a:pt x="22001" y="4018"/>
                    <a:pt x="22120" y="4048"/>
                    <a:pt x="22150" y="4152"/>
                  </a:cubicBezTo>
                  <a:cubicBezTo>
                    <a:pt x="22180" y="4272"/>
                    <a:pt x="22225" y="4556"/>
                    <a:pt x="22195" y="4750"/>
                  </a:cubicBezTo>
                  <a:cubicBezTo>
                    <a:pt x="22150" y="4959"/>
                    <a:pt x="22150" y="5153"/>
                    <a:pt x="22061" y="5332"/>
                  </a:cubicBezTo>
                  <a:cubicBezTo>
                    <a:pt x="21986" y="5482"/>
                    <a:pt x="21896" y="5586"/>
                    <a:pt x="21777" y="5706"/>
                  </a:cubicBezTo>
                  <a:cubicBezTo>
                    <a:pt x="21642" y="5840"/>
                    <a:pt x="21508" y="6004"/>
                    <a:pt x="21344" y="6094"/>
                  </a:cubicBezTo>
                  <a:cubicBezTo>
                    <a:pt x="21150" y="6184"/>
                    <a:pt x="21000" y="6228"/>
                    <a:pt x="20806" y="6378"/>
                  </a:cubicBezTo>
                  <a:cubicBezTo>
                    <a:pt x="20657" y="6482"/>
                    <a:pt x="20522" y="6602"/>
                    <a:pt x="20388" y="6676"/>
                  </a:cubicBezTo>
                  <a:cubicBezTo>
                    <a:pt x="20224" y="6751"/>
                    <a:pt x="20000" y="6841"/>
                    <a:pt x="19835" y="7020"/>
                  </a:cubicBezTo>
                  <a:cubicBezTo>
                    <a:pt x="19701" y="7154"/>
                    <a:pt x="19477" y="7304"/>
                    <a:pt x="19283" y="7393"/>
                  </a:cubicBezTo>
                  <a:cubicBezTo>
                    <a:pt x="19133" y="7468"/>
                    <a:pt x="18939" y="7573"/>
                    <a:pt x="18790" y="7692"/>
                  </a:cubicBezTo>
                  <a:cubicBezTo>
                    <a:pt x="18610" y="7812"/>
                    <a:pt x="18491" y="7901"/>
                    <a:pt x="18327" y="8021"/>
                  </a:cubicBezTo>
                  <a:cubicBezTo>
                    <a:pt x="18207" y="8110"/>
                    <a:pt x="17968" y="8304"/>
                    <a:pt x="17774" y="8394"/>
                  </a:cubicBezTo>
                  <a:cubicBezTo>
                    <a:pt x="17640" y="8469"/>
                    <a:pt x="17475" y="8633"/>
                    <a:pt x="17266" y="8738"/>
                  </a:cubicBezTo>
                  <a:cubicBezTo>
                    <a:pt x="17057" y="8842"/>
                    <a:pt x="16848" y="9036"/>
                    <a:pt x="16684" y="9201"/>
                  </a:cubicBezTo>
                  <a:cubicBezTo>
                    <a:pt x="16564" y="9320"/>
                    <a:pt x="16340" y="9410"/>
                    <a:pt x="16176" y="9574"/>
                  </a:cubicBezTo>
                  <a:cubicBezTo>
                    <a:pt x="16012" y="9753"/>
                    <a:pt x="15803" y="9738"/>
                    <a:pt x="15638" y="9918"/>
                  </a:cubicBezTo>
                  <a:cubicBezTo>
                    <a:pt x="15474" y="10067"/>
                    <a:pt x="15295" y="10171"/>
                    <a:pt x="15130" y="10336"/>
                  </a:cubicBezTo>
                  <a:cubicBezTo>
                    <a:pt x="14996" y="10470"/>
                    <a:pt x="14772" y="10605"/>
                    <a:pt x="14623" y="10754"/>
                  </a:cubicBezTo>
                  <a:cubicBezTo>
                    <a:pt x="14533" y="10844"/>
                    <a:pt x="14279" y="11008"/>
                    <a:pt x="14160" y="11127"/>
                  </a:cubicBezTo>
                  <a:cubicBezTo>
                    <a:pt x="14040" y="11262"/>
                    <a:pt x="13861" y="11456"/>
                    <a:pt x="13652" y="11546"/>
                  </a:cubicBezTo>
                  <a:cubicBezTo>
                    <a:pt x="13532" y="11605"/>
                    <a:pt x="13323" y="11770"/>
                    <a:pt x="13159" y="11934"/>
                  </a:cubicBezTo>
                  <a:cubicBezTo>
                    <a:pt x="12995" y="12098"/>
                    <a:pt x="12845" y="12158"/>
                    <a:pt x="12696" y="12307"/>
                  </a:cubicBezTo>
                  <a:cubicBezTo>
                    <a:pt x="12561" y="12442"/>
                    <a:pt x="12457" y="12501"/>
                    <a:pt x="12278" y="12681"/>
                  </a:cubicBezTo>
                  <a:cubicBezTo>
                    <a:pt x="12203" y="12755"/>
                    <a:pt x="12039" y="12964"/>
                    <a:pt x="11919" y="13054"/>
                  </a:cubicBezTo>
                  <a:cubicBezTo>
                    <a:pt x="11889" y="13084"/>
                    <a:pt x="11874" y="13099"/>
                    <a:pt x="11845" y="13114"/>
                  </a:cubicBezTo>
                  <a:cubicBezTo>
                    <a:pt x="11815" y="12950"/>
                    <a:pt x="11172" y="13144"/>
                    <a:pt x="11143" y="13144"/>
                  </a:cubicBezTo>
                  <a:cubicBezTo>
                    <a:pt x="10978" y="13189"/>
                    <a:pt x="10724" y="13263"/>
                    <a:pt x="10590" y="13398"/>
                  </a:cubicBezTo>
                  <a:cubicBezTo>
                    <a:pt x="10470" y="13517"/>
                    <a:pt x="10157" y="13562"/>
                    <a:pt x="10037" y="13607"/>
                  </a:cubicBezTo>
                  <a:cubicBezTo>
                    <a:pt x="9858" y="13696"/>
                    <a:pt x="9768" y="13726"/>
                    <a:pt x="9544" y="13786"/>
                  </a:cubicBezTo>
                  <a:cubicBezTo>
                    <a:pt x="9365" y="13816"/>
                    <a:pt x="9171" y="13816"/>
                    <a:pt x="8947" y="13816"/>
                  </a:cubicBezTo>
                  <a:cubicBezTo>
                    <a:pt x="8768" y="13816"/>
                    <a:pt x="8574" y="13905"/>
                    <a:pt x="8365" y="13950"/>
                  </a:cubicBezTo>
                  <a:cubicBezTo>
                    <a:pt x="8185" y="13980"/>
                    <a:pt x="7976" y="13995"/>
                    <a:pt x="7782" y="13995"/>
                  </a:cubicBezTo>
                  <a:cubicBezTo>
                    <a:pt x="7588" y="13995"/>
                    <a:pt x="7394" y="13905"/>
                    <a:pt x="7185" y="13905"/>
                  </a:cubicBezTo>
                  <a:cubicBezTo>
                    <a:pt x="7020" y="13905"/>
                    <a:pt x="6766" y="13696"/>
                    <a:pt x="6677" y="13607"/>
                  </a:cubicBezTo>
                  <a:cubicBezTo>
                    <a:pt x="6542" y="13472"/>
                    <a:pt x="6363" y="13457"/>
                    <a:pt x="6184" y="13278"/>
                  </a:cubicBezTo>
                  <a:cubicBezTo>
                    <a:pt x="6020" y="13114"/>
                    <a:pt x="5900" y="13039"/>
                    <a:pt x="5721" y="12860"/>
                  </a:cubicBezTo>
                  <a:cubicBezTo>
                    <a:pt x="5527" y="12666"/>
                    <a:pt x="5407" y="12546"/>
                    <a:pt x="5303" y="12397"/>
                  </a:cubicBezTo>
                  <a:cubicBezTo>
                    <a:pt x="5168" y="12218"/>
                    <a:pt x="5079" y="12098"/>
                    <a:pt x="4959" y="11979"/>
                  </a:cubicBezTo>
                  <a:cubicBezTo>
                    <a:pt x="4795" y="11799"/>
                    <a:pt x="4675" y="11650"/>
                    <a:pt x="4586" y="11471"/>
                  </a:cubicBezTo>
                  <a:cubicBezTo>
                    <a:pt x="4481" y="11277"/>
                    <a:pt x="4317" y="11112"/>
                    <a:pt x="4242" y="10963"/>
                  </a:cubicBezTo>
                  <a:cubicBezTo>
                    <a:pt x="4168" y="10799"/>
                    <a:pt x="3988" y="10664"/>
                    <a:pt x="3914" y="10545"/>
                  </a:cubicBezTo>
                  <a:cubicBezTo>
                    <a:pt x="3779" y="10366"/>
                    <a:pt x="3705" y="10246"/>
                    <a:pt x="3615" y="10082"/>
                  </a:cubicBezTo>
                  <a:cubicBezTo>
                    <a:pt x="3510" y="9873"/>
                    <a:pt x="3421" y="9783"/>
                    <a:pt x="3271" y="9574"/>
                  </a:cubicBezTo>
                  <a:cubicBezTo>
                    <a:pt x="3167" y="9425"/>
                    <a:pt x="3107" y="9320"/>
                    <a:pt x="3032" y="9156"/>
                  </a:cubicBezTo>
                  <a:cubicBezTo>
                    <a:pt x="2958" y="9021"/>
                    <a:pt x="2779" y="8827"/>
                    <a:pt x="2689" y="8738"/>
                  </a:cubicBezTo>
                  <a:cubicBezTo>
                    <a:pt x="2584" y="8633"/>
                    <a:pt x="2495" y="8409"/>
                    <a:pt x="2360" y="8275"/>
                  </a:cubicBezTo>
                  <a:cubicBezTo>
                    <a:pt x="2226" y="8140"/>
                    <a:pt x="2091" y="8006"/>
                    <a:pt x="2017" y="7856"/>
                  </a:cubicBezTo>
                  <a:cubicBezTo>
                    <a:pt x="1927" y="7662"/>
                    <a:pt x="1763" y="7468"/>
                    <a:pt x="1643" y="7349"/>
                  </a:cubicBezTo>
                  <a:cubicBezTo>
                    <a:pt x="1524" y="7229"/>
                    <a:pt x="1434" y="6930"/>
                    <a:pt x="1390" y="6841"/>
                  </a:cubicBezTo>
                  <a:cubicBezTo>
                    <a:pt x="1300" y="6676"/>
                    <a:pt x="1180" y="6512"/>
                    <a:pt x="1136" y="6348"/>
                  </a:cubicBezTo>
                  <a:cubicBezTo>
                    <a:pt x="1076" y="6124"/>
                    <a:pt x="1016" y="5945"/>
                    <a:pt x="971" y="5750"/>
                  </a:cubicBezTo>
                  <a:cubicBezTo>
                    <a:pt x="926" y="5571"/>
                    <a:pt x="837" y="5377"/>
                    <a:pt x="792" y="5243"/>
                  </a:cubicBezTo>
                  <a:cubicBezTo>
                    <a:pt x="762" y="5108"/>
                    <a:pt x="747" y="4974"/>
                    <a:pt x="732" y="4839"/>
                  </a:cubicBezTo>
                  <a:cubicBezTo>
                    <a:pt x="717" y="4765"/>
                    <a:pt x="702" y="4675"/>
                    <a:pt x="673" y="4571"/>
                  </a:cubicBezTo>
                  <a:cubicBezTo>
                    <a:pt x="658" y="4526"/>
                    <a:pt x="643" y="4466"/>
                    <a:pt x="628" y="4406"/>
                  </a:cubicBezTo>
                  <a:cubicBezTo>
                    <a:pt x="568" y="4137"/>
                    <a:pt x="508" y="4048"/>
                    <a:pt x="419" y="3869"/>
                  </a:cubicBezTo>
                  <a:cubicBezTo>
                    <a:pt x="329" y="3674"/>
                    <a:pt x="344" y="3495"/>
                    <a:pt x="299" y="3316"/>
                  </a:cubicBezTo>
                  <a:cubicBezTo>
                    <a:pt x="239" y="3122"/>
                    <a:pt x="210" y="2972"/>
                    <a:pt x="210" y="2763"/>
                  </a:cubicBezTo>
                  <a:cubicBezTo>
                    <a:pt x="210" y="2584"/>
                    <a:pt x="90" y="2465"/>
                    <a:pt x="90" y="2226"/>
                  </a:cubicBezTo>
                  <a:cubicBezTo>
                    <a:pt x="90" y="2031"/>
                    <a:pt x="0" y="1867"/>
                    <a:pt x="45" y="1718"/>
                  </a:cubicBezTo>
                  <a:cubicBezTo>
                    <a:pt x="75" y="1568"/>
                    <a:pt x="90" y="1434"/>
                    <a:pt x="135" y="1315"/>
                  </a:cubicBezTo>
                  <a:cubicBezTo>
                    <a:pt x="135" y="1285"/>
                    <a:pt x="150" y="1240"/>
                    <a:pt x="165" y="1210"/>
                  </a:cubicBezTo>
                  <a:cubicBezTo>
                    <a:pt x="254" y="1061"/>
                    <a:pt x="344" y="911"/>
                    <a:pt x="508" y="792"/>
                  </a:cubicBezTo>
                  <a:cubicBezTo>
                    <a:pt x="702" y="657"/>
                    <a:pt x="807" y="538"/>
                    <a:pt x="971" y="418"/>
                  </a:cubicBezTo>
                  <a:cubicBezTo>
                    <a:pt x="1151" y="269"/>
                    <a:pt x="1330" y="150"/>
                    <a:pt x="1554" y="45"/>
                  </a:cubicBezTo>
                  <a:cubicBezTo>
                    <a:pt x="1643" y="0"/>
                    <a:pt x="1823" y="15"/>
                    <a:pt x="1972" y="30"/>
                  </a:cubicBezTo>
                  <a:cubicBezTo>
                    <a:pt x="2062" y="30"/>
                    <a:pt x="2136" y="45"/>
                    <a:pt x="2181" y="45"/>
                  </a:cubicBezTo>
                  <a:cubicBezTo>
                    <a:pt x="2375" y="45"/>
                    <a:pt x="2540" y="0"/>
                    <a:pt x="2779" y="0"/>
                  </a:cubicBezTo>
                  <a:cubicBezTo>
                    <a:pt x="2958" y="0"/>
                    <a:pt x="3227" y="30"/>
                    <a:pt x="3406" y="75"/>
                  </a:cubicBezTo>
                  <a:cubicBezTo>
                    <a:pt x="3585" y="120"/>
                    <a:pt x="3690" y="239"/>
                    <a:pt x="3824" y="374"/>
                  </a:cubicBezTo>
                  <a:cubicBezTo>
                    <a:pt x="3988" y="538"/>
                    <a:pt x="4138" y="553"/>
                    <a:pt x="4287" y="717"/>
                  </a:cubicBezTo>
                  <a:cubicBezTo>
                    <a:pt x="4407" y="822"/>
                    <a:pt x="4571" y="911"/>
                    <a:pt x="4750" y="956"/>
                  </a:cubicBezTo>
                  <a:cubicBezTo>
                    <a:pt x="4765" y="971"/>
                    <a:pt x="4959" y="1389"/>
                    <a:pt x="5004" y="1464"/>
                  </a:cubicBezTo>
                  <a:cubicBezTo>
                    <a:pt x="5064" y="1583"/>
                    <a:pt x="5228" y="1748"/>
                    <a:pt x="5303" y="1852"/>
                  </a:cubicBezTo>
                  <a:cubicBezTo>
                    <a:pt x="5407" y="1987"/>
                    <a:pt x="5452" y="2226"/>
                    <a:pt x="5542" y="2345"/>
                  </a:cubicBezTo>
                  <a:cubicBezTo>
                    <a:pt x="5661" y="2494"/>
                    <a:pt x="5796" y="2659"/>
                    <a:pt x="5840" y="2808"/>
                  </a:cubicBezTo>
                  <a:cubicBezTo>
                    <a:pt x="5885" y="2987"/>
                    <a:pt x="5930" y="3167"/>
                    <a:pt x="5975" y="3316"/>
                  </a:cubicBezTo>
                  <a:cubicBezTo>
                    <a:pt x="6020" y="3510"/>
                    <a:pt x="6005" y="3734"/>
                    <a:pt x="6005" y="3943"/>
                  </a:cubicBezTo>
                  <a:cubicBezTo>
                    <a:pt x="6005" y="4137"/>
                    <a:pt x="6049" y="4361"/>
                    <a:pt x="6049" y="4571"/>
                  </a:cubicBezTo>
                  <a:cubicBezTo>
                    <a:pt x="6049" y="4720"/>
                    <a:pt x="6408" y="4810"/>
                    <a:pt x="6468" y="4869"/>
                  </a:cubicBezTo>
                  <a:cubicBezTo>
                    <a:pt x="6587" y="4989"/>
                    <a:pt x="6856" y="5078"/>
                    <a:pt x="7020" y="5213"/>
                  </a:cubicBezTo>
                  <a:cubicBezTo>
                    <a:pt x="7140" y="5302"/>
                    <a:pt x="7334" y="5511"/>
                    <a:pt x="7438" y="5631"/>
                  </a:cubicBezTo>
                  <a:cubicBezTo>
                    <a:pt x="7618" y="5810"/>
                    <a:pt x="7677" y="5900"/>
                    <a:pt x="7857" y="6049"/>
                  </a:cubicBezTo>
                  <a:cubicBezTo>
                    <a:pt x="8006" y="6169"/>
                    <a:pt x="8126" y="6228"/>
                    <a:pt x="8230" y="6348"/>
                  </a:cubicBezTo>
                  <a:cubicBezTo>
                    <a:pt x="8350" y="6452"/>
                    <a:pt x="8439" y="6647"/>
                    <a:pt x="8484" y="6766"/>
                  </a:cubicBezTo>
                  <a:cubicBezTo>
                    <a:pt x="8603" y="6975"/>
                    <a:pt x="8738" y="7139"/>
                    <a:pt x="8872" y="7304"/>
                  </a:cubicBezTo>
                  <a:cubicBezTo>
                    <a:pt x="8887" y="7334"/>
                    <a:pt x="8887" y="7349"/>
                    <a:pt x="8902" y="7364"/>
                  </a:cubicBezTo>
                  <a:cubicBezTo>
                    <a:pt x="8992" y="7513"/>
                    <a:pt x="9052" y="7722"/>
                    <a:pt x="9126" y="7856"/>
                  </a:cubicBezTo>
                  <a:cubicBezTo>
                    <a:pt x="9231" y="8080"/>
                    <a:pt x="9350" y="8260"/>
                    <a:pt x="9500" y="8409"/>
                  </a:cubicBezTo>
                  <a:cubicBezTo>
                    <a:pt x="9574" y="8484"/>
                    <a:pt x="9634" y="8768"/>
                    <a:pt x="9709" y="8857"/>
                  </a:cubicBezTo>
                  <a:cubicBezTo>
                    <a:pt x="9798" y="8977"/>
                    <a:pt x="9813" y="9081"/>
                    <a:pt x="9873" y="9156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3488300" y="2793625"/>
              <a:ext cx="78825" cy="47075"/>
            </a:xfrm>
            <a:custGeom>
              <a:avLst/>
              <a:gdLst/>
              <a:ahLst/>
              <a:cxnLst/>
              <a:rect l="l" t="t" r="r" b="b"/>
              <a:pathLst>
                <a:path w="3153" h="1883" fill="none" extrusionOk="0">
                  <a:moveTo>
                    <a:pt x="1" y="1674"/>
                  </a:moveTo>
                  <a:cubicBezTo>
                    <a:pt x="150" y="1883"/>
                    <a:pt x="285" y="1271"/>
                    <a:pt x="464" y="1091"/>
                  </a:cubicBezTo>
                  <a:cubicBezTo>
                    <a:pt x="598" y="957"/>
                    <a:pt x="703" y="897"/>
                    <a:pt x="837" y="748"/>
                  </a:cubicBezTo>
                  <a:cubicBezTo>
                    <a:pt x="972" y="628"/>
                    <a:pt x="1121" y="554"/>
                    <a:pt x="1300" y="494"/>
                  </a:cubicBezTo>
                  <a:cubicBezTo>
                    <a:pt x="1450" y="464"/>
                    <a:pt x="1554" y="344"/>
                    <a:pt x="1763" y="285"/>
                  </a:cubicBezTo>
                  <a:cubicBezTo>
                    <a:pt x="1972" y="240"/>
                    <a:pt x="2137" y="120"/>
                    <a:pt x="2316" y="76"/>
                  </a:cubicBezTo>
                  <a:cubicBezTo>
                    <a:pt x="2465" y="46"/>
                    <a:pt x="2570" y="16"/>
                    <a:pt x="2704" y="1"/>
                  </a:cubicBezTo>
                  <a:cubicBezTo>
                    <a:pt x="2764" y="1"/>
                    <a:pt x="2824" y="1"/>
                    <a:pt x="2898" y="1"/>
                  </a:cubicBezTo>
                  <a:cubicBezTo>
                    <a:pt x="2913" y="1"/>
                    <a:pt x="3107" y="106"/>
                    <a:pt x="3152" y="12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3552525" y="2732775"/>
              <a:ext cx="4500" cy="59775"/>
            </a:xfrm>
            <a:custGeom>
              <a:avLst/>
              <a:gdLst/>
              <a:ahLst/>
              <a:cxnLst/>
              <a:rect l="l" t="t" r="r" b="b"/>
              <a:pathLst>
                <a:path w="180" h="2391" fill="none" extrusionOk="0">
                  <a:moveTo>
                    <a:pt x="120" y="2390"/>
                  </a:moveTo>
                  <a:cubicBezTo>
                    <a:pt x="180" y="2390"/>
                    <a:pt x="75" y="1882"/>
                    <a:pt x="46" y="1763"/>
                  </a:cubicBezTo>
                  <a:cubicBezTo>
                    <a:pt x="1" y="1569"/>
                    <a:pt x="46" y="1315"/>
                    <a:pt x="46" y="1136"/>
                  </a:cubicBezTo>
                  <a:lnTo>
                    <a:pt x="46" y="493"/>
                  </a:lnTo>
                  <a:lnTo>
                    <a:pt x="46" y="15"/>
                  </a:lnTo>
                  <a:lnTo>
                    <a:pt x="46" y="0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3282575" y="2653975"/>
              <a:ext cx="55650" cy="119525"/>
            </a:xfrm>
            <a:custGeom>
              <a:avLst/>
              <a:gdLst/>
              <a:ahLst/>
              <a:cxnLst/>
              <a:rect l="l" t="t" r="r" b="b"/>
              <a:pathLst>
                <a:path w="2226" h="4781" fill="none" extrusionOk="0">
                  <a:moveTo>
                    <a:pt x="0" y="4780"/>
                  </a:moveTo>
                  <a:cubicBezTo>
                    <a:pt x="0" y="4586"/>
                    <a:pt x="403" y="4706"/>
                    <a:pt x="583" y="4616"/>
                  </a:cubicBezTo>
                  <a:cubicBezTo>
                    <a:pt x="777" y="4527"/>
                    <a:pt x="941" y="4527"/>
                    <a:pt x="1091" y="4452"/>
                  </a:cubicBezTo>
                  <a:cubicBezTo>
                    <a:pt x="1300" y="4347"/>
                    <a:pt x="1434" y="4392"/>
                    <a:pt x="1598" y="4243"/>
                  </a:cubicBezTo>
                  <a:cubicBezTo>
                    <a:pt x="1748" y="4078"/>
                    <a:pt x="1897" y="4019"/>
                    <a:pt x="2017" y="3899"/>
                  </a:cubicBezTo>
                  <a:cubicBezTo>
                    <a:pt x="2166" y="3765"/>
                    <a:pt x="2151" y="3466"/>
                    <a:pt x="2181" y="3317"/>
                  </a:cubicBezTo>
                  <a:cubicBezTo>
                    <a:pt x="2226" y="3137"/>
                    <a:pt x="2181" y="2869"/>
                    <a:pt x="2181" y="2689"/>
                  </a:cubicBezTo>
                  <a:lnTo>
                    <a:pt x="2181" y="2047"/>
                  </a:lnTo>
                  <a:lnTo>
                    <a:pt x="2181" y="1420"/>
                  </a:lnTo>
                  <a:cubicBezTo>
                    <a:pt x="2181" y="1181"/>
                    <a:pt x="2196" y="1091"/>
                    <a:pt x="2136" y="882"/>
                  </a:cubicBezTo>
                  <a:cubicBezTo>
                    <a:pt x="2106" y="763"/>
                    <a:pt x="1897" y="628"/>
                    <a:pt x="1807" y="539"/>
                  </a:cubicBezTo>
                  <a:cubicBezTo>
                    <a:pt x="1673" y="419"/>
                    <a:pt x="1583" y="315"/>
                    <a:pt x="1464" y="210"/>
                  </a:cubicBezTo>
                  <a:cubicBezTo>
                    <a:pt x="1374" y="120"/>
                    <a:pt x="1270" y="120"/>
                    <a:pt x="1210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3316175" y="2812300"/>
              <a:ext cx="36625" cy="16825"/>
            </a:xfrm>
            <a:custGeom>
              <a:avLst/>
              <a:gdLst/>
              <a:ahLst/>
              <a:cxnLst/>
              <a:rect l="l" t="t" r="r" b="b"/>
              <a:pathLst>
                <a:path w="1465" h="673" fill="none" extrusionOk="0">
                  <a:moveTo>
                    <a:pt x="165" y="673"/>
                  </a:moveTo>
                  <a:cubicBezTo>
                    <a:pt x="0" y="509"/>
                    <a:pt x="583" y="449"/>
                    <a:pt x="792" y="344"/>
                  </a:cubicBezTo>
                  <a:cubicBezTo>
                    <a:pt x="941" y="270"/>
                    <a:pt x="1061" y="120"/>
                    <a:pt x="1210" y="46"/>
                  </a:cubicBezTo>
                  <a:cubicBezTo>
                    <a:pt x="1270" y="16"/>
                    <a:pt x="1434" y="16"/>
                    <a:pt x="1464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3463300" y="2964650"/>
              <a:ext cx="29150" cy="26550"/>
            </a:xfrm>
            <a:custGeom>
              <a:avLst/>
              <a:gdLst/>
              <a:ahLst/>
              <a:cxnLst/>
              <a:rect l="l" t="t" r="r" b="b"/>
              <a:pathLst>
                <a:path w="1166" h="1062" fill="none" extrusionOk="0">
                  <a:moveTo>
                    <a:pt x="0" y="1061"/>
                  </a:moveTo>
                  <a:cubicBezTo>
                    <a:pt x="149" y="971"/>
                    <a:pt x="344" y="837"/>
                    <a:pt x="493" y="673"/>
                  </a:cubicBezTo>
                  <a:cubicBezTo>
                    <a:pt x="612" y="568"/>
                    <a:pt x="732" y="493"/>
                    <a:pt x="837" y="389"/>
                  </a:cubicBezTo>
                  <a:cubicBezTo>
                    <a:pt x="986" y="240"/>
                    <a:pt x="1076" y="105"/>
                    <a:pt x="1165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3494650" y="2969875"/>
              <a:ext cx="9375" cy="24300"/>
            </a:xfrm>
            <a:custGeom>
              <a:avLst/>
              <a:gdLst/>
              <a:ahLst/>
              <a:cxnLst/>
              <a:rect l="l" t="t" r="r" b="b"/>
              <a:pathLst>
                <a:path w="375" h="972" fill="none" extrusionOk="0">
                  <a:moveTo>
                    <a:pt x="1" y="972"/>
                  </a:moveTo>
                  <a:cubicBezTo>
                    <a:pt x="75" y="897"/>
                    <a:pt x="210" y="568"/>
                    <a:pt x="255" y="389"/>
                  </a:cubicBezTo>
                  <a:cubicBezTo>
                    <a:pt x="299" y="210"/>
                    <a:pt x="314" y="150"/>
                    <a:pt x="374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3100350" y="2945600"/>
              <a:ext cx="461925" cy="242000"/>
            </a:xfrm>
            <a:custGeom>
              <a:avLst/>
              <a:gdLst/>
              <a:ahLst/>
              <a:cxnLst/>
              <a:rect l="l" t="t" r="r" b="b"/>
              <a:pathLst>
                <a:path w="18477" h="9680" fill="none" extrusionOk="0">
                  <a:moveTo>
                    <a:pt x="18416" y="1360"/>
                  </a:moveTo>
                  <a:cubicBezTo>
                    <a:pt x="18431" y="1300"/>
                    <a:pt x="18446" y="1300"/>
                    <a:pt x="18446" y="1345"/>
                  </a:cubicBezTo>
                  <a:cubicBezTo>
                    <a:pt x="18476" y="1465"/>
                    <a:pt x="18461" y="1838"/>
                    <a:pt x="18461" y="1987"/>
                  </a:cubicBezTo>
                  <a:cubicBezTo>
                    <a:pt x="18461" y="2196"/>
                    <a:pt x="18312" y="2301"/>
                    <a:pt x="18207" y="2406"/>
                  </a:cubicBezTo>
                  <a:cubicBezTo>
                    <a:pt x="18088" y="2525"/>
                    <a:pt x="18013" y="2674"/>
                    <a:pt x="17953" y="2869"/>
                  </a:cubicBezTo>
                  <a:cubicBezTo>
                    <a:pt x="17938" y="2958"/>
                    <a:pt x="17655" y="3212"/>
                    <a:pt x="17580" y="3287"/>
                  </a:cubicBezTo>
                  <a:cubicBezTo>
                    <a:pt x="17431" y="3436"/>
                    <a:pt x="17326" y="3630"/>
                    <a:pt x="17251" y="3795"/>
                  </a:cubicBezTo>
                  <a:cubicBezTo>
                    <a:pt x="17147" y="3974"/>
                    <a:pt x="16968" y="4078"/>
                    <a:pt x="16788" y="4168"/>
                  </a:cubicBezTo>
                  <a:cubicBezTo>
                    <a:pt x="16564" y="4273"/>
                    <a:pt x="16430" y="4437"/>
                    <a:pt x="16281" y="4586"/>
                  </a:cubicBezTo>
                  <a:cubicBezTo>
                    <a:pt x="16116" y="4750"/>
                    <a:pt x="15907" y="4930"/>
                    <a:pt x="15728" y="5004"/>
                  </a:cubicBezTo>
                  <a:cubicBezTo>
                    <a:pt x="15534" y="5109"/>
                    <a:pt x="15399" y="5258"/>
                    <a:pt x="15265" y="5348"/>
                  </a:cubicBezTo>
                  <a:cubicBezTo>
                    <a:pt x="15116" y="5467"/>
                    <a:pt x="14951" y="5572"/>
                    <a:pt x="14802" y="5647"/>
                  </a:cubicBezTo>
                  <a:cubicBezTo>
                    <a:pt x="14608" y="5736"/>
                    <a:pt x="14473" y="5856"/>
                    <a:pt x="14339" y="5975"/>
                  </a:cubicBezTo>
                  <a:cubicBezTo>
                    <a:pt x="14175" y="6154"/>
                    <a:pt x="13995" y="6199"/>
                    <a:pt x="13891" y="6364"/>
                  </a:cubicBezTo>
                  <a:cubicBezTo>
                    <a:pt x="13771" y="6513"/>
                    <a:pt x="13577" y="6617"/>
                    <a:pt x="13428" y="6737"/>
                  </a:cubicBezTo>
                  <a:cubicBezTo>
                    <a:pt x="13264" y="6856"/>
                    <a:pt x="13189" y="7006"/>
                    <a:pt x="13084" y="7110"/>
                  </a:cubicBezTo>
                  <a:cubicBezTo>
                    <a:pt x="12935" y="7260"/>
                    <a:pt x="12815" y="7469"/>
                    <a:pt x="12711" y="7618"/>
                  </a:cubicBezTo>
                  <a:cubicBezTo>
                    <a:pt x="12576" y="7797"/>
                    <a:pt x="12562" y="7887"/>
                    <a:pt x="12412" y="8036"/>
                  </a:cubicBezTo>
                  <a:cubicBezTo>
                    <a:pt x="12248" y="8201"/>
                    <a:pt x="12099" y="8290"/>
                    <a:pt x="11994" y="8499"/>
                  </a:cubicBezTo>
                  <a:cubicBezTo>
                    <a:pt x="11904" y="8679"/>
                    <a:pt x="11650" y="8813"/>
                    <a:pt x="11441" y="8918"/>
                  </a:cubicBezTo>
                  <a:cubicBezTo>
                    <a:pt x="11277" y="9007"/>
                    <a:pt x="11038" y="9157"/>
                    <a:pt x="10904" y="9261"/>
                  </a:cubicBezTo>
                  <a:cubicBezTo>
                    <a:pt x="10754" y="9366"/>
                    <a:pt x="10485" y="9425"/>
                    <a:pt x="10306" y="9470"/>
                  </a:cubicBezTo>
                  <a:cubicBezTo>
                    <a:pt x="10112" y="9515"/>
                    <a:pt x="9903" y="9515"/>
                    <a:pt x="9679" y="9515"/>
                  </a:cubicBezTo>
                  <a:cubicBezTo>
                    <a:pt x="9485" y="9515"/>
                    <a:pt x="9261" y="9545"/>
                    <a:pt x="9052" y="9545"/>
                  </a:cubicBezTo>
                  <a:cubicBezTo>
                    <a:pt x="8902" y="9545"/>
                    <a:pt x="8648" y="9605"/>
                    <a:pt x="8499" y="9634"/>
                  </a:cubicBezTo>
                  <a:cubicBezTo>
                    <a:pt x="8320" y="9679"/>
                    <a:pt x="8066" y="9634"/>
                    <a:pt x="7872" y="9634"/>
                  </a:cubicBezTo>
                  <a:cubicBezTo>
                    <a:pt x="7633" y="9634"/>
                    <a:pt x="7498" y="9545"/>
                    <a:pt x="7289" y="9545"/>
                  </a:cubicBezTo>
                  <a:cubicBezTo>
                    <a:pt x="7065" y="9545"/>
                    <a:pt x="6886" y="9515"/>
                    <a:pt x="6662" y="9515"/>
                  </a:cubicBezTo>
                  <a:cubicBezTo>
                    <a:pt x="6468" y="9515"/>
                    <a:pt x="6303" y="9351"/>
                    <a:pt x="6109" y="9291"/>
                  </a:cubicBezTo>
                  <a:cubicBezTo>
                    <a:pt x="5930" y="9246"/>
                    <a:pt x="5796" y="9201"/>
                    <a:pt x="5646" y="9127"/>
                  </a:cubicBezTo>
                  <a:cubicBezTo>
                    <a:pt x="5497" y="9052"/>
                    <a:pt x="5288" y="8903"/>
                    <a:pt x="5138" y="8843"/>
                  </a:cubicBezTo>
                  <a:cubicBezTo>
                    <a:pt x="5094" y="8813"/>
                    <a:pt x="5049" y="8783"/>
                    <a:pt x="4989" y="8753"/>
                  </a:cubicBezTo>
                  <a:cubicBezTo>
                    <a:pt x="4870" y="8694"/>
                    <a:pt x="4750" y="8619"/>
                    <a:pt x="4675" y="8544"/>
                  </a:cubicBezTo>
                  <a:cubicBezTo>
                    <a:pt x="4526" y="8380"/>
                    <a:pt x="4347" y="8260"/>
                    <a:pt x="4212" y="8126"/>
                  </a:cubicBezTo>
                  <a:cubicBezTo>
                    <a:pt x="4093" y="7992"/>
                    <a:pt x="4018" y="7827"/>
                    <a:pt x="3929" y="7708"/>
                  </a:cubicBezTo>
                  <a:cubicBezTo>
                    <a:pt x="3824" y="7573"/>
                    <a:pt x="3705" y="7424"/>
                    <a:pt x="3630" y="7275"/>
                  </a:cubicBezTo>
                  <a:cubicBezTo>
                    <a:pt x="3525" y="7080"/>
                    <a:pt x="3451" y="6901"/>
                    <a:pt x="3301" y="6737"/>
                  </a:cubicBezTo>
                  <a:cubicBezTo>
                    <a:pt x="3167" y="6617"/>
                    <a:pt x="3122" y="6468"/>
                    <a:pt x="3003" y="6364"/>
                  </a:cubicBezTo>
                  <a:cubicBezTo>
                    <a:pt x="2868" y="6229"/>
                    <a:pt x="2808" y="6065"/>
                    <a:pt x="2749" y="5930"/>
                  </a:cubicBezTo>
                  <a:cubicBezTo>
                    <a:pt x="2674" y="5796"/>
                    <a:pt x="2435" y="5632"/>
                    <a:pt x="2286" y="5557"/>
                  </a:cubicBezTo>
                  <a:cubicBezTo>
                    <a:pt x="2136" y="5482"/>
                    <a:pt x="1972" y="5378"/>
                    <a:pt x="1823" y="5303"/>
                  </a:cubicBezTo>
                  <a:cubicBezTo>
                    <a:pt x="1658" y="5228"/>
                    <a:pt x="1554" y="5034"/>
                    <a:pt x="1404" y="4930"/>
                  </a:cubicBezTo>
                  <a:cubicBezTo>
                    <a:pt x="1240" y="4810"/>
                    <a:pt x="1106" y="4482"/>
                    <a:pt x="1031" y="4377"/>
                  </a:cubicBezTo>
                  <a:cubicBezTo>
                    <a:pt x="927" y="4243"/>
                    <a:pt x="792" y="4108"/>
                    <a:pt x="688" y="4004"/>
                  </a:cubicBezTo>
                  <a:cubicBezTo>
                    <a:pt x="538" y="3854"/>
                    <a:pt x="478" y="3750"/>
                    <a:pt x="389" y="3585"/>
                  </a:cubicBezTo>
                  <a:cubicBezTo>
                    <a:pt x="314" y="3421"/>
                    <a:pt x="284" y="3242"/>
                    <a:pt x="225" y="3033"/>
                  </a:cubicBezTo>
                  <a:cubicBezTo>
                    <a:pt x="180" y="2824"/>
                    <a:pt x="90" y="2600"/>
                    <a:pt x="60" y="2450"/>
                  </a:cubicBezTo>
                  <a:cubicBezTo>
                    <a:pt x="1" y="2211"/>
                    <a:pt x="120" y="2062"/>
                    <a:pt x="180" y="1943"/>
                  </a:cubicBezTo>
                  <a:cubicBezTo>
                    <a:pt x="269" y="1778"/>
                    <a:pt x="359" y="1629"/>
                    <a:pt x="434" y="1480"/>
                  </a:cubicBezTo>
                  <a:cubicBezTo>
                    <a:pt x="523" y="1315"/>
                    <a:pt x="777" y="1106"/>
                    <a:pt x="852" y="1017"/>
                  </a:cubicBezTo>
                  <a:cubicBezTo>
                    <a:pt x="986" y="882"/>
                    <a:pt x="1076" y="807"/>
                    <a:pt x="1195" y="643"/>
                  </a:cubicBezTo>
                  <a:cubicBezTo>
                    <a:pt x="1315" y="479"/>
                    <a:pt x="1434" y="404"/>
                    <a:pt x="1614" y="300"/>
                  </a:cubicBezTo>
                  <a:cubicBezTo>
                    <a:pt x="1793" y="210"/>
                    <a:pt x="1942" y="195"/>
                    <a:pt x="2166" y="135"/>
                  </a:cubicBezTo>
                  <a:cubicBezTo>
                    <a:pt x="2360" y="90"/>
                    <a:pt x="2510" y="105"/>
                    <a:pt x="2704" y="61"/>
                  </a:cubicBezTo>
                  <a:cubicBezTo>
                    <a:pt x="2898" y="1"/>
                    <a:pt x="3182" y="61"/>
                    <a:pt x="3331" y="90"/>
                  </a:cubicBezTo>
                  <a:cubicBezTo>
                    <a:pt x="3540" y="150"/>
                    <a:pt x="3720" y="225"/>
                    <a:pt x="3884" y="270"/>
                  </a:cubicBezTo>
                  <a:cubicBezTo>
                    <a:pt x="4138" y="329"/>
                    <a:pt x="4242" y="374"/>
                    <a:pt x="4466" y="434"/>
                  </a:cubicBezTo>
                  <a:cubicBezTo>
                    <a:pt x="4660" y="479"/>
                    <a:pt x="4780" y="613"/>
                    <a:pt x="4929" y="688"/>
                  </a:cubicBezTo>
                  <a:cubicBezTo>
                    <a:pt x="5094" y="763"/>
                    <a:pt x="5258" y="882"/>
                    <a:pt x="5392" y="1017"/>
                  </a:cubicBezTo>
                  <a:cubicBezTo>
                    <a:pt x="5542" y="1166"/>
                    <a:pt x="5676" y="1270"/>
                    <a:pt x="5855" y="1405"/>
                  </a:cubicBezTo>
                  <a:cubicBezTo>
                    <a:pt x="6005" y="1509"/>
                    <a:pt x="6109" y="1659"/>
                    <a:pt x="6229" y="1778"/>
                  </a:cubicBezTo>
                  <a:cubicBezTo>
                    <a:pt x="6288" y="1838"/>
                    <a:pt x="6333" y="1883"/>
                    <a:pt x="6378" y="1943"/>
                  </a:cubicBezTo>
                  <a:cubicBezTo>
                    <a:pt x="6438" y="2032"/>
                    <a:pt x="6498" y="2122"/>
                    <a:pt x="6572" y="2196"/>
                  </a:cubicBezTo>
                  <a:cubicBezTo>
                    <a:pt x="6692" y="2316"/>
                    <a:pt x="6752" y="2435"/>
                    <a:pt x="6826" y="2570"/>
                  </a:cubicBezTo>
                  <a:cubicBezTo>
                    <a:pt x="6931" y="2794"/>
                    <a:pt x="7065" y="2854"/>
                    <a:pt x="7125" y="3078"/>
                  </a:cubicBezTo>
                  <a:cubicBezTo>
                    <a:pt x="7155" y="3242"/>
                    <a:pt x="7334" y="3391"/>
                    <a:pt x="7453" y="3496"/>
                  </a:cubicBezTo>
                  <a:cubicBezTo>
                    <a:pt x="7468" y="3511"/>
                    <a:pt x="7483" y="3526"/>
                    <a:pt x="7498" y="3541"/>
                  </a:cubicBezTo>
                  <a:cubicBezTo>
                    <a:pt x="7603" y="3645"/>
                    <a:pt x="7663" y="3824"/>
                    <a:pt x="7797" y="4004"/>
                  </a:cubicBezTo>
                  <a:cubicBezTo>
                    <a:pt x="7917" y="4168"/>
                    <a:pt x="7931" y="4317"/>
                    <a:pt x="8006" y="4467"/>
                  </a:cubicBezTo>
                  <a:cubicBezTo>
                    <a:pt x="8051" y="4571"/>
                    <a:pt x="8096" y="4631"/>
                    <a:pt x="8126" y="4765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3226925" y="3121475"/>
              <a:ext cx="28400" cy="44475"/>
            </a:xfrm>
            <a:custGeom>
              <a:avLst/>
              <a:gdLst/>
              <a:ahLst/>
              <a:cxnLst/>
              <a:rect l="l" t="t" r="r" b="b"/>
              <a:pathLst>
                <a:path w="1136" h="1779" fill="none" extrusionOk="0">
                  <a:moveTo>
                    <a:pt x="1" y="1718"/>
                  </a:moveTo>
                  <a:cubicBezTo>
                    <a:pt x="31" y="1778"/>
                    <a:pt x="494" y="1434"/>
                    <a:pt x="583" y="1345"/>
                  </a:cubicBezTo>
                  <a:cubicBezTo>
                    <a:pt x="748" y="1166"/>
                    <a:pt x="822" y="1121"/>
                    <a:pt x="882" y="882"/>
                  </a:cubicBezTo>
                  <a:cubicBezTo>
                    <a:pt x="927" y="688"/>
                    <a:pt x="1016" y="523"/>
                    <a:pt x="1046" y="374"/>
                  </a:cubicBezTo>
                  <a:cubicBezTo>
                    <a:pt x="1076" y="225"/>
                    <a:pt x="1121" y="75"/>
                    <a:pt x="1136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3234025" y="3142400"/>
              <a:ext cx="35125" cy="20925"/>
            </a:xfrm>
            <a:custGeom>
              <a:avLst/>
              <a:gdLst/>
              <a:ahLst/>
              <a:cxnLst/>
              <a:rect l="l" t="t" r="r" b="b"/>
              <a:pathLst>
                <a:path w="1405" h="837" fill="none" extrusionOk="0">
                  <a:moveTo>
                    <a:pt x="1" y="836"/>
                  </a:moveTo>
                  <a:cubicBezTo>
                    <a:pt x="15" y="836"/>
                    <a:pt x="508" y="836"/>
                    <a:pt x="673" y="836"/>
                  </a:cubicBezTo>
                  <a:cubicBezTo>
                    <a:pt x="882" y="836"/>
                    <a:pt x="1106" y="672"/>
                    <a:pt x="1180" y="583"/>
                  </a:cubicBezTo>
                  <a:cubicBezTo>
                    <a:pt x="1315" y="448"/>
                    <a:pt x="1345" y="344"/>
                    <a:pt x="1390" y="120"/>
                  </a:cubicBezTo>
                  <a:cubicBezTo>
                    <a:pt x="1405" y="90"/>
                    <a:pt x="1390" y="45"/>
                    <a:pt x="1390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3122750" y="2974725"/>
              <a:ext cx="60525" cy="100850"/>
            </a:xfrm>
            <a:custGeom>
              <a:avLst/>
              <a:gdLst/>
              <a:ahLst/>
              <a:cxnLst/>
              <a:rect l="l" t="t" r="r" b="b"/>
              <a:pathLst>
                <a:path w="2421" h="4034" fill="none" extrusionOk="0">
                  <a:moveTo>
                    <a:pt x="1" y="16"/>
                  </a:moveTo>
                  <a:cubicBezTo>
                    <a:pt x="16" y="1"/>
                    <a:pt x="479" y="150"/>
                    <a:pt x="553" y="195"/>
                  </a:cubicBezTo>
                  <a:cubicBezTo>
                    <a:pt x="777" y="300"/>
                    <a:pt x="837" y="359"/>
                    <a:pt x="972" y="479"/>
                  </a:cubicBezTo>
                  <a:cubicBezTo>
                    <a:pt x="1121" y="628"/>
                    <a:pt x="1225" y="778"/>
                    <a:pt x="1300" y="942"/>
                  </a:cubicBezTo>
                  <a:cubicBezTo>
                    <a:pt x="1405" y="1151"/>
                    <a:pt x="1569" y="1285"/>
                    <a:pt x="1644" y="1450"/>
                  </a:cubicBezTo>
                  <a:cubicBezTo>
                    <a:pt x="1733" y="1614"/>
                    <a:pt x="1853" y="1704"/>
                    <a:pt x="1942" y="1868"/>
                  </a:cubicBezTo>
                  <a:cubicBezTo>
                    <a:pt x="2002" y="2017"/>
                    <a:pt x="2122" y="2122"/>
                    <a:pt x="2181" y="2256"/>
                  </a:cubicBezTo>
                  <a:cubicBezTo>
                    <a:pt x="2256" y="2391"/>
                    <a:pt x="2316" y="2540"/>
                    <a:pt x="2361" y="2719"/>
                  </a:cubicBezTo>
                  <a:cubicBezTo>
                    <a:pt x="2405" y="2928"/>
                    <a:pt x="2420" y="3093"/>
                    <a:pt x="2316" y="3302"/>
                  </a:cubicBezTo>
                  <a:cubicBezTo>
                    <a:pt x="2211" y="3496"/>
                    <a:pt x="2196" y="3675"/>
                    <a:pt x="2062" y="3839"/>
                  </a:cubicBezTo>
                  <a:cubicBezTo>
                    <a:pt x="1927" y="4034"/>
                    <a:pt x="1614" y="3750"/>
                    <a:pt x="1599" y="3675"/>
                  </a:cubicBezTo>
                  <a:cubicBezTo>
                    <a:pt x="1539" y="3421"/>
                    <a:pt x="1793" y="3317"/>
                    <a:pt x="1898" y="3212"/>
                  </a:cubicBezTo>
                  <a:cubicBezTo>
                    <a:pt x="1987" y="3122"/>
                    <a:pt x="2166" y="3078"/>
                    <a:pt x="2271" y="3048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3169050" y="3056125"/>
              <a:ext cx="8250" cy="8625"/>
            </a:xfrm>
            <a:custGeom>
              <a:avLst/>
              <a:gdLst/>
              <a:ahLst/>
              <a:cxnLst/>
              <a:rect l="l" t="t" r="r" b="b"/>
              <a:pathLst>
                <a:path w="330" h="345" fill="none" extrusionOk="0">
                  <a:moveTo>
                    <a:pt x="1" y="344"/>
                  </a:moveTo>
                  <a:cubicBezTo>
                    <a:pt x="31" y="300"/>
                    <a:pt x="240" y="90"/>
                    <a:pt x="329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3282575" y="2991900"/>
              <a:ext cx="240475" cy="71725"/>
            </a:xfrm>
            <a:custGeom>
              <a:avLst/>
              <a:gdLst/>
              <a:ahLst/>
              <a:cxnLst/>
              <a:rect l="l" t="t" r="r" b="b"/>
              <a:pathLst>
                <a:path w="9619" h="2869" fill="none" extrusionOk="0">
                  <a:moveTo>
                    <a:pt x="9499" y="91"/>
                  </a:moveTo>
                  <a:cubicBezTo>
                    <a:pt x="9499" y="76"/>
                    <a:pt x="9514" y="76"/>
                    <a:pt x="9514" y="76"/>
                  </a:cubicBezTo>
                  <a:cubicBezTo>
                    <a:pt x="9619" y="1"/>
                    <a:pt x="9380" y="524"/>
                    <a:pt x="9320" y="718"/>
                  </a:cubicBezTo>
                  <a:cubicBezTo>
                    <a:pt x="9275" y="927"/>
                    <a:pt x="9111" y="1061"/>
                    <a:pt x="8992" y="1181"/>
                  </a:cubicBezTo>
                  <a:cubicBezTo>
                    <a:pt x="8857" y="1315"/>
                    <a:pt x="8827" y="1435"/>
                    <a:pt x="8693" y="1569"/>
                  </a:cubicBezTo>
                  <a:cubicBezTo>
                    <a:pt x="8543" y="1719"/>
                    <a:pt x="8454" y="1808"/>
                    <a:pt x="8275" y="1853"/>
                  </a:cubicBezTo>
                  <a:cubicBezTo>
                    <a:pt x="8051" y="1913"/>
                    <a:pt x="7841" y="2077"/>
                    <a:pt x="7692" y="2196"/>
                  </a:cubicBezTo>
                  <a:cubicBezTo>
                    <a:pt x="7543" y="2301"/>
                    <a:pt x="7349" y="2316"/>
                    <a:pt x="7184" y="2406"/>
                  </a:cubicBezTo>
                  <a:cubicBezTo>
                    <a:pt x="7035" y="2480"/>
                    <a:pt x="6781" y="2450"/>
                    <a:pt x="6602" y="2450"/>
                  </a:cubicBezTo>
                  <a:cubicBezTo>
                    <a:pt x="6393" y="2450"/>
                    <a:pt x="6139" y="2480"/>
                    <a:pt x="5915" y="2480"/>
                  </a:cubicBezTo>
                  <a:cubicBezTo>
                    <a:pt x="5691" y="2480"/>
                    <a:pt x="5497" y="2555"/>
                    <a:pt x="5287" y="2615"/>
                  </a:cubicBezTo>
                  <a:cubicBezTo>
                    <a:pt x="5093" y="2659"/>
                    <a:pt x="4914" y="2704"/>
                    <a:pt x="4705" y="2734"/>
                  </a:cubicBezTo>
                  <a:cubicBezTo>
                    <a:pt x="4511" y="2779"/>
                    <a:pt x="4332" y="2869"/>
                    <a:pt x="4078" y="2869"/>
                  </a:cubicBezTo>
                  <a:lnTo>
                    <a:pt x="3406" y="2869"/>
                  </a:lnTo>
                  <a:cubicBezTo>
                    <a:pt x="3152" y="2869"/>
                    <a:pt x="3017" y="2839"/>
                    <a:pt x="2808" y="2779"/>
                  </a:cubicBezTo>
                  <a:cubicBezTo>
                    <a:pt x="2614" y="2734"/>
                    <a:pt x="2390" y="2689"/>
                    <a:pt x="2226" y="2659"/>
                  </a:cubicBezTo>
                  <a:cubicBezTo>
                    <a:pt x="2002" y="2600"/>
                    <a:pt x="1778" y="2555"/>
                    <a:pt x="1643" y="2480"/>
                  </a:cubicBezTo>
                  <a:cubicBezTo>
                    <a:pt x="1494" y="2421"/>
                    <a:pt x="1315" y="2331"/>
                    <a:pt x="1135" y="2271"/>
                  </a:cubicBezTo>
                  <a:cubicBezTo>
                    <a:pt x="971" y="2241"/>
                    <a:pt x="852" y="2062"/>
                    <a:pt x="717" y="1987"/>
                  </a:cubicBezTo>
                  <a:cubicBezTo>
                    <a:pt x="523" y="1883"/>
                    <a:pt x="493" y="1763"/>
                    <a:pt x="329" y="1689"/>
                  </a:cubicBezTo>
                  <a:cubicBezTo>
                    <a:pt x="284" y="1674"/>
                    <a:pt x="254" y="1644"/>
                    <a:pt x="224" y="1614"/>
                  </a:cubicBezTo>
                  <a:cubicBezTo>
                    <a:pt x="135" y="1539"/>
                    <a:pt x="90" y="1450"/>
                    <a:pt x="0" y="1345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3156350" y="2685350"/>
              <a:ext cx="109450" cy="308825"/>
            </a:xfrm>
            <a:custGeom>
              <a:avLst/>
              <a:gdLst/>
              <a:ahLst/>
              <a:cxnLst/>
              <a:rect l="l" t="t" r="r" b="b"/>
              <a:pathLst>
                <a:path w="4378" h="12353" fill="none" extrusionOk="0">
                  <a:moveTo>
                    <a:pt x="4168" y="12353"/>
                  </a:moveTo>
                  <a:lnTo>
                    <a:pt x="4153" y="12338"/>
                  </a:lnTo>
                  <a:cubicBezTo>
                    <a:pt x="4078" y="12248"/>
                    <a:pt x="3944" y="11949"/>
                    <a:pt x="3869" y="11815"/>
                  </a:cubicBezTo>
                  <a:cubicBezTo>
                    <a:pt x="3780" y="11621"/>
                    <a:pt x="3660" y="11427"/>
                    <a:pt x="3541" y="11262"/>
                  </a:cubicBezTo>
                  <a:cubicBezTo>
                    <a:pt x="3391" y="11068"/>
                    <a:pt x="3317" y="10978"/>
                    <a:pt x="3108" y="10889"/>
                  </a:cubicBezTo>
                  <a:cubicBezTo>
                    <a:pt x="3063" y="10859"/>
                    <a:pt x="2824" y="10441"/>
                    <a:pt x="2779" y="10336"/>
                  </a:cubicBezTo>
                  <a:cubicBezTo>
                    <a:pt x="2719" y="10217"/>
                    <a:pt x="2674" y="10157"/>
                    <a:pt x="2630" y="10067"/>
                  </a:cubicBezTo>
                  <a:cubicBezTo>
                    <a:pt x="2585" y="9993"/>
                    <a:pt x="2555" y="9918"/>
                    <a:pt x="2525" y="9784"/>
                  </a:cubicBezTo>
                  <a:cubicBezTo>
                    <a:pt x="2480" y="9619"/>
                    <a:pt x="2286" y="9410"/>
                    <a:pt x="2226" y="9291"/>
                  </a:cubicBezTo>
                  <a:cubicBezTo>
                    <a:pt x="2137" y="9111"/>
                    <a:pt x="2077" y="8932"/>
                    <a:pt x="1972" y="8738"/>
                  </a:cubicBezTo>
                  <a:cubicBezTo>
                    <a:pt x="1883" y="8559"/>
                    <a:pt x="1868" y="8439"/>
                    <a:pt x="1763" y="8230"/>
                  </a:cubicBezTo>
                  <a:cubicBezTo>
                    <a:pt x="1689" y="8081"/>
                    <a:pt x="1554" y="7872"/>
                    <a:pt x="1509" y="7693"/>
                  </a:cubicBezTo>
                  <a:cubicBezTo>
                    <a:pt x="1465" y="7483"/>
                    <a:pt x="1390" y="7319"/>
                    <a:pt x="1345" y="7095"/>
                  </a:cubicBezTo>
                  <a:cubicBezTo>
                    <a:pt x="1300" y="6886"/>
                    <a:pt x="1300" y="6722"/>
                    <a:pt x="1300" y="6513"/>
                  </a:cubicBezTo>
                  <a:cubicBezTo>
                    <a:pt x="1300" y="6318"/>
                    <a:pt x="1181" y="6229"/>
                    <a:pt x="1181" y="6005"/>
                  </a:cubicBezTo>
                  <a:cubicBezTo>
                    <a:pt x="1181" y="5781"/>
                    <a:pt x="1061" y="5602"/>
                    <a:pt x="1017" y="5422"/>
                  </a:cubicBezTo>
                  <a:cubicBezTo>
                    <a:pt x="1002" y="5363"/>
                    <a:pt x="972" y="5318"/>
                    <a:pt x="957" y="5258"/>
                  </a:cubicBezTo>
                  <a:cubicBezTo>
                    <a:pt x="882" y="5109"/>
                    <a:pt x="792" y="4974"/>
                    <a:pt x="718" y="4825"/>
                  </a:cubicBezTo>
                  <a:cubicBezTo>
                    <a:pt x="628" y="4646"/>
                    <a:pt x="554" y="4451"/>
                    <a:pt x="509" y="4242"/>
                  </a:cubicBezTo>
                  <a:cubicBezTo>
                    <a:pt x="464" y="4063"/>
                    <a:pt x="374" y="3854"/>
                    <a:pt x="300" y="3705"/>
                  </a:cubicBezTo>
                  <a:cubicBezTo>
                    <a:pt x="210" y="3540"/>
                    <a:pt x="225" y="3391"/>
                    <a:pt x="165" y="3197"/>
                  </a:cubicBezTo>
                  <a:cubicBezTo>
                    <a:pt x="120" y="3003"/>
                    <a:pt x="91" y="2853"/>
                    <a:pt x="46" y="2689"/>
                  </a:cubicBezTo>
                  <a:cubicBezTo>
                    <a:pt x="1" y="2510"/>
                    <a:pt x="46" y="2256"/>
                    <a:pt x="46" y="2062"/>
                  </a:cubicBezTo>
                  <a:cubicBezTo>
                    <a:pt x="46" y="1838"/>
                    <a:pt x="1" y="1733"/>
                    <a:pt x="91" y="1554"/>
                  </a:cubicBezTo>
                  <a:cubicBezTo>
                    <a:pt x="165" y="1390"/>
                    <a:pt x="344" y="1330"/>
                    <a:pt x="509" y="1181"/>
                  </a:cubicBezTo>
                  <a:cubicBezTo>
                    <a:pt x="613" y="1076"/>
                    <a:pt x="778" y="1031"/>
                    <a:pt x="882" y="927"/>
                  </a:cubicBezTo>
                  <a:cubicBezTo>
                    <a:pt x="1017" y="792"/>
                    <a:pt x="1091" y="673"/>
                    <a:pt x="1270" y="583"/>
                  </a:cubicBezTo>
                  <a:cubicBezTo>
                    <a:pt x="1420" y="508"/>
                    <a:pt x="1554" y="419"/>
                    <a:pt x="1733" y="329"/>
                  </a:cubicBezTo>
                  <a:cubicBezTo>
                    <a:pt x="1838" y="269"/>
                    <a:pt x="1943" y="240"/>
                    <a:pt x="2047" y="210"/>
                  </a:cubicBezTo>
                  <a:cubicBezTo>
                    <a:pt x="2137" y="180"/>
                    <a:pt x="2241" y="150"/>
                    <a:pt x="2361" y="120"/>
                  </a:cubicBezTo>
                  <a:cubicBezTo>
                    <a:pt x="2555" y="75"/>
                    <a:pt x="2764" y="90"/>
                    <a:pt x="2988" y="90"/>
                  </a:cubicBezTo>
                  <a:cubicBezTo>
                    <a:pt x="3182" y="90"/>
                    <a:pt x="3406" y="45"/>
                    <a:pt x="3615" y="45"/>
                  </a:cubicBezTo>
                  <a:cubicBezTo>
                    <a:pt x="3854" y="45"/>
                    <a:pt x="4019" y="1"/>
                    <a:pt x="4243" y="1"/>
                  </a:cubicBezTo>
                  <a:lnTo>
                    <a:pt x="4377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3220575" y="2856750"/>
              <a:ext cx="26175" cy="31375"/>
            </a:xfrm>
            <a:custGeom>
              <a:avLst/>
              <a:gdLst/>
              <a:ahLst/>
              <a:cxnLst/>
              <a:rect l="l" t="t" r="r" b="b"/>
              <a:pathLst>
                <a:path w="1047" h="1255" fill="none" extrusionOk="0">
                  <a:moveTo>
                    <a:pt x="1" y="1255"/>
                  </a:moveTo>
                  <a:cubicBezTo>
                    <a:pt x="76" y="1255"/>
                    <a:pt x="329" y="792"/>
                    <a:pt x="374" y="583"/>
                  </a:cubicBezTo>
                  <a:cubicBezTo>
                    <a:pt x="404" y="478"/>
                    <a:pt x="778" y="314"/>
                    <a:pt x="837" y="239"/>
                  </a:cubicBezTo>
                  <a:cubicBezTo>
                    <a:pt x="942" y="149"/>
                    <a:pt x="987" y="60"/>
                    <a:pt x="1046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3182875" y="2691700"/>
              <a:ext cx="49300" cy="125100"/>
            </a:xfrm>
            <a:custGeom>
              <a:avLst/>
              <a:gdLst/>
              <a:ahLst/>
              <a:cxnLst/>
              <a:rect l="l" t="t" r="r" b="b"/>
              <a:pathLst>
                <a:path w="1972" h="5004" fill="none" extrusionOk="0">
                  <a:moveTo>
                    <a:pt x="1001" y="0"/>
                  </a:moveTo>
                  <a:cubicBezTo>
                    <a:pt x="852" y="150"/>
                    <a:pt x="1240" y="374"/>
                    <a:pt x="1300" y="583"/>
                  </a:cubicBezTo>
                  <a:cubicBezTo>
                    <a:pt x="1345" y="762"/>
                    <a:pt x="1389" y="927"/>
                    <a:pt x="1509" y="1046"/>
                  </a:cubicBezTo>
                  <a:cubicBezTo>
                    <a:pt x="1628" y="1165"/>
                    <a:pt x="1584" y="1419"/>
                    <a:pt x="1628" y="1599"/>
                  </a:cubicBezTo>
                  <a:cubicBezTo>
                    <a:pt x="1688" y="1823"/>
                    <a:pt x="1763" y="1957"/>
                    <a:pt x="1763" y="2136"/>
                  </a:cubicBezTo>
                  <a:cubicBezTo>
                    <a:pt x="1763" y="2241"/>
                    <a:pt x="1897" y="2510"/>
                    <a:pt x="1927" y="2599"/>
                  </a:cubicBezTo>
                  <a:cubicBezTo>
                    <a:pt x="1972" y="2793"/>
                    <a:pt x="1927" y="3047"/>
                    <a:pt x="1927" y="3227"/>
                  </a:cubicBezTo>
                  <a:cubicBezTo>
                    <a:pt x="1927" y="3436"/>
                    <a:pt x="1897" y="3615"/>
                    <a:pt x="1837" y="3824"/>
                  </a:cubicBezTo>
                  <a:cubicBezTo>
                    <a:pt x="1778" y="4063"/>
                    <a:pt x="1673" y="4242"/>
                    <a:pt x="1554" y="4407"/>
                  </a:cubicBezTo>
                  <a:cubicBezTo>
                    <a:pt x="1419" y="4571"/>
                    <a:pt x="1315" y="4720"/>
                    <a:pt x="1091" y="4825"/>
                  </a:cubicBezTo>
                  <a:cubicBezTo>
                    <a:pt x="882" y="4929"/>
                    <a:pt x="672" y="4914"/>
                    <a:pt x="448" y="4959"/>
                  </a:cubicBezTo>
                  <a:cubicBezTo>
                    <a:pt x="299" y="4989"/>
                    <a:pt x="165" y="5004"/>
                    <a:pt x="0" y="5004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3576050" y="1984125"/>
              <a:ext cx="25050" cy="543675"/>
            </a:xfrm>
            <a:custGeom>
              <a:avLst/>
              <a:gdLst/>
              <a:ahLst/>
              <a:cxnLst/>
              <a:rect l="l" t="t" r="r" b="b"/>
              <a:pathLst>
                <a:path w="1002" h="21747" fill="none" extrusionOk="0">
                  <a:moveTo>
                    <a:pt x="1" y="21747"/>
                  </a:moveTo>
                  <a:lnTo>
                    <a:pt x="613" y="8499"/>
                  </a:lnTo>
                  <a:lnTo>
                    <a:pt x="972" y="866"/>
                  </a:lnTo>
                  <a:lnTo>
                    <a:pt x="1001" y="0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2837850" y="2566600"/>
              <a:ext cx="607175" cy="46700"/>
            </a:xfrm>
            <a:custGeom>
              <a:avLst/>
              <a:gdLst/>
              <a:ahLst/>
              <a:cxnLst/>
              <a:rect l="l" t="t" r="r" b="b"/>
              <a:pathLst>
                <a:path w="24287" h="1868" fill="none" extrusionOk="0">
                  <a:moveTo>
                    <a:pt x="24286" y="1719"/>
                  </a:moveTo>
                  <a:cubicBezTo>
                    <a:pt x="21419" y="1838"/>
                    <a:pt x="18641" y="1868"/>
                    <a:pt x="15952" y="1793"/>
                  </a:cubicBezTo>
                  <a:cubicBezTo>
                    <a:pt x="11606" y="1674"/>
                    <a:pt x="7498" y="1300"/>
                    <a:pt x="3615" y="673"/>
                  </a:cubicBezTo>
                  <a:cubicBezTo>
                    <a:pt x="2390" y="479"/>
                    <a:pt x="1181" y="255"/>
                    <a:pt x="1" y="1"/>
                  </a:cubicBezTo>
                  <a:lnTo>
                    <a:pt x="1" y="1"/>
                  </a:lnTo>
                </a:path>
              </a:pathLst>
            </a:custGeom>
            <a:noFill/>
            <a:ln w="970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2943900" y="2054675"/>
              <a:ext cx="314800" cy="556400"/>
            </a:xfrm>
            <a:custGeom>
              <a:avLst/>
              <a:gdLst/>
              <a:ahLst/>
              <a:cxnLst/>
              <a:rect l="l" t="t" r="r" b="b"/>
              <a:pathLst>
                <a:path w="12592" h="22256" fill="none" extrusionOk="0">
                  <a:moveTo>
                    <a:pt x="0" y="1"/>
                  </a:moveTo>
                  <a:cubicBezTo>
                    <a:pt x="0" y="1"/>
                    <a:pt x="15" y="1"/>
                    <a:pt x="30" y="1"/>
                  </a:cubicBezTo>
                  <a:cubicBezTo>
                    <a:pt x="4078" y="554"/>
                    <a:pt x="8230" y="867"/>
                    <a:pt x="12591" y="778"/>
                  </a:cubicBezTo>
                  <a:cubicBezTo>
                    <a:pt x="12128" y="6573"/>
                    <a:pt x="11904" y="12323"/>
                    <a:pt x="11785" y="18073"/>
                  </a:cubicBezTo>
                  <a:cubicBezTo>
                    <a:pt x="11770" y="18760"/>
                    <a:pt x="11755" y="19462"/>
                    <a:pt x="11740" y="20149"/>
                  </a:cubicBezTo>
                  <a:cubicBezTo>
                    <a:pt x="11725" y="20851"/>
                    <a:pt x="11710" y="21553"/>
                    <a:pt x="11710" y="22255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2928225" y="2055425"/>
              <a:ext cx="16450" cy="527650"/>
            </a:xfrm>
            <a:custGeom>
              <a:avLst/>
              <a:gdLst/>
              <a:ahLst/>
              <a:cxnLst/>
              <a:rect l="l" t="t" r="r" b="b"/>
              <a:pathLst>
                <a:path w="658" h="21106" fill="none" extrusionOk="0">
                  <a:moveTo>
                    <a:pt x="657" y="1"/>
                  </a:moveTo>
                  <a:cubicBezTo>
                    <a:pt x="239" y="5647"/>
                    <a:pt x="105" y="11292"/>
                    <a:pt x="45" y="16938"/>
                  </a:cubicBezTo>
                  <a:cubicBezTo>
                    <a:pt x="30" y="17640"/>
                    <a:pt x="30" y="18342"/>
                    <a:pt x="15" y="19044"/>
                  </a:cubicBezTo>
                  <a:cubicBezTo>
                    <a:pt x="15" y="19731"/>
                    <a:pt x="0" y="20418"/>
                    <a:pt x="0" y="21105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2929700" y="2478875"/>
              <a:ext cx="309200" cy="27650"/>
            </a:xfrm>
            <a:custGeom>
              <a:avLst/>
              <a:gdLst/>
              <a:ahLst/>
              <a:cxnLst/>
              <a:rect l="l" t="t" r="r" b="b"/>
              <a:pathLst>
                <a:path w="12368" h="1106" fill="none" extrusionOk="0">
                  <a:moveTo>
                    <a:pt x="1" y="0"/>
                  </a:moveTo>
                  <a:cubicBezTo>
                    <a:pt x="5184" y="1001"/>
                    <a:pt x="8694" y="1016"/>
                    <a:pt x="12353" y="1105"/>
                  </a:cubicBezTo>
                  <a:lnTo>
                    <a:pt x="12368" y="1105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2930450" y="2531525"/>
              <a:ext cx="306950" cy="26900"/>
            </a:xfrm>
            <a:custGeom>
              <a:avLst/>
              <a:gdLst/>
              <a:ahLst/>
              <a:cxnLst/>
              <a:rect l="l" t="t" r="r" b="b"/>
              <a:pathLst>
                <a:path w="12278" h="1076" fill="none" extrusionOk="0">
                  <a:moveTo>
                    <a:pt x="1" y="0"/>
                  </a:moveTo>
                  <a:cubicBezTo>
                    <a:pt x="4586" y="762"/>
                    <a:pt x="8439" y="926"/>
                    <a:pt x="12278" y="1075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3503250" y="2005775"/>
              <a:ext cx="98600" cy="9350"/>
            </a:xfrm>
            <a:custGeom>
              <a:avLst/>
              <a:gdLst/>
              <a:ahLst/>
              <a:cxnLst/>
              <a:rect l="l" t="t" r="r" b="b"/>
              <a:pathLst>
                <a:path w="3944" h="374" fill="none" extrusionOk="0">
                  <a:moveTo>
                    <a:pt x="3943" y="0"/>
                  </a:moveTo>
                  <a:cubicBezTo>
                    <a:pt x="3928" y="0"/>
                    <a:pt x="3898" y="0"/>
                    <a:pt x="3884" y="0"/>
                  </a:cubicBezTo>
                  <a:cubicBezTo>
                    <a:pt x="2644" y="180"/>
                    <a:pt x="1344" y="299"/>
                    <a:pt x="0" y="374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2832250" y="1988975"/>
              <a:ext cx="485825" cy="576550"/>
            </a:xfrm>
            <a:custGeom>
              <a:avLst/>
              <a:gdLst/>
              <a:ahLst/>
              <a:cxnLst/>
              <a:rect l="l" t="t" r="r" b="b"/>
              <a:pathLst>
                <a:path w="19433" h="23062" fill="none" extrusionOk="0">
                  <a:moveTo>
                    <a:pt x="19432" y="1464"/>
                  </a:moveTo>
                  <a:cubicBezTo>
                    <a:pt x="13368" y="1539"/>
                    <a:pt x="7304" y="1568"/>
                    <a:pt x="1330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688" y="7140"/>
                    <a:pt x="1" y="15892"/>
                    <a:pt x="240" y="2306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2837850" y="2565500"/>
              <a:ext cx="383875" cy="374525"/>
            </a:xfrm>
            <a:custGeom>
              <a:avLst/>
              <a:gdLst/>
              <a:ahLst/>
              <a:cxnLst/>
              <a:rect l="l" t="t" r="r" b="b"/>
              <a:pathLst>
                <a:path w="15355" h="14981" fill="none" extrusionOk="0">
                  <a:moveTo>
                    <a:pt x="15355" y="14876"/>
                  </a:moveTo>
                  <a:cubicBezTo>
                    <a:pt x="11875" y="14891"/>
                    <a:pt x="6976" y="14981"/>
                    <a:pt x="3839" y="13398"/>
                  </a:cubicBezTo>
                  <a:cubicBezTo>
                    <a:pt x="3003" y="12964"/>
                    <a:pt x="2286" y="12427"/>
                    <a:pt x="1763" y="11725"/>
                  </a:cubicBezTo>
                  <a:cubicBezTo>
                    <a:pt x="747" y="9738"/>
                    <a:pt x="31" y="5317"/>
                    <a:pt x="1" y="45"/>
                  </a:cubicBezTo>
                  <a:lnTo>
                    <a:pt x="1" y="0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2865475" y="1618925"/>
              <a:ext cx="84050" cy="370825"/>
            </a:xfrm>
            <a:custGeom>
              <a:avLst/>
              <a:gdLst/>
              <a:ahLst/>
              <a:cxnLst/>
              <a:rect l="l" t="t" r="r" b="b"/>
              <a:pathLst>
                <a:path w="3362" h="14833" fill="none" extrusionOk="0">
                  <a:moveTo>
                    <a:pt x="1" y="14832"/>
                  </a:moveTo>
                  <a:lnTo>
                    <a:pt x="1" y="14802"/>
                  </a:lnTo>
                  <a:cubicBezTo>
                    <a:pt x="778" y="9649"/>
                    <a:pt x="1435" y="3809"/>
                    <a:pt x="3332" y="61"/>
                  </a:cubicBezTo>
                  <a:cubicBezTo>
                    <a:pt x="3347" y="46"/>
                    <a:pt x="3347" y="16"/>
                    <a:pt x="3361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2948375" y="1563300"/>
              <a:ext cx="437275" cy="56775"/>
            </a:xfrm>
            <a:custGeom>
              <a:avLst/>
              <a:gdLst/>
              <a:ahLst/>
              <a:cxnLst/>
              <a:rect l="l" t="t" r="r" b="b"/>
              <a:pathLst>
                <a:path w="17491" h="2271" fill="none" extrusionOk="0">
                  <a:moveTo>
                    <a:pt x="1" y="2271"/>
                  </a:moveTo>
                  <a:cubicBezTo>
                    <a:pt x="105" y="1718"/>
                    <a:pt x="1300" y="1345"/>
                    <a:pt x="3062" y="1091"/>
                  </a:cubicBezTo>
                  <a:cubicBezTo>
                    <a:pt x="6333" y="613"/>
                    <a:pt x="11561" y="508"/>
                    <a:pt x="15504" y="195"/>
                  </a:cubicBezTo>
                  <a:cubicBezTo>
                    <a:pt x="16206" y="135"/>
                    <a:pt x="16878" y="75"/>
                    <a:pt x="17490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2993550" y="1567400"/>
              <a:ext cx="342450" cy="150500"/>
            </a:xfrm>
            <a:custGeom>
              <a:avLst/>
              <a:gdLst/>
              <a:ahLst/>
              <a:cxnLst/>
              <a:rect l="l" t="t" r="r" b="b"/>
              <a:pathLst>
                <a:path w="13698" h="6020" fill="none" extrusionOk="0">
                  <a:moveTo>
                    <a:pt x="13697" y="1"/>
                  </a:moveTo>
                  <a:cubicBezTo>
                    <a:pt x="13697" y="16"/>
                    <a:pt x="13697" y="31"/>
                    <a:pt x="13697" y="31"/>
                  </a:cubicBezTo>
                  <a:cubicBezTo>
                    <a:pt x="13548" y="598"/>
                    <a:pt x="13428" y="1151"/>
                    <a:pt x="13294" y="1703"/>
                  </a:cubicBezTo>
                  <a:cubicBezTo>
                    <a:pt x="13159" y="2256"/>
                    <a:pt x="13025" y="2809"/>
                    <a:pt x="12876" y="3361"/>
                  </a:cubicBezTo>
                  <a:cubicBezTo>
                    <a:pt x="12622" y="4242"/>
                    <a:pt x="12308" y="5124"/>
                    <a:pt x="11845" y="6020"/>
                  </a:cubicBezTo>
                  <a:cubicBezTo>
                    <a:pt x="7962" y="5975"/>
                    <a:pt x="4004" y="5930"/>
                    <a:pt x="1" y="5885"/>
                  </a:cubicBezTo>
                  <a:cubicBezTo>
                    <a:pt x="165" y="5019"/>
                    <a:pt x="329" y="4153"/>
                    <a:pt x="554" y="3272"/>
                  </a:cubicBezTo>
                  <a:cubicBezTo>
                    <a:pt x="673" y="2764"/>
                    <a:pt x="822" y="2256"/>
                    <a:pt x="987" y="1748"/>
                  </a:cubicBezTo>
                  <a:cubicBezTo>
                    <a:pt x="1076" y="1494"/>
                    <a:pt x="1166" y="1240"/>
                    <a:pt x="1270" y="97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3008500" y="1649550"/>
              <a:ext cx="304325" cy="7500"/>
            </a:xfrm>
            <a:custGeom>
              <a:avLst/>
              <a:gdLst/>
              <a:ahLst/>
              <a:cxnLst/>
              <a:rect l="l" t="t" r="r" b="b"/>
              <a:pathLst>
                <a:path w="12173" h="300" fill="none" extrusionOk="0">
                  <a:moveTo>
                    <a:pt x="0" y="1"/>
                  </a:moveTo>
                  <a:cubicBezTo>
                    <a:pt x="5004" y="299"/>
                    <a:pt x="8588" y="165"/>
                    <a:pt x="12173" y="45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3019700" y="1609600"/>
              <a:ext cx="303975" cy="6375"/>
            </a:xfrm>
            <a:custGeom>
              <a:avLst/>
              <a:gdLst/>
              <a:ahLst/>
              <a:cxnLst/>
              <a:rect l="l" t="t" r="r" b="b"/>
              <a:pathLst>
                <a:path w="12159" h="255" fill="none" extrusionOk="0">
                  <a:moveTo>
                    <a:pt x="0" y="90"/>
                  </a:moveTo>
                  <a:cubicBezTo>
                    <a:pt x="2330" y="254"/>
                    <a:pt x="9574" y="195"/>
                    <a:pt x="12158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2890500" y="1810100"/>
              <a:ext cx="94875" cy="162100"/>
            </a:xfrm>
            <a:custGeom>
              <a:avLst/>
              <a:gdLst/>
              <a:ahLst/>
              <a:cxnLst/>
              <a:rect l="l" t="t" r="r" b="b"/>
              <a:pathLst>
                <a:path w="3795" h="6484" fill="none" extrusionOk="0">
                  <a:moveTo>
                    <a:pt x="2121" y="1"/>
                  </a:moveTo>
                  <a:cubicBezTo>
                    <a:pt x="568" y="554"/>
                    <a:pt x="1" y="3212"/>
                    <a:pt x="314" y="5423"/>
                  </a:cubicBezTo>
                  <a:cubicBezTo>
                    <a:pt x="1076" y="6483"/>
                    <a:pt x="2360" y="6214"/>
                    <a:pt x="3122" y="5423"/>
                  </a:cubicBezTo>
                  <a:cubicBezTo>
                    <a:pt x="3197" y="4960"/>
                    <a:pt x="3794" y="449"/>
                    <a:pt x="2121" y="1"/>
                  </a:cubicBezTo>
                  <a:close/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2929700" y="2899675"/>
              <a:ext cx="295025" cy="326750"/>
            </a:xfrm>
            <a:custGeom>
              <a:avLst/>
              <a:gdLst/>
              <a:ahLst/>
              <a:cxnLst/>
              <a:rect l="l" t="t" r="r" b="b"/>
              <a:pathLst>
                <a:path w="11801" h="13070" fill="none" extrusionOk="0">
                  <a:moveTo>
                    <a:pt x="11800" y="10635"/>
                  </a:moveTo>
                  <a:cubicBezTo>
                    <a:pt x="10456" y="12562"/>
                    <a:pt x="3526" y="13070"/>
                    <a:pt x="673" y="10217"/>
                  </a:cubicBezTo>
                  <a:cubicBezTo>
                    <a:pt x="1" y="6812"/>
                    <a:pt x="315" y="3421"/>
                    <a:pt x="165" y="31"/>
                  </a:cubicBezTo>
                  <a:cubicBezTo>
                    <a:pt x="165" y="16"/>
                    <a:pt x="165" y="16"/>
                    <a:pt x="165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3002525" y="3205875"/>
              <a:ext cx="196425" cy="68350"/>
            </a:xfrm>
            <a:custGeom>
              <a:avLst/>
              <a:gdLst/>
              <a:ahLst/>
              <a:cxnLst/>
              <a:rect l="l" t="t" r="r" b="b"/>
              <a:pathLst>
                <a:path w="7857" h="2734" fill="none" extrusionOk="0">
                  <a:moveTo>
                    <a:pt x="7857" y="1359"/>
                  </a:moveTo>
                  <a:cubicBezTo>
                    <a:pt x="7857" y="2121"/>
                    <a:pt x="6094" y="2733"/>
                    <a:pt x="3928" y="2733"/>
                  </a:cubicBezTo>
                  <a:cubicBezTo>
                    <a:pt x="2032" y="2733"/>
                    <a:pt x="463" y="2255"/>
                    <a:pt x="90" y="1643"/>
                  </a:cubicBezTo>
                  <a:cubicBezTo>
                    <a:pt x="30" y="1553"/>
                    <a:pt x="0" y="1464"/>
                    <a:pt x="0" y="1359"/>
                  </a:cubicBezTo>
                  <a:cubicBezTo>
                    <a:pt x="0" y="792"/>
                    <a:pt x="1031" y="299"/>
                    <a:pt x="2480" y="105"/>
                  </a:cubicBezTo>
                  <a:cubicBezTo>
                    <a:pt x="2928" y="45"/>
                    <a:pt x="3421" y="0"/>
                    <a:pt x="3928" y="0"/>
                  </a:cubicBezTo>
                  <a:cubicBezTo>
                    <a:pt x="4541" y="0"/>
                    <a:pt x="5138" y="60"/>
                    <a:pt x="5646" y="150"/>
                  </a:cubicBezTo>
                  <a:cubicBezTo>
                    <a:pt x="6960" y="359"/>
                    <a:pt x="7857" y="837"/>
                    <a:pt x="7857" y="1359"/>
                  </a:cubicBezTo>
                  <a:close/>
                </a:path>
              </a:pathLst>
            </a:custGeom>
            <a:noFill/>
            <a:ln w="635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3004025" y="3247325"/>
              <a:ext cx="1125" cy="160950"/>
            </a:xfrm>
            <a:custGeom>
              <a:avLst/>
              <a:gdLst/>
              <a:ahLst/>
              <a:cxnLst/>
              <a:rect l="l" t="t" r="r" b="b"/>
              <a:pathLst>
                <a:path w="45" h="6438" fill="none" extrusionOk="0">
                  <a:moveTo>
                    <a:pt x="0" y="0"/>
                  </a:moveTo>
                  <a:lnTo>
                    <a:pt x="45" y="6437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3199675" y="3239850"/>
              <a:ext cx="25" cy="174400"/>
            </a:xfrm>
            <a:custGeom>
              <a:avLst/>
              <a:gdLst/>
              <a:ahLst/>
              <a:cxnLst/>
              <a:rect l="l" t="t" r="r" b="b"/>
              <a:pathLst>
                <a:path w="1" h="6976" fill="none" extrusionOk="0">
                  <a:moveTo>
                    <a:pt x="0" y="0"/>
                  </a:moveTo>
                  <a:lnTo>
                    <a:pt x="0" y="6975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3006625" y="3412350"/>
              <a:ext cx="191200" cy="39600"/>
            </a:xfrm>
            <a:custGeom>
              <a:avLst/>
              <a:gdLst/>
              <a:ahLst/>
              <a:cxnLst/>
              <a:rect l="l" t="t" r="r" b="b"/>
              <a:pathLst>
                <a:path w="7648" h="1584" fill="none" extrusionOk="0">
                  <a:moveTo>
                    <a:pt x="1" y="1"/>
                  </a:moveTo>
                  <a:cubicBezTo>
                    <a:pt x="419" y="314"/>
                    <a:pt x="837" y="568"/>
                    <a:pt x="1270" y="777"/>
                  </a:cubicBezTo>
                  <a:cubicBezTo>
                    <a:pt x="2913" y="1554"/>
                    <a:pt x="4676" y="1584"/>
                    <a:pt x="6438" y="822"/>
                  </a:cubicBezTo>
                  <a:cubicBezTo>
                    <a:pt x="6841" y="643"/>
                    <a:pt x="7245" y="434"/>
                    <a:pt x="7648" y="180"/>
                  </a:cubicBezTo>
                </a:path>
              </a:pathLst>
            </a:custGeom>
            <a:noFill/>
            <a:ln w="82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3052925" y="3207350"/>
              <a:ext cx="99350" cy="61275"/>
            </a:xfrm>
            <a:custGeom>
              <a:avLst/>
              <a:gdLst/>
              <a:ahLst/>
              <a:cxnLst/>
              <a:rect l="l" t="t" r="r" b="b"/>
              <a:pathLst>
                <a:path w="3974" h="2451" fill="none" extrusionOk="0">
                  <a:moveTo>
                    <a:pt x="464" y="1"/>
                  </a:moveTo>
                  <a:cubicBezTo>
                    <a:pt x="464" y="16"/>
                    <a:pt x="464" y="31"/>
                    <a:pt x="464" y="46"/>
                  </a:cubicBezTo>
                  <a:cubicBezTo>
                    <a:pt x="1" y="2122"/>
                    <a:pt x="3974" y="2450"/>
                    <a:pt x="3630" y="9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3036875" y="3434750"/>
              <a:ext cx="25" cy="53425"/>
            </a:xfrm>
            <a:custGeom>
              <a:avLst/>
              <a:gdLst/>
              <a:ahLst/>
              <a:cxnLst/>
              <a:rect l="l" t="t" r="r" b="b"/>
              <a:pathLst>
                <a:path w="1" h="2137" fill="none" extrusionOk="0">
                  <a:moveTo>
                    <a:pt x="0" y="1"/>
                  </a:moveTo>
                  <a:lnTo>
                    <a:pt x="0" y="2137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3168675" y="3435125"/>
              <a:ext cx="25" cy="52675"/>
            </a:xfrm>
            <a:custGeom>
              <a:avLst/>
              <a:gdLst/>
              <a:ahLst/>
              <a:cxnLst/>
              <a:rect l="l" t="t" r="r" b="b"/>
              <a:pathLst>
                <a:path w="1" h="2107" fill="none" extrusionOk="0">
                  <a:moveTo>
                    <a:pt x="1" y="1"/>
                  </a:moveTo>
                  <a:lnTo>
                    <a:pt x="1" y="2107"/>
                  </a:lnTo>
                </a:path>
              </a:pathLst>
            </a:custGeom>
            <a:noFill/>
            <a:ln w="970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3036875" y="3488900"/>
              <a:ext cx="131825" cy="43350"/>
            </a:xfrm>
            <a:custGeom>
              <a:avLst/>
              <a:gdLst/>
              <a:ahLst/>
              <a:cxnLst/>
              <a:rect l="l" t="t" r="r" b="b"/>
              <a:pathLst>
                <a:path w="5273" h="1734" fill="none" extrusionOk="0">
                  <a:moveTo>
                    <a:pt x="0" y="1"/>
                  </a:moveTo>
                  <a:cubicBezTo>
                    <a:pt x="1778" y="927"/>
                    <a:pt x="3271" y="1136"/>
                    <a:pt x="5273" y="15"/>
                  </a:cubicBezTo>
                  <a:cubicBezTo>
                    <a:pt x="4899" y="777"/>
                    <a:pt x="4257" y="1270"/>
                    <a:pt x="3540" y="1494"/>
                  </a:cubicBezTo>
                  <a:cubicBezTo>
                    <a:pt x="2823" y="1733"/>
                    <a:pt x="2017" y="1703"/>
                    <a:pt x="1345" y="1419"/>
                  </a:cubicBezTo>
                  <a:cubicBezTo>
                    <a:pt x="732" y="1166"/>
                    <a:pt x="239" y="688"/>
                    <a:pt x="0" y="1"/>
                  </a:cubicBezTo>
                  <a:close/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3069725" y="3528100"/>
              <a:ext cx="25" cy="477225"/>
            </a:xfrm>
            <a:custGeom>
              <a:avLst/>
              <a:gdLst/>
              <a:ahLst/>
              <a:cxnLst/>
              <a:rect l="l" t="t" r="r" b="b"/>
              <a:pathLst>
                <a:path w="1" h="19089" fill="none" extrusionOk="0">
                  <a:moveTo>
                    <a:pt x="1" y="1"/>
                  </a:moveTo>
                  <a:lnTo>
                    <a:pt x="1" y="1285"/>
                  </a:lnTo>
                  <a:lnTo>
                    <a:pt x="1" y="3003"/>
                  </a:lnTo>
                  <a:lnTo>
                    <a:pt x="1" y="4810"/>
                  </a:lnTo>
                  <a:lnTo>
                    <a:pt x="1" y="7155"/>
                  </a:lnTo>
                  <a:lnTo>
                    <a:pt x="1" y="9067"/>
                  </a:lnTo>
                  <a:lnTo>
                    <a:pt x="1" y="10859"/>
                  </a:lnTo>
                  <a:lnTo>
                    <a:pt x="1" y="12711"/>
                  </a:lnTo>
                  <a:lnTo>
                    <a:pt x="1" y="15026"/>
                  </a:lnTo>
                  <a:lnTo>
                    <a:pt x="1" y="17028"/>
                  </a:lnTo>
                  <a:lnTo>
                    <a:pt x="1" y="18925"/>
                  </a:lnTo>
                  <a:lnTo>
                    <a:pt x="1" y="19089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3069725" y="3528100"/>
              <a:ext cx="65750" cy="497400"/>
            </a:xfrm>
            <a:custGeom>
              <a:avLst/>
              <a:gdLst/>
              <a:ahLst/>
              <a:cxnLst/>
              <a:rect l="l" t="t" r="r" b="b"/>
              <a:pathLst>
                <a:path w="2630" h="19896" fill="none" extrusionOk="0">
                  <a:moveTo>
                    <a:pt x="2629" y="1"/>
                  </a:moveTo>
                  <a:lnTo>
                    <a:pt x="2629" y="46"/>
                  </a:lnTo>
                  <a:lnTo>
                    <a:pt x="2629" y="1360"/>
                  </a:lnTo>
                  <a:lnTo>
                    <a:pt x="2629" y="1868"/>
                  </a:lnTo>
                  <a:lnTo>
                    <a:pt x="2629" y="4183"/>
                  </a:lnTo>
                  <a:lnTo>
                    <a:pt x="2629" y="6124"/>
                  </a:lnTo>
                  <a:lnTo>
                    <a:pt x="2629" y="7902"/>
                  </a:lnTo>
                  <a:lnTo>
                    <a:pt x="2629" y="9754"/>
                  </a:lnTo>
                  <a:lnTo>
                    <a:pt x="2629" y="12069"/>
                  </a:lnTo>
                  <a:lnTo>
                    <a:pt x="2629" y="14055"/>
                  </a:lnTo>
                  <a:lnTo>
                    <a:pt x="2629" y="15952"/>
                  </a:lnTo>
                  <a:lnTo>
                    <a:pt x="2629" y="19089"/>
                  </a:lnTo>
                  <a:cubicBezTo>
                    <a:pt x="1659" y="19895"/>
                    <a:pt x="807" y="19686"/>
                    <a:pt x="1" y="19089"/>
                  </a:cubicBezTo>
                  <a:lnTo>
                    <a:pt x="1" y="19089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4158550" y="1545375"/>
              <a:ext cx="134450" cy="21300"/>
            </a:xfrm>
            <a:custGeom>
              <a:avLst/>
              <a:gdLst/>
              <a:ahLst/>
              <a:cxnLst/>
              <a:rect l="l" t="t" r="r" b="b"/>
              <a:pathLst>
                <a:path w="5378" h="852" fill="none" extrusionOk="0">
                  <a:moveTo>
                    <a:pt x="1" y="0"/>
                  </a:moveTo>
                  <a:lnTo>
                    <a:pt x="5377" y="852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4250025" y="1628275"/>
              <a:ext cx="113550" cy="253550"/>
            </a:xfrm>
            <a:custGeom>
              <a:avLst/>
              <a:gdLst/>
              <a:ahLst/>
              <a:cxnLst/>
              <a:rect l="l" t="t" r="r" b="b"/>
              <a:pathLst>
                <a:path w="4542" h="10142" fill="none" extrusionOk="0">
                  <a:moveTo>
                    <a:pt x="1" y="10142"/>
                  </a:moveTo>
                  <a:cubicBezTo>
                    <a:pt x="31" y="10142"/>
                    <a:pt x="225" y="10007"/>
                    <a:pt x="300" y="9962"/>
                  </a:cubicBezTo>
                  <a:lnTo>
                    <a:pt x="2391" y="9962"/>
                  </a:lnTo>
                  <a:lnTo>
                    <a:pt x="3660" y="9962"/>
                  </a:lnTo>
                  <a:cubicBezTo>
                    <a:pt x="4198" y="9634"/>
                    <a:pt x="4452" y="9231"/>
                    <a:pt x="4541" y="8797"/>
                  </a:cubicBezTo>
                  <a:cubicBezTo>
                    <a:pt x="4511" y="8782"/>
                    <a:pt x="4482" y="8782"/>
                    <a:pt x="4437" y="8768"/>
                  </a:cubicBezTo>
                  <a:cubicBezTo>
                    <a:pt x="1599" y="7886"/>
                    <a:pt x="2301" y="1090"/>
                    <a:pt x="2226" y="1270"/>
                  </a:cubicBezTo>
                  <a:cubicBezTo>
                    <a:pt x="2211" y="0"/>
                    <a:pt x="3585" y="90"/>
                    <a:pt x="4063" y="254"/>
                  </a:cubicBezTo>
                  <a:cubicBezTo>
                    <a:pt x="4063" y="254"/>
                    <a:pt x="4078" y="254"/>
                    <a:pt x="4078" y="269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4235100" y="1567400"/>
              <a:ext cx="74700" cy="306950"/>
            </a:xfrm>
            <a:custGeom>
              <a:avLst/>
              <a:gdLst/>
              <a:ahLst/>
              <a:cxnLst/>
              <a:rect l="l" t="t" r="r" b="b"/>
              <a:pathLst>
                <a:path w="2988" h="12278" fill="none" extrusionOk="0">
                  <a:moveTo>
                    <a:pt x="2360" y="1"/>
                  </a:moveTo>
                  <a:cubicBezTo>
                    <a:pt x="0" y="2122"/>
                    <a:pt x="1613" y="11427"/>
                    <a:pt x="2988" y="12278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4292975" y="1564800"/>
              <a:ext cx="59025" cy="69100"/>
            </a:xfrm>
            <a:custGeom>
              <a:avLst/>
              <a:gdLst/>
              <a:ahLst/>
              <a:cxnLst/>
              <a:rect l="l" t="t" r="r" b="b"/>
              <a:pathLst>
                <a:path w="2361" h="2764" fill="none" extrusionOk="0">
                  <a:moveTo>
                    <a:pt x="2360" y="2763"/>
                  </a:moveTo>
                  <a:cubicBezTo>
                    <a:pt x="2345" y="1703"/>
                    <a:pt x="1404" y="0"/>
                    <a:pt x="45" y="75"/>
                  </a:cubicBezTo>
                  <a:cubicBezTo>
                    <a:pt x="30" y="75"/>
                    <a:pt x="15" y="75"/>
                    <a:pt x="0" y="75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4353100" y="1633875"/>
              <a:ext cx="228900" cy="79925"/>
            </a:xfrm>
            <a:custGeom>
              <a:avLst/>
              <a:gdLst/>
              <a:ahLst/>
              <a:cxnLst/>
              <a:rect l="l" t="t" r="r" b="b"/>
              <a:pathLst>
                <a:path w="9156" h="3197" fill="none" extrusionOk="0">
                  <a:moveTo>
                    <a:pt x="0" y="0"/>
                  </a:moveTo>
                  <a:cubicBezTo>
                    <a:pt x="45" y="30"/>
                    <a:pt x="478" y="135"/>
                    <a:pt x="627" y="165"/>
                  </a:cubicBezTo>
                  <a:cubicBezTo>
                    <a:pt x="881" y="224"/>
                    <a:pt x="1120" y="359"/>
                    <a:pt x="1389" y="418"/>
                  </a:cubicBezTo>
                  <a:cubicBezTo>
                    <a:pt x="1703" y="493"/>
                    <a:pt x="1987" y="583"/>
                    <a:pt x="2300" y="672"/>
                  </a:cubicBezTo>
                  <a:cubicBezTo>
                    <a:pt x="2360" y="687"/>
                    <a:pt x="2420" y="702"/>
                    <a:pt x="2479" y="717"/>
                  </a:cubicBezTo>
                  <a:cubicBezTo>
                    <a:pt x="3122" y="866"/>
                    <a:pt x="3749" y="1135"/>
                    <a:pt x="4406" y="1300"/>
                  </a:cubicBezTo>
                  <a:cubicBezTo>
                    <a:pt x="4541" y="1330"/>
                    <a:pt x="4690" y="1359"/>
                    <a:pt x="4824" y="1389"/>
                  </a:cubicBezTo>
                  <a:cubicBezTo>
                    <a:pt x="5541" y="1524"/>
                    <a:pt x="6512" y="1807"/>
                    <a:pt x="7139" y="2181"/>
                  </a:cubicBezTo>
                  <a:cubicBezTo>
                    <a:pt x="7528" y="2405"/>
                    <a:pt x="8110" y="2524"/>
                    <a:pt x="8364" y="2763"/>
                  </a:cubicBezTo>
                  <a:cubicBezTo>
                    <a:pt x="8514" y="2928"/>
                    <a:pt x="8782" y="2958"/>
                    <a:pt x="8991" y="3107"/>
                  </a:cubicBezTo>
                  <a:cubicBezTo>
                    <a:pt x="9036" y="3137"/>
                    <a:pt x="9096" y="3167"/>
                    <a:pt x="9156" y="3196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4365400" y="1837375"/>
              <a:ext cx="202800" cy="10850"/>
            </a:xfrm>
            <a:custGeom>
              <a:avLst/>
              <a:gdLst/>
              <a:ahLst/>
              <a:cxnLst/>
              <a:rect l="l" t="t" r="r" b="b"/>
              <a:pathLst>
                <a:path w="8112" h="434" fill="none" extrusionOk="0">
                  <a:moveTo>
                    <a:pt x="1" y="389"/>
                  </a:moveTo>
                  <a:cubicBezTo>
                    <a:pt x="76" y="433"/>
                    <a:pt x="494" y="254"/>
                    <a:pt x="643" y="224"/>
                  </a:cubicBezTo>
                  <a:cubicBezTo>
                    <a:pt x="808" y="179"/>
                    <a:pt x="1017" y="150"/>
                    <a:pt x="1226" y="90"/>
                  </a:cubicBezTo>
                  <a:cubicBezTo>
                    <a:pt x="1435" y="45"/>
                    <a:pt x="1719" y="45"/>
                    <a:pt x="1943" y="45"/>
                  </a:cubicBezTo>
                  <a:lnTo>
                    <a:pt x="2570" y="45"/>
                  </a:lnTo>
                  <a:cubicBezTo>
                    <a:pt x="2809" y="45"/>
                    <a:pt x="3018" y="15"/>
                    <a:pt x="3242" y="15"/>
                  </a:cubicBezTo>
                  <a:lnTo>
                    <a:pt x="3959" y="15"/>
                  </a:lnTo>
                  <a:lnTo>
                    <a:pt x="4631" y="15"/>
                  </a:lnTo>
                  <a:lnTo>
                    <a:pt x="5393" y="15"/>
                  </a:lnTo>
                  <a:lnTo>
                    <a:pt x="6184" y="15"/>
                  </a:lnTo>
                  <a:cubicBezTo>
                    <a:pt x="6468" y="15"/>
                    <a:pt x="6752" y="0"/>
                    <a:pt x="7021" y="45"/>
                  </a:cubicBezTo>
                  <a:cubicBezTo>
                    <a:pt x="7215" y="90"/>
                    <a:pt x="7454" y="45"/>
                    <a:pt x="7648" y="45"/>
                  </a:cubicBezTo>
                  <a:cubicBezTo>
                    <a:pt x="7797" y="45"/>
                    <a:pt x="8022" y="105"/>
                    <a:pt x="8111" y="135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4569650" y="1804500"/>
              <a:ext cx="438400" cy="708750"/>
            </a:xfrm>
            <a:custGeom>
              <a:avLst/>
              <a:gdLst/>
              <a:ahLst/>
              <a:cxnLst/>
              <a:rect l="l" t="t" r="r" b="b"/>
              <a:pathLst>
                <a:path w="17536" h="28350" fill="none" extrusionOk="0">
                  <a:moveTo>
                    <a:pt x="1" y="1"/>
                  </a:moveTo>
                  <a:cubicBezTo>
                    <a:pt x="16" y="1"/>
                    <a:pt x="16" y="1"/>
                    <a:pt x="31" y="16"/>
                  </a:cubicBezTo>
                  <a:cubicBezTo>
                    <a:pt x="389" y="210"/>
                    <a:pt x="733" y="404"/>
                    <a:pt x="1061" y="613"/>
                  </a:cubicBezTo>
                  <a:cubicBezTo>
                    <a:pt x="12622" y="7529"/>
                    <a:pt x="15773" y="19134"/>
                    <a:pt x="17535" y="28349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4593550" y="1745150"/>
              <a:ext cx="490300" cy="814025"/>
            </a:xfrm>
            <a:custGeom>
              <a:avLst/>
              <a:gdLst/>
              <a:ahLst/>
              <a:cxnLst/>
              <a:rect l="l" t="t" r="r" b="b"/>
              <a:pathLst>
                <a:path w="19612" h="32561" fill="none" extrusionOk="0">
                  <a:moveTo>
                    <a:pt x="1" y="0"/>
                  </a:moveTo>
                  <a:cubicBezTo>
                    <a:pt x="16" y="0"/>
                    <a:pt x="31" y="0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12173" y="6378"/>
                    <a:pt x="16893" y="18670"/>
                    <a:pt x="19611" y="3256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4559200" y="1745875"/>
              <a:ext cx="35125" cy="58650"/>
            </a:xfrm>
            <a:custGeom>
              <a:avLst/>
              <a:gdLst/>
              <a:ahLst/>
              <a:cxnLst/>
              <a:rect l="l" t="t" r="r" b="b"/>
              <a:pathLst>
                <a:path w="1405" h="2346" fill="none" extrusionOk="0">
                  <a:moveTo>
                    <a:pt x="449" y="2346"/>
                  </a:moveTo>
                  <a:cubicBezTo>
                    <a:pt x="344" y="1345"/>
                    <a:pt x="1" y="225"/>
                    <a:pt x="1405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4542775" y="1713775"/>
              <a:ext cx="39600" cy="126225"/>
            </a:xfrm>
            <a:custGeom>
              <a:avLst/>
              <a:gdLst/>
              <a:ahLst/>
              <a:cxnLst/>
              <a:rect l="l" t="t" r="r" b="b"/>
              <a:pathLst>
                <a:path w="1584" h="5049" fill="none" extrusionOk="0">
                  <a:moveTo>
                    <a:pt x="1061" y="5049"/>
                  </a:moveTo>
                  <a:cubicBezTo>
                    <a:pt x="210" y="3242"/>
                    <a:pt x="1" y="1509"/>
                    <a:pt x="1584" y="0"/>
                  </a:cubicBezTo>
                  <a:lnTo>
                    <a:pt x="1584" y="0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4583850" y="1715275"/>
              <a:ext cx="13850" cy="27650"/>
            </a:xfrm>
            <a:custGeom>
              <a:avLst/>
              <a:gdLst/>
              <a:ahLst/>
              <a:cxnLst/>
              <a:rect l="l" t="t" r="r" b="b"/>
              <a:pathLst>
                <a:path w="554" h="1106" fill="none" extrusionOk="0">
                  <a:moveTo>
                    <a:pt x="478" y="1105"/>
                  </a:moveTo>
                  <a:cubicBezTo>
                    <a:pt x="553" y="1061"/>
                    <a:pt x="553" y="837"/>
                    <a:pt x="553" y="672"/>
                  </a:cubicBezTo>
                  <a:cubicBezTo>
                    <a:pt x="553" y="508"/>
                    <a:pt x="538" y="418"/>
                    <a:pt x="449" y="344"/>
                  </a:cubicBezTo>
                  <a:cubicBezTo>
                    <a:pt x="359" y="254"/>
                    <a:pt x="299" y="179"/>
                    <a:pt x="210" y="105"/>
                  </a:cubicBezTo>
                  <a:cubicBezTo>
                    <a:pt x="135" y="30"/>
                    <a:pt x="135" y="15"/>
                    <a:pt x="0" y="0"/>
                  </a:cubicBezTo>
                </a:path>
              </a:pathLst>
            </a:custGeom>
            <a:noFill/>
            <a:ln w="895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4568550" y="1822800"/>
              <a:ext cx="25775" cy="18700"/>
            </a:xfrm>
            <a:custGeom>
              <a:avLst/>
              <a:gdLst/>
              <a:ahLst/>
              <a:cxnLst/>
              <a:rect l="l" t="t" r="r" b="b"/>
              <a:pathLst>
                <a:path w="1031" h="748" fill="none" extrusionOk="0">
                  <a:moveTo>
                    <a:pt x="30" y="748"/>
                  </a:moveTo>
                  <a:cubicBezTo>
                    <a:pt x="15" y="733"/>
                    <a:pt x="0" y="733"/>
                    <a:pt x="0" y="718"/>
                  </a:cubicBezTo>
                  <a:cubicBezTo>
                    <a:pt x="0" y="703"/>
                    <a:pt x="15" y="703"/>
                    <a:pt x="30" y="688"/>
                  </a:cubicBezTo>
                  <a:cubicBezTo>
                    <a:pt x="90" y="643"/>
                    <a:pt x="299" y="613"/>
                    <a:pt x="373" y="538"/>
                  </a:cubicBezTo>
                  <a:cubicBezTo>
                    <a:pt x="478" y="449"/>
                    <a:pt x="598" y="389"/>
                    <a:pt x="672" y="299"/>
                  </a:cubicBezTo>
                  <a:cubicBezTo>
                    <a:pt x="792" y="180"/>
                    <a:pt x="792" y="135"/>
                    <a:pt x="941" y="61"/>
                  </a:cubicBezTo>
                  <a:cubicBezTo>
                    <a:pt x="986" y="46"/>
                    <a:pt x="1001" y="31"/>
                    <a:pt x="1031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3070100" y="3926900"/>
              <a:ext cx="65000" cy="74325"/>
            </a:xfrm>
            <a:custGeom>
              <a:avLst/>
              <a:gdLst/>
              <a:ahLst/>
              <a:cxnLst/>
              <a:rect l="l" t="t" r="r" b="b"/>
              <a:pathLst>
                <a:path w="2600" h="2973" fill="none" extrusionOk="0">
                  <a:moveTo>
                    <a:pt x="1" y="2973"/>
                  </a:moveTo>
                  <a:lnTo>
                    <a:pt x="2600" y="0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3070100" y="3879475"/>
              <a:ext cx="64625" cy="74325"/>
            </a:xfrm>
            <a:custGeom>
              <a:avLst/>
              <a:gdLst/>
              <a:ahLst/>
              <a:cxnLst/>
              <a:rect l="l" t="t" r="r" b="b"/>
              <a:pathLst>
                <a:path w="2585" h="2973" fill="none" extrusionOk="0">
                  <a:moveTo>
                    <a:pt x="1" y="2973"/>
                  </a:moveTo>
                  <a:lnTo>
                    <a:pt x="2585" y="0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3070475" y="3829800"/>
              <a:ext cx="64625" cy="73975"/>
            </a:xfrm>
            <a:custGeom>
              <a:avLst/>
              <a:gdLst/>
              <a:ahLst/>
              <a:cxnLst/>
              <a:rect l="l" t="t" r="r" b="b"/>
              <a:pathLst>
                <a:path w="2585" h="2959" fill="none" extrusionOk="0">
                  <a:moveTo>
                    <a:pt x="1" y="2958"/>
                  </a:moveTo>
                  <a:lnTo>
                    <a:pt x="2585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3070475" y="3771925"/>
              <a:ext cx="64625" cy="73975"/>
            </a:xfrm>
            <a:custGeom>
              <a:avLst/>
              <a:gdLst/>
              <a:ahLst/>
              <a:cxnLst/>
              <a:rect l="l" t="t" r="r" b="b"/>
              <a:pathLst>
                <a:path w="2585" h="2959" fill="none" extrusionOk="0">
                  <a:moveTo>
                    <a:pt x="1" y="2958"/>
                  </a:moveTo>
                  <a:lnTo>
                    <a:pt x="2585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3070100" y="3725625"/>
              <a:ext cx="64625" cy="73975"/>
            </a:xfrm>
            <a:custGeom>
              <a:avLst/>
              <a:gdLst/>
              <a:ahLst/>
              <a:cxnLst/>
              <a:rect l="l" t="t" r="r" b="b"/>
              <a:pathLst>
                <a:path w="2585" h="2959" fill="none" extrusionOk="0">
                  <a:moveTo>
                    <a:pt x="1" y="2958"/>
                  </a:moveTo>
                  <a:lnTo>
                    <a:pt x="2585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3069350" y="3681200"/>
              <a:ext cx="64625" cy="73950"/>
            </a:xfrm>
            <a:custGeom>
              <a:avLst/>
              <a:gdLst/>
              <a:ahLst/>
              <a:cxnLst/>
              <a:rect l="l" t="t" r="r" b="b"/>
              <a:pathLst>
                <a:path w="2585" h="2958" fill="none" extrusionOk="0">
                  <a:moveTo>
                    <a:pt x="1" y="2958"/>
                  </a:moveTo>
                  <a:lnTo>
                    <a:pt x="16" y="2943"/>
                  </a:lnTo>
                  <a:lnTo>
                    <a:pt x="2585" y="0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3070100" y="3632650"/>
              <a:ext cx="64625" cy="74350"/>
            </a:xfrm>
            <a:custGeom>
              <a:avLst/>
              <a:gdLst/>
              <a:ahLst/>
              <a:cxnLst/>
              <a:rect l="l" t="t" r="r" b="b"/>
              <a:pathLst>
                <a:path w="2585" h="2974" fill="none" extrusionOk="0">
                  <a:moveTo>
                    <a:pt x="1" y="2973"/>
                  </a:moveTo>
                  <a:lnTo>
                    <a:pt x="2585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3071225" y="3574400"/>
              <a:ext cx="64625" cy="73975"/>
            </a:xfrm>
            <a:custGeom>
              <a:avLst/>
              <a:gdLst/>
              <a:ahLst/>
              <a:cxnLst/>
              <a:rect l="l" t="t" r="r" b="b"/>
              <a:pathLst>
                <a:path w="2585" h="2959" fill="none" extrusionOk="0">
                  <a:moveTo>
                    <a:pt x="1" y="2958"/>
                  </a:moveTo>
                  <a:lnTo>
                    <a:pt x="2569" y="16"/>
                  </a:lnTo>
                  <a:lnTo>
                    <a:pt x="2584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3070475" y="3529225"/>
              <a:ext cx="64625" cy="73950"/>
            </a:xfrm>
            <a:custGeom>
              <a:avLst/>
              <a:gdLst/>
              <a:ahLst/>
              <a:cxnLst/>
              <a:rect l="l" t="t" r="r" b="b"/>
              <a:pathLst>
                <a:path w="2585" h="2958" fill="none" extrusionOk="0">
                  <a:moveTo>
                    <a:pt x="1" y="2958"/>
                  </a:moveTo>
                  <a:lnTo>
                    <a:pt x="2480" y="135"/>
                  </a:lnTo>
                  <a:lnTo>
                    <a:pt x="2585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19"/>
          <p:cNvGrpSpPr/>
          <p:nvPr/>
        </p:nvGrpSpPr>
        <p:grpSpPr>
          <a:xfrm>
            <a:off x="5895362" y="1645715"/>
            <a:ext cx="1448958" cy="282112"/>
            <a:chOff x="325950" y="2169475"/>
            <a:chExt cx="6899800" cy="1337025"/>
          </a:xfrm>
        </p:grpSpPr>
        <p:sp>
          <p:nvSpPr>
            <p:cNvPr id="313" name="Google Shape;313;p19"/>
            <p:cNvSpPr/>
            <p:nvPr/>
          </p:nvSpPr>
          <p:spPr>
            <a:xfrm>
              <a:off x="325950" y="2174350"/>
              <a:ext cx="1341925" cy="1293125"/>
            </a:xfrm>
            <a:custGeom>
              <a:avLst/>
              <a:gdLst/>
              <a:ahLst/>
              <a:cxnLst/>
              <a:rect l="l" t="t" r="r" b="b"/>
              <a:pathLst>
                <a:path w="53677" h="51725" extrusionOk="0">
                  <a:moveTo>
                    <a:pt x="14639" y="0"/>
                  </a:moveTo>
                  <a:cubicBezTo>
                    <a:pt x="13078" y="0"/>
                    <a:pt x="12297" y="0"/>
                    <a:pt x="12297" y="1366"/>
                  </a:cubicBezTo>
                  <a:cubicBezTo>
                    <a:pt x="12297" y="2147"/>
                    <a:pt x="12882" y="2147"/>
                    <a:pt x="14249" y="2147"/>
                  </a:cubicBezTo>
                  <a:cubicBezTo>
                    <a:pt x="18933" y="2147"/>
                    <a:pt x="18933" y="2733"/>
                    <a:pt x="18933" y="3514"/>
                  </a:cubicBezTo>
                  <a:cubicBezTo>
                    <a:pt x="18933" y="3904"/>
                    <a:pt x="18738" y="4294"/>
                    <a:pt x="18543" y="5075"/>
                  </a:cubicBezTo>
                  <a:lnTo>
                    <a:pt x="8393" y="46064"/>
                  </a:lnTo>
                  <a:cubicBezTo>
                    <a:pt x="7613" y="48796"/>
                    <a:pt x="7417" y="49577"/>
                    <a:pt x="2147" y="49577"/>
                  </a:cubicBezTo>
                  <a:cubicBezTo>
                    <a:pt x="781" y="49577"/>
                    <a:pt x="0" y="49577"/>
                    <a:pt x="0" y="50943"/>
                  </a:cubicBezTo>
                  <a:cubicBezTo>
                    <a:pt x="0" y="51724"/>
                    <a:pt x="391" y="51724"/>
                    <a:pt x="1952" y="51724"/>
                  </a:cubicBezTo>
                  <a:lnTo>
                    <a:pt x="40013" y="51724"/>
                  </a:lnTo>
                  <a:cubicBezTo>
                    <a:pt x="41770" y="51724"/>
                    <a:pt x="41770" y="51529"/>
                    <a:pt x="42355" y="50358"/>
                  </a:cubicBezTo>
                  <a:lnTo>
                    <a:pt x="49187" y="34157"/>
                  </a:lnTo>
                  <a:cubicBezTo>
                    <a:pt x="49382" y="33767"/>
                    <a:pt x="49577" y="33377"/>
                    <a:pt x="49577" y="32986"/>
                  </a:cubicBezTo>
                  <a:cubicBezTo>
                    <a:pt x="49577" y="32596"/>
                    <a:pt x="49187" y="32206"/>
                    <a:pt x="48796" y="32206"/>
                  </a:cubicBezTo>
                  <a:cubicBezTo>
                    <a:pt x="48601" y="32206"/>
                    <a:pt x="48406" y="32401"/>
                    <a:pt x="48211" y="32596"/>
                  </a:cubicBezTo>
                  <a:cubicBezTo>
                    <a:pt x="48016" y="32596"/>
                    <a:pt x="48016" y="32791"/>
                    <a:pt x="47235" y="34353"/>
                  </a:cubicBezTo>
                  <a:cubicBezTo>
                    <a:pt x="42746" y="44893"/>
                    <a:pt x="39623" y="49577"/>
                    <a:pt x="27326" y="49577"/>
                  </a:cubicBezTo>
                  <a:lnTo>
                    <a:pt x="16396" y="49577"/>
                  </a:lnTo>
                  <a:cubicBezTo>
                    <a:pt x="15225" y="49577"/>
                    <a:pt x="15030" y="49577"/>
                    <a:pt x="14639" y="49382"/>
                  </a:cubicBezTo>
                  <a:cubicBezTo>
                    <a:pt x="13858" y="49382"/>
                    <a:pt x="13663" y="49187"/>
                    <a:pt x="13663" y="48601"/>
                  </a:cubicBezTo>
                  <a:cubicBezTo>
                    <a:pt x="13663" y="48016"/>
                    <a:pt x="13858" y="47625"/>
                    <a:pt x="14054" y="46844"/>
                  </a:cubicBezTo>
                  <a:lnTo>
                    <a:pt x="19324" y="25960"/>
                  </a:lnTo>
                  <a:lnTo>
                    <a:pt x="26741" y="25960"/>
                  </a:lnTo>
                  <a:cubicBezTo>
                    <a:pt x="32791" y="25960"/>
                    <a:pt x="33182" y="27131"/>
                    <a:pt x="33182" y="29473"/>
                  </a:cubicBezTo>
                  <a:cubicBezTo>
                    <a:pt x="33182" y="30254"/>
                    <a:pt x="33182" y="31035"/>
                    <a:pt x="32596" y="33182"/>
                  </a:cubicBezTo>
                  <a:cubicBezTo>
                    <a:pt x="32401" y="33572"/>
                    <a:pt x="32401" y="33767"/>
                    <a:pt x="32401" y="34157"/>
                  </a:cubicBezTo>
                  <a:cubicBezTo>
                    <a:pt x="32401" y="34548"/>
                    <a:pt x="32791" y="34743"/>
                    <a:pt x="33182" y="34743"/>
                  </a:cubicBezTo>
                  <a:cubicBezTo>
                    <a:pt x="33962" y="34743"/>
                    <a:pt x="33962" y="34353"/>
                    <a:pt x="34353" y="33182"/>
                  </a:cubicBezTo>
                  <a:lnTo>
                    <a:pt x="38647" y="15615"/>
                  </a:lnTo>
                  <a:cubicBezTo>
                    <a:pt x="38647" y="15225"/>
                    <a:pt x="38256" y="14834"/>
                    <a:pt x="37866" y="14834"/>
                  </a:cubicBezTo>
                  <a:cubicBezTo>
                    <a:pt x="37281" y="14834"/>
                    <a:pt x="37085" y="15225"/>
                    <a:pt x="36890" y="16200"/>
                  </a:cubicBezTo>
                  <a:cubicBezTo>
                    <a:pt x="35329" y="22056"/>
                    <a:pt x="33767" y="23813"/>
                    <a:pt x="26936" y="23813"/>
                  </a:cubicBezTo>
                  <a:lnTo>
                    <a:pt x="19714" y="23813"/>
                  </a:lnTo>
                  <a:lnTo>
                    <a:pt x="24594" y="5075"/>
                  </a:lnTo>
                  <a:cubicBezTo>
                    <a:pt x="25179" y="2342"/>
                    <a:pt x="25374" y="2147"/>
                    <a:pt x="28497" y="2147"/>
                  </a:cubicBezTo>
                  <a:lnTo>
                    <a:pt x="39232" y="2147"/>
                  </a:lnTo>
                  <a:cubicBezTo>
                    <a:pt x="48601" y="2147"/>
                    <a:pt x="50553" y="4685"/>
                    <a:pt x="50553" y="10345"/>
                  </a:cubicBezTo>
                  <a:cubicBezTo>
                    <a:pt x="50553" y="10540"/>
                    <a:pt x="50553" y="12687"/>
                    <a:pt x="50358" y="15225"/>
                  </a:cubicBezTo>
                  <a:cubicBezTo>
                    <a:pt x="50163" y="15420"/>
                    <a:pt x="50163" y="15810"/>
                    <a:pt x="50163" y="16005"/>
                  </a:cubicBezTo>
                  <a:cubicBezTo>
                    <a:pt x="50163" y="16591"/>
                    <a:pt x="50553" y="16981"/>
                    <a:pt x="50943" y="16981"/>
                  </a:cubicBezTo>
                  <a:cubicBezTo>
                    <a:pt x="51529" y="16981"/>
                    <a:pt x="51724" y="16591"/>
                    <a:pt x="51919" y="15225"/>
                  </a:cubicBezTo>
                  <a:lnTo>
                    <a:pt x="53481" y="1952"/>
                  </a:lnTo>
                  <a:cubicBezTo>
                    <a:pt x="53481" y="1757"/>
                    <a:pt x="53676" y="976"/>
                    <a:pt x="53676" y="781"/>
                  </a:cubicBezTo>
                  <a:cubicBezTo>
                    <a:pt x="53676" y="0"/>
                    <a:pt x="53090" y="0"/>
                    <a:pt x="51724" y="0"/>
                  </a:cubicBezTo>
                  <a:close/>
                </a:path>
              </a:pathLst>
            </a:custGeom>
            <a:solidFill>
              <a:srgbClr val="F47E42"/>
            </a:solidFill>
            <a:ln w="9525" cap="flat" cmpd="sng">
              <a:solidFill>
                <a:srgbClr val="F47E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9"/>
            <p:cNvSpPr/>
            <p:nvPr/>
          </p:nvSpPr>
          <p:spPr>
            <a:xfrm>
              <a:off x="2341225" y="2789175"/>
              <a:ext cx="1190650" cy="405025"/>
            </a:xfrm>
            <a:custGeom>
              <a:avLst/>
              <a:gdLst/>
              <a:ahLst/>
              <a:cxnLst/>
              <a:rect l="l" t="t" r="r" b="b"/>
              <a:pathLst>
                <a:path w="47626" h="16201" extrusionOk="0">
                  <a:moveTo>
                    <a:pt x="2538" y="0"/>
                  </a:moveTo>
                  <a:cubicBezTo>
                    <a:pt x="1172" y="0"/>
                    <a:pt x="0" y="0"/>
                    <a:pt x="0" y="1367"/>
                  </a:cubicBezTo>
                  <a:cubicBezTo>
                    <a:pt x="0" y="2733"/>
                    <a:pt x="1172" y="2733"/>
                    <a:pt x="2343" y="2733"/>
                  </a:cubicBezTo>
                  <a:lnTo>
                    <a:pt x="45283" y="2733"/>
                  </a:lnTo>
                  <a:cubicBezTo>
                    <a:pt x="46454" y="2733"/>
                    <a:pt x="47625" y="2733"/>
                    <a:pt x="47625" y="1367"/>
                  </a:cubicBezTo>
                  <a:cubicBezTo>
                    <a:pt x="47625" y="0"/>
                    <a:pt x="46259" y="0"/>
                    <a:pt x="45088" y="0"/>
                  </a:cubicBezTo>
                  <a:close/>
                  <a:moveTo>
                    <a:pt x="2343" y="13663"/>
                  </a:moveTo>
                  <a:cubicBezTo>
                    <a:pt x="1172" y="13663"/>
                    <a:pt x="0" y="13663"/>
                    <a:pt x="0" y="14834"/>
                  </a:cubicBezTo>
                  <a:cubicBezTo>
                    <a:pt x="0" y="16201"/>
                    <a:pt x="1172" y="16201"/>
                    <a:pt x="2538" y="16201"/>
                  </a:cubicBezTo>
                  <a:lnTo>
                    <a:pt x="45088" y="16201"/>
                  </a:lnTo>
                  <a:cubicBezTo>
                    <a:pt x="46259" y="16201"/>
                    <a:pt x="47625" y="16201"/>
                    <a:pt x="47625" y="14834"/>
                  </a:cubicBezTo>
                  <a:cubicBezTo>
                    <a:pt x="47625" y="13663"/>
                    <a:pt x="46454" y="13663"/>
                    <a:pt x="45283" y="13663"/>
                  </a:cubicBezTo>
                  <a:close/>
                </a:path>
              </a:pathLst>
            </a:custGeom>
            <a:solidFill>
              <a:srgbClr val="F47E42"/>
            </a:solidFill>
            <a:ln w="9525" cap="flat" cmpd="sng">
              <a:solidFill>
                <a:srgbClr val="F47E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9"/>
            <p:cNvSpPr/>
            <p:nvPr/>
          </p:nvSpPr>
          <p:spPr>
            <a:xfrm>
              <a:off x="4224750" y="2169475"/>
              <a:ext cx="839325" cy="1298000"/>
            </a:xfrm>
            <a:custGeom>
              <a:avLst/>
              <a:gdLst/>
              <a:ahLst/>
              <a:cxnLst/>
              <a:rect l="l" t="t" r="r" b="b"/>
              <a:pathLst>
                <a:path w="33573" h="51920" extrusionOk="0">
                  <a:moveTo>
                    <a:pt x="13859" y="0"/>
                  </a:moveTo>
                  <a:cubicBezTo>
                    <a:pt x="13273" y="0"/>
                    <a:pt x="12492" y="0"/>
                    <a:pt x="12492" y="1366"/>
                  </a:cubicBezTo>
                  <a:cubicBezTo>
                    <a:pt x="12492" y="2147"/>
                    <a:pt x="13078" y="2147"/>
                    <a:pt x="14640" y="2147"/>
                  </a:cubicBezTo>
                  <a:cubicBezTo>
                    <a:pt x="19324" y="2147"/>
                    <a:pt x="19324" y="2733"/>
                    <a:pt x="19324" y="3709"/>
                  </a:cubicBezTo>
                  <a:cubicBezTo>
                    <a:pt x="19324" y="4099"/>
                    <a:pt x="19129" y="4684"/>
                    <a:pt x="18934" y="5270"/>
                  </a:cubicBezTo>
                  <a:lnTo>
                    <a:pt x="8784" y="46259"/>
                  </a:lnTo>
                  <a:cubicBezTo>
                    <a:pt x="8003" y="48991"/>
                    <a:pt x="8003" y="49772"/>
                    <a:pt x="2343" y="49772"/>
                  </a:cubicBezTo>
                  <a:cubicBezTo>
                    <a:pt x="781" y="49772"/>
                    <a:pt x="1" y="49772"/>
                    <a:pt x="1" y="51138"/>
                  </a:cubicBezTo>
                  <a:cubicBezTo>
                    <a:pt x="1" y="51919"/>
                    <a:pt x="781" y="51919"/>
                    <a:pt x="1172" y="51919"/>
                  </a:cubicBezTo>
                  <a:cubicBezTo>
                    <a:pt x="2538" y="51919"/>
                    <a:pt x="4295" y="51724"/>
                    <a:pt x="5661" y="51724"/>
                  </a:cubicBezTo>
                  <a:lnTo>
                    <a:pt x="14835" y="51724"/>
                  </a:lnTo>
                  <a:cubicBezTo>
                    <a:pt x="16396" y="51724"/>
                    <a:pt x="18153" y="51919"/>
                    <a:pt x="19714" y="51919"/>
                  </a:cubicBezTo>
                  <a:cubicBezTo>
                    <a:pt x="20300" y="51919"/>
                    <a:pt x="21081" y="51919"/>
                    <a:pt x="21081" y="50553"/>
                  </a:cubicBezTo>
                  <a:cubicBezTo>
                    <a:pt x="21081" y="49772"/>
                    <a:pt x="20690" y="49772"/>
                    <a:pt x="18934" y="49772"/>
                  </a:cubicBezTo>
                  <a:cubicBezTo>
                    <a:pt x="14249" y="49772"/>
                    <a:pt x="14249" y="48991"/>
                    <a:pt x="14249" y="48211"/>
                  </a:cubicBezTo>
                  <a:cubicBezTo>
                    <a:pt x="14249" y="48015"/>
                    <a:pt x="14249" y="47625"/>
                    <a:pt x="14640" y="46454"/>
                  </a:cubicBezTo>
                  <a:lnTo>
                    <a:pt x="24789" y="5660"/>
                  </a:lnTo>
                  <a:cubicBezTo>
                    <a:pt x="25570" y="2928"/>
                    <a:pt x="25765" y="2147"/>
                    <a:pt x="31230" y="2147"/>
                  </a:cubicBezTo>
                  <a:cubicBezTo>
                    <a:pt x="32987" y="2147"/>
                    <a:pt x="33572" y="2147"/>
                    <a:pt x="33572" y="781"/>
                  </a:cubicBezTo>
                  <a:cubicBezTo>
                    <a:pt x="33572" y="0"/>
                    <a:pt x="32596" y="0"/>
                    <a:pt x="32401" y="0"/>
                  </a:cubicBezTo>
                  <a:cubicBezTo>
                    <a:pt x="31035" y="0"/>
                    <a:pt x="29474" y="195"/>
                    <a:pt x="28107" y="195"/>
                  </a:cubicBezTo>
                  <a:lnTo>
                    <a:pt x="18738" y="195"/>
                  </a:lnTo>
                  <a:cubicBezTo>
                    <a:pt x="17177" y="195"/>
                    <a:pt x="15420" y="0"/>
                    <a:pt x="13859" y="0"/>
                  </a:cubicBezTo>
                  <a:close/>
                </a:path>
              </a:pathLst>
            </a:custGeom>
            <a:solidFill>
              <a:srgbClr val="F47E42"/>
            </a:solidFill>
            <a:ln w="9525" cap="flat" cmpd="sng">
              <a:solidFill>
                <a:srgbClr val="F47E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5220200" y="2169475"/>
              <a:ext cx="1327275" cy="1337025"/>
            </a:xfrm>
            <a:custGeom>
              <a:avLst/>
              <a:gdLst/>
              <a:ahLst/>
              <a:cxnLst/>
              <a:rect l="l" t="t" r="r" b="b"/>
              <a:pathLst>
                <a:path w="53091" h="53481" extrusionOk="0">
                  <a:moveTo>
                    <a:pt x="1367" y="0"/>
                  </a:moveTo>
                  <a:cubicBezTo>
                    <a:pt x="976" y="0"/>
                    <a:pt x="0" y="0"/>
                    <a:pt x="0" y="1366"/>
                  </a:cubicBezTo>
                  <a:cubicBezTo>
                    <a:pt x="0" y="2147"/>
                    <a:pt x="586" y="2147"/>
                    <a:pt x="1757" y="2147"/>
                  </a:cubicBezTo>
                  <a:cubicBezTo>
                    <a:pt x="5661" y="2147"/>
                    <a:pt x="5856" y="2928"/>
                    <a:pt x="6051" y="4880"/>
                  </a:cubicBezTo>
                  <a:lnTo>
                    <a:pt x="12102" y="51724"/>
                  </a:lnTo>
                  <a:cubicBezTo>
                    <a:pt x="12297" y="53285"/>
                    <a:pt x="12297" y="53481"/>
                    <a:pt x="13468" y="53481"/>
                  </a:cubicBezTo>
                  <a:cubicBezTo>
                    <a:pt x="14249" y="53481"/>
                    <a:pt x="14639" y="53285"/>
                    <a:pt x="15420" y="52114"/>
                  </a:cubicBezTo>
                  <a:lnTo>
                    <a:pt x="42941" y="8393"/>
                  </a:lnTo>
                  <a:cubicBezTo>
                    <a:pt x="45478" y="4294"/>
                    <a:pt x="47820" y="2537"/>
                    <a:pt x="51724" y="2147"/>
                  </a:cubicBezTo>
                  <a:cubicBezTo>
                    <a:pt x="52505" y="2147"/>
                    <a:pt x="53090" y="2147"/>
                    <a:pt x="53090" y="781"/>
                  </a:cubicBezTo>
                  <a:cubicBezTo>
                    <a:pt x="53090" y="390"/>
                    <a:pt x="52895" y="0"/>
                    <a:pt x="52310" y="0"/>
                  </a:cubicBezTo>
                  <a:cubicBezTo>
                    <a:pt x="50943" y="0"/>
                    <a:pt x="47625" y="195"/>
                    <a:pt x="46259" y="195"/>
                  </a:cubicBezTo>
                  <a:cubicBezTo>
                    <a:pt x="44112" y="195"/>
                    <a:pt x="41770" y="0"/>
                    <a:pt x="39623" y="0"/>
                  </a:cubicBezTo>
                  <a:cubicBezTo>
                    <a:pt x="39037" y="0"/>
                    <a:pt x="38256" y="0"/>
                    <a:pt x="38256" y="1366"/>
                  </a:cubicBezTo>
                  <a:cubicBezTo>
                    <a:pt x="38256" y="2147"/>
                    <a:pt x="38842" y="2147"/>
                    <a:pt x="39232" y="2147"/>
                  </a:cubicBezTo>
                  <a:cubicBezTo>
                    <a:pt x="41965" y="2342"/>
                    <a:pt x="42355" y="3709"/>
                    <a:pt x="42355" y="4684"/>
                  </a:cubicBezTo>
                  <a:cubicBezTo>
                    <a:pt x="42355" y="5856"/>
                    <a:pt x="41379" y="7612"/>
                    <a:pt x="41184" y="7612"/>
                  </a:cubicBezTo>
                  <a:lnTo>
                    <a:pt x="17372" y="45478"/>
                  </a:lnTo>
                  <a:lnTo>
                    <a:pt x="12102" y="4489"/>
                  </a:lnTo>
                  <a:cubicBezTo>
                    <a:pt x="12102" y="2342"/>
                    <a:pt x="16005" y="2147"/>
                    <a:pt x="16786" y="2147"/>
                  </a:cubicBezTo>
                  <a:cubicBezTo>
                    <a:pt x="17957" y="2147"/>
                    <a:pt x="18738" y="2147"/>
                    <a:pt x="18738" y="781"/>
                  </a:cubicBezTo>
                  <a:cubicBezTo>
                    <a:pt x="18738" y="0"/>
                    <a:pt x="17762" y="0"/>
                    <a:pt x="17567" y="0"/>
                  </a:cubicBezTo>
                  <a:cubicBezTo>
                    <a:pt x="16396" y="0"/>
                    <a:pt x="14834" y="195"/>
                    <a:pt x="13468" y="195"/>
                  </a:cubicBezTo>
                  <a:lnTo>
                    <a:pt x="9174" y="195"/>
                  </a:lnTo>
                  <a:cubicBezTo>
                    <a:pt x="3709" y="195"/>
                    <a:pt x="1367" y="0"/>
                    <a:pt x="1367" y="0"/>
                  </a:cubicBezTo>
                  <a:close/>
                </a:path>
              </a:pathLst>
            </a:custGeom>
            <a:solidFill>
              <a:srgbClr val="F47E42"/>
            </a:solidFill>
            <a:ln w="9525" cap="flat" cmpd="sng">
              <a:solidFill>
                <a:srgbClr val="F47E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6654800" y="2281700"/>
              <a:ext cx="570950" cy="1205275"/>
            </a:xfrm>
            <a:custGeom>
              <a:avLst/>
              <a:gdLst/>
              <a:ahLst/>
              <a:cxnLst/>
              <a:rect l="l" t="t" r="r" b="b"/>
              <a:pathLst>
                <a:path w="22838" h="48211" extrusionOk="0">
                  <a:moveTo>
                    <a:pt x="15225" y="0"/>
                  </a:moveTo>
                  <a:cubicBezTo>
                    <a:pt x="14639" y="0"/>
                    <a:pt x="12883" y="195"/>
                    <a:pt x="12297" y="2538"/>
                  </a:cubicBezTo>
                  <a:lnTo>
                    <a:pt x="9369" y="14639"/>
                  </a:lnTo>
                  <a:lnTo>
                    <a:pt x="2148" y="14639"/>
                  </a:lnTo>
                  <a:cubicBezTo>
                    <a:pt x="781" y="14639"/>
                    <a:pt x="1" y="14639"/>
                    <a:pt x="1" y="16005"/>
                  </a:cubicBezTo>
                  <a:cubicBezTo>
                    <a:pt x="1" y="16786"/>
                    <a:pt x="586" y="16786"/>
                    <a:pt x="1952" y="16786"/>
                  </a:cubicBezTo>
                  <a:lnTo>
                    <a:pt x="8784" y="16786"/>
                  </a:lnTo>
                  <a:lnTo>
                    <a:pt x="3709" y="36890"/>
                  </a:lnTo>
                  <a:cubicBezTo>
                    <a:pt x="3123" y="39623"/>
                    <a:pt x="2928" y="40403"/>
                    <a:pt x="2928" y="41379"/>
                  </a:cubicBezTo>
                  <a:cubicBezTo>
                    <a:pt x="2928" y="44893"/>
                    <a:pt x="5466" y="48211"/>
                    <a:pt x="9760" y="48211"/>
                  </a:cubicBezTo>
                  <a:cubicBezTo>
                    <a:pt x="17372" y="48211"/>
                    <a:pt x="21471" y="37085"/>
                    <a:pt x="21471" y="36500"/>
                  </a:cubicBezTo>
                  <a:cubicBezTo>
                    <a:pt x="21471" y="36109"/>
                    <a:pt x="21080" y="35914"/>
                    <a:pt x="20690" y="35914"/>
                  </a:cubicBezTo>
                  <a:cubicBezTo>
                    <a:pt x="20495" y="35914"/>
                    <a:pt x="20300" y="35914"/>
                    <a:pt x="20105" y="36109"/>
                  </a:cubicBezTo>
                  <a:cubicBezTo>
                    <a:pt x="20105" y="36305"/>
                    <a:pt x="19909" y="36305"/>
                    <a:pt x="19324" y="37476"/>
                  </a:cubicBezTo>
                  <a:cubicBezTo>
                    <a:pt x="17762" y="41379"/>
                    <a:pt x="14249" y="46649"/>
                    <a:pt x="9955" y="46649"/>
                  </a:cubicBezTo>
                  <a:cubicBezTo>
                    <a:pt x="7613" y="46649"/>
                    <a:pt x="7418" y="44697"/>
                    <a:pt x="7418" y="43136"/>
                  </a:cubicBezTo>
                  <a:cubicBezTo>
                    <a:pt x="7418" y="42941"/>
                    <a:pt x="7418" y="41575"/>
                    <a:pt x="7808" y="40599"/>
                  </a:cubicBezTo>
                  <a:lnTo>
                    <a:pt x="13663" y="16786"/>
                  </a:lnTo>
                  <a:lnTo>
                    <a:pt x="20690" y="16786"/>
                  </a:lnTo>
                  <a:cubicBezTo>
                    <a:pt x="22056" y="16786"/>
                    <a:pt x="22837" y="16786"/>
                    <a:pt x="22837" y="15420"/>
                  </a:cubicBezTo>
                  <a:cubicBezTo>
                    <a:pt x="22837" y="14639"/>
                    <a:pt x="22447" y="14639"/>
                    <a:pt x="20885" y="14639"/>
                  </a:cubicBezTo>
                  <a:lnTo>
                    <a:pt x="14249" y="14639"/>
                  </a:lnTo>
                  <a:lnTo>
                    <a:pt x="16982" y="3514"/>
                  </a:lnTo>
                  <a:cubicBezTo>
                    <a:pt x="17372" y="2538"/>
                    <a:pt x="17372" y="2342"/>
                    <a:pt x="17372" y="1757"/>
                  </a:cubicBezTo>
                  <a:cubicBezTo>
                    <a:pt x="17372" y="586"/>
                    <a:pt x="16201" y="0"/>
                    <a:pt x="15225" y="0"/>
                  </a:cubicBezTo>
                  <a:close/>
                </a:path>
              </a:pathLst>
            </a:custGeom>
            <a:solidFill>
              <a:srgbClr val="F47E42"/>
            </a:solidFill>
            <a:ln w="9525" cap="flat" cmpd="sng">
              <a:solidFill>
                <a:srgbClr val="F47E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2CB4435-2F75-EDC1-B075-D06B02E1056A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AEA1779-9E3F-636B-7F7B-D0C20F138ED3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4B845-B9B0-DFD9-DF7D-4CE4E392F9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012AE3-6B25-306F-BDF3-67657E64F1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A.C and D.C.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3" name="Google Shape;32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2.6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the difference between mains electricity being alternating current (A.C.) and direct current (D.C.) being supplied by a cell or battery.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Alternating current (A.C.) is one that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constantly changes direction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UK mains supply uses an A.C. with a voltage of around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230 V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UK mains supply has an alternating frequency of around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50 Hz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■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means the current changes direction 50 times per second.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Direct current (D.C.) is one that constantly flows in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 direction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Cells and batteries supply D.C. to electrical appliances like phones and laptops.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D.C. power supply has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fixed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positive and negative end.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4" name="Google Shape;32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4A39780-38BC-E36E-BF96-6BA5633C4862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16AEB4F-2538-BB99-7970-741F7E241498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C199C-B0A4-7E38-F815-5624812521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BB2871-7E86-9C06-47AE-995BABB908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330" name="Google Shape;330;p21"/>
          <p:cNvGrpSpPr/>
          <p:nvPr/>
        </p:nvGrpSpPr>
        <p:grpSpPr>
          <a:xfrm>
            <a:off x="576475" y="967538"/>
            <a:ext cx="7739050" cy="2556250"/>
            <a:chOff x="567125" y="1083925"/>
            <a:chExt cx="7739050" cy="2556250"/>
          </a:xfrm>
        </p:grpSpPr>
        <p:grpSp>
          <p:nvGrpSpPr>
            <p:cNvPr id="331" name="Google Shape;331;p21"/>
            <p:cNvGrpSpPr/>
            <p:nvPr/>
          </p:nvGrpSpPr>
          <p:grpSpPr>
            <a:xfrm>
              <a:off x="905825" y="1083929"/>
              <a:ext cx="3255755" cy="2509506"/>
              <a:chOff x="737550" y="1083925"/>
              <a:chExt cx="3617505" cy="2788650"/>
            </a:xfrm>
          </p:grpSpPr>
          <p:sp>
            <p:nvSpPr>
              <p:cNvPr id="332" name="Google Shape;332;p21"/>
              <p:cNvSpPr/>
              <p:nvPr/>
            </p:nvSpPr>
            <p:spPr>
              <a:xfrm>
                <a:off x="773385" y="2478229"/>
                <a:ext cx="15" cy="1394346"/>
              </a:xfrm>
              <a:custGeom>
                <a:avLst/>
                <a:gdLst/>
                <a:ahLst/>
                <a:cxnLst/>
                <a:rect l="l" t="t" r="r" b="b"/>
                <a:pathLst>
                  <a:path w="1" h="92879" fill="none" extrusionOk="0">
                    <a:moveTo>
                      <a:pt x="0" y="1"/>
                    </a:moveTo>
                    <a:lnTo>
                      <a:pt x="0" y="9287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5083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1"/>
              <p:cNvSpPr/>
              <p:nvPr/>
            </p:nvSpPr>
            <p:spPr>
              <a:xfrm>
                <a:off x="768045" y="2472870"/>
                <a:ext cx="3587010" cy="15"/>
              </a:xfrm>
              <a:custGeom>
                <a:avLst/>
                <a:gdLst/>
                <a:ahLst/>
                <a:cxnLst/>
                <a:rect l="l" t="t" r="r" b="b"/>
                <a:pathLst>
                  <a:path w="239134" h="1" fill="none" extrusionOk="0">
                    <a:moveTo>
                      <a:pt x="1" y="1"/>
                    </a:moveTo>
                    <a:lnTo>
                      <a:pt x="239134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5083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1"/>
              <p:cNvSpPr/>
              <p:nvPr/>
            </p:nvSpPr>
            <p:spPr>
              <a:xfrm>
                <a:off x="773385" y="1083925"/>
                <a:ext cx="15" cy="1394346"/>
              </a:xfrm>
              <a:custGeom>
                <a:avLst/>
                <a:gdLst/>
                <a:ahLst/>
                <a:cxnLst/>
                <a:rect l="l" t="t" r="r" b="b"/>
                <a:pathLst>
                  <a:path w="1" h="92879" fill="none" extrusionOk="0">
                    <a:moveTo>
                      <a:pt x="0" y="1"/>
                    </a:moveTo>
                    <a:lnTo>
                      <a:pt x="0" y="9287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5083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1"/>
              <p:cNvSpPr/>
              <p:nvPr/>
            </p:nvSpPr>
            <p:spPr>
              <a:xfrm>
                <a:off x="770340" y="1628067"/>
                <a:ext cx="3583200" cy="1724786"/>
              </a:xfrm>
              <a:custGeom>
                <a:avLst/>
                <a:gdLst/>
                <a:ahLst/>
                <a:cxnLst/>
                <a:rect l="l" t="t" r="r" b="b"/>
                <a:pathLst>
                  <a:path w="238880" h="114890" fill="none" extrusionOk="0">
                    <a:moveTo>
                      <a:pt x="0" y="57445"/>
                    </a:moveTo>
                    <a:cubicBezTo>
                      <a:pt x="4220" y="42448"/>
                      <a:pt x="8388" y="27452"/>
                      <a:pt x="12557" y="16827"/>
                    </a:cubicBezTo>
                    <a:cubicBezTo>
                      <a:pt x="16776" y="6202"/>
                      <a:pt x="20945" y="0"/>
                      <a:pt x="25164" y="0"/>
                    </a:cubicBezTo>
                    <a:cubicBezTo>
                      <a:pt x="29333" y="0"/>
                      <a:pt x="33552" y="6202"/>
                      <a:pt x="37721" y="16827"/>
                    </a:cubicBezTo>
                    <a:cubicBezTo>
                      <a:pt x="41940" y="27452"/>
                      <a:pt x="46109" y="42448"/>
                      <a:pt x="50277" y="57445"/>
                    </a:cubicBezTo>
                    <a:cubicBezTo>
                      <a:pt x="54497" y="72442"/>
                      <a:pt x="58665" y="87438"/>
                      <a:pt x="62884" y="98063"/>
                    </a:cubicBezTo>
                    <a:cubicBezTo>
                      <a:pt x="67053" y="108688"/>
                      <a:pt x="71272" y="114890"/>
                      <a:pt x="75441" y="114890"/>
                    </a:cubicBezTo>
                    <a:cubicBezTo>
                      <a:pt x="79610" y="114890"/>
                      <a:pt x="83829" y="108688"/>
                      <a:pt x="87998" y="98063"/>
                    </a:cubicBezTo>
                    <a:cubicBezTo>
                      <a:pt x="92217" y="87438"/>
                      <a:pt x="96386" y="72442"/>
                      <a:pt x="100605" y="57445"/>
                    </a:cubicBezTo>
                    <a:cubicBezTo>
                      <a:pt x="104773" y="42448"/>
                      <a:pt x="108942" y="27452"/>
                      <a:pt x="113161" y="16827"/>
                    </a:cubicBezTo>
                    <a:cubicBezTo>
                      <a:pt x="117330" y="6202"/>
                      <a:pt x="121549" y="0"/>
                      <a:pt x="125718" y="0"/>
                    </a:cubicBezTo>
                    <a:cubicBezTo>
                      <a:pt x="129937" y="0"/>
                      <a:pt x="134106" y="6202"/>
                      <a:pt x="138325" y="16827"/>
                    </a:cubicBezTo>
                    <a:cubicBezTo>
                      <a:pt x="142494" y="27452"/>
                      <a:pt x="146662" y="42448"/>
                      <a:pt x="150882" y="57445"/>
                    </a:cubicBezTo>
                    <a:cubicBezTo>
                      <a:pt x="155050" y="72442"/>
                      <a:pt x="159270" y="87438"/>
                      <a:pt x="163438" y="98063"/>
                    </a:cubicBezTo>
                    <a:cubicBezTo>
                      <a:pt x="167658" y="108688"/>
                      <a:pt x="171826" y="114890"/>
                      <a:pt x="175995" y="114890"/>
                    </a:cubicBezTo>
                    <a:cubicBezTo>
                      <a:pt x="180214" y="114890"/>
                      <a:pt x="184383" y="108688"/>
                      <a:pt x="188602" y="98063"/>
                    </a:cubicBezTo>
                    <a:cubicBezTo>
                      <a:pt x="192771" y="87438"/>
                      <a:pt x="196990" y="72442"/>
                      <a:pt x="201159" y="57445"/>
                    </a:cubicBezTo>
                    <a:cubicBezTo>
                      <a:pt x="205327" y="42448"/>
                      <a:pt x="209547" y="27452"/>
                      <a:pt x="213715" y="16827"/>
                    </a:cubicBezTo>
                    <a:cubicBezTo>
                      <a:pt x="217935" y="6202"/>
                      <a:pt x="222103" y="0"/>
                      <a:pt x="226323" y="0"/>
                    </a:cubicBezTo>
                    <a:cubicBezTo>
                      <a:pt x="230491" y="0"/>
                      <a:pt x="234660" y="6202"/>
                      <a:pt x="238879" y="16827"/>
                    </a:cubicBezTo>
                  </a:path>
                </a:pathLst>
              </a:custGeom>
              <a:noFill/>
              <a:ln w="19050" cap="flat" cmpd="sng">
                <a:solidFill>
                  <a:srgbClr val="0CCA3B"/>
                </a:solidFill>
                <a:prstDash val="solid"/>
                <a:miter lim="5083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1"/>
              <p:cNvSpPr/>
              <p:nvPr/>
            </p:nvSpPr>
            <p:spPr>
              <a:xfrm>
                <a:off x="737550" y="2437006"/>
                <a:ext cx="71685" cy="71745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4779" extrusionOk="0">
                    <a:moveTo>
                      <a:pt x="2389" y="0"/>
                    </a:moveTo>
                    <a:cubicBezTo>
                      <a:pt x="1068" y="0"/>
                      <a:pt x="0" y="1068"/>
                      <a:pt x="0" y="2390"/>
                    </a:cubicBezTo>
                    <a:cubicBezTo>
                      <a:pt x="0" y="3711"/>
                      <a:pt x="1068" y="4779"/>
                      <a:pt x="2389" y="4779"/>
                    </a:cubicBezTo>
                    <a:cubicBezTo>
                      <a:pt x="3711" y="4779"/>
                      <a:pt x="4779" y="3711"/>
                      <a:pt x="4779" y="2390"/>
                    </a:cubicBezTo>
                    <a:cubicBezTo>
                      <a:pt x="4779" y="1068"/>
                      <a:pt x="3711" y="0"/>
                      <a:pt x="23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1"/>
              <p:cNvSpPr/>
              <p:nvPr/>
            </p:nvSpPr>
            <p:spPr>
              <a:xfrm>
                <a:off x="737550" y="2437006"/>
                <a:ext cx="71685" cy="71745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4779" extrusionOk="0">
                    <a:moveTo>
                      <a:pt x="2389" y="0"/>
                    </a:moveTo>
                    <a:cubicBezTo>
                      <a:pt x="1068" y="0"/>
                      <a:pt x="0" y="1068"/>
                      <a:pt x="0" y="2390"/>
                    </a:cubicBezTo>
                    <a:cubicBezTo>
                      <a:pt x="0" y="3711"/>
                      <a:pt x="1068" y="4779"/>
                      <a:pt x="2389" y="4779"/>
                    </a:cubicBezTo>
                    <a:cubicBezTo>
                      <a:pt x="3711" y="4779"/>
                      <a:pt x="4779" y="3711"/>
                      <a:pt x="4779" y="2390"/>
                    </a:cubicBezTo>
                    <a:cubicBezTo>
                      <a:pt x="4779" y="1068"/>
                      <a:pt x="3711" y="0"/>
                      <a:pt x="23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" name="Google Shape;338;p21"/>
            <p:cNvGrpSpPr/>
            <p:nvPr/>
          </p:nvGrpSpPr>
          <p:grpSpPr>
            <a:xfrm>
              <a:off x="4881958" y="1083929"/>
              <a:ext cx="3255755" cy="2509506"/>
              <a:chOff x="737550" y="1083925"/>
              <a:chExt cx="3617505" cy="2788650"/>
            </a:xfrm>
          </p:grpSpPr>
          <p:sp>
            <p:nvSpPr>
              <p:cNvPr id="339" name="Google Shape;339;p21"/>
              <p:cNvSpPr/>
              <p:nvPr/>
            </p:nvSpPr>
            <p:spPr>
              <a:xfrm>
                <a:off x="773385" y="2478229"/>
                <a:ext cx="15" cy="1394346"/>
              </a:xfrm>
              <a:custGeom>
                <a:avLst/>
                <a:gdLst/>
                <a:ahLst/>
                <a:cxnLst/>
                <a:rect l="l" t="t" r="r" b="b"/>
                <a:pathLst>
                  <a:path w="1" h="92879" fill="none" extrusionOk="0">
                    <a:moveTo>
                      <a:pt x="0" y="1"/>
                    </a:moveTo>
                    <a:lnTo>
                      <a:pt x="0" y="9287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5083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1"/>
              <p:cNvSpPr/>
              <p:nvPr/>
            </p:nvSpPr>
            <p:spPr>
              <a:xfrm>
                <a:off x="768045" y="2472870"/>
                <a:ext cx="3587010" cy="15"/>
              </a:xfrm>
              <a:custGeom>
                <a:avLst/>
                <a:gdLst/>
                <a:ahLst/>
                <a:cxnLst/>
                <a:rect l="l" t="t" r="r" b="b"/>
                <a:pathLst>
                  <a:path w="239134" h="1" fill="none" extrusionOk="0">
                    <a:moveTo>
                      <a:pt x="1" y="1"/>
                    </a:moveTo>
                    <a:lnTo>
                      <a:pt x="239134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5083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1"/>
              <p:cNvSpPr/>
              <p:nvPr/>
            </p:nvSpPr>
            <p:spPr>
              <a:xfrm>
                <a:off x="773385" y="1083925"/>
                <a:ext cx="15" cy="1394346"/>
              </a:xfrm>
              <a:custGeom>
                <a:avLst/>
                <a:gdLst/>
                <a:ahLst/>
                <a:cxnLst/>
                <a:rect l="l" t="t" r="r" b="b"/>
                <a:pathLst>
                  <a:path w="1" h="92879" fill="none" extrusionOk="0">
                    <a:moveTo>
                      <a:pt x="0" y="1"/>
                    </a:moveTo>
                    <a:lnTo>
                      <a:pt x="0" y="9287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5083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1"/>
              <p:cNvSpPr/>
              <p:nvPr/>
            </p:nvSpPr>
            <p:spPr>
              <a:xfrm>
                <a:off x="737550" y="2437006"/>
                <a:ext cx="71685" cy="71745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4779" extrusionOk="0">
                    <a:moveTo>
                      <a:pt x="2389" y="0"/>
                    </a:moveTo>
                    <a:cubicBezTo>
                      <a:pt x="1068" y="0"/>
                      <a:pt x="0" y="1068"/>
                      <a:pt x="0" y="2390"/>
                    </a:cubicBezTo>
                    <a:cubicBezTo>
                      <a:pt x="0" y="3711"/>
                      <a:pt x="1068" y="4779"/>
                      <a:pt x="2389" y="4779"/>
                    </a:cubicBezTo>
                    <a:cubicBezTo>
                      <a:pt x="3711" y="4779"/>
                      <a:pt x="4779" y="3711"/>
                      <a:pt x="4779" y="2390"/>
                    </a:cubicBezTo>
                    <a:cubicBezTo>
                      <a:pt x="4779" y="1068"/>
                      <a:pt x="3711" y="0"/>
                      <a:pt x="23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1"/>
              <p:cNvSpPr/>
              <p:nvPr/>
            </p:nvSpPr>
            <p:spPr>
              <a:xfrm>
                <a:off x="737550" y="2437006"/>
                <a:ext cx="71685" cy="71745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4779" extrusionOk="0">
                    <a:moveTo>
                      <a:pt x="2389" y="0"/>
                    </a:moveTo>
                    <a:cubicBezTo>
                      <a:pt x="1068" y="0"/>
                      <a:pt x="0" y="1068"/>
                      <a:pt x="0" y="2390"/>
                    </a:cubicBezTo>
                    <a:cubicBezTo>
                      <a:pt x="0" y="3711"/>
                      <a:pt x="1068" y="4779"/>
                      <a:pt x="2389" y="4779"/>
                    </a:cubicBezTo>
                    <a:cubicBezTo>
                      <a:pt x="3711" y="4779"/>
                      <a:pt x="4779" y="3711"/>
                      <a:pt x="4779" y="2390"/>
                    </a:cubicBezTo>
                    <a:cubicBezTo>
                      <a:pt x="4779" y="1068"/>
                      <a:pt x="3711" y="0"/>
                      <a:pt x="23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44" name="Google Shape;344;p21"/>
            <p:cNvCxnSpPr/>
            <p:nvPr/>
          </p:nvCxnSpPr>
          <p:spPr>
            <a:xfrm>
              <a:off x="4914200" y="1552650"/>
              <a:ext cx="3188400" cy="0"/>
            </a:xfrm>
            <a:prstGeom prst="straightConnector1">
              <a:avLst/>
            </a:prstGeom>
            <a:noFill/>
            <a:ln w="19050" cap="flat" cmpd="sng">
              <a:solidFill>
                <a:srgbClr val="99BFF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5" name="Google Shape;345;p21"/>
            <p:cNvSpPr txBox="1"/>
            <p:nvPr/>
          </p:nvSpPr>
          <p:spPr>
            <a:xfrm rot="-5400000">
              <a:off x="105425" y="2169325"/>
              <a:ext cx="1262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CURRENT</a:t>
              </a:r>
              <a:endParaRPr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46" name="Google Shape;346;p21"/>
            <p:cNvSpPr txBox="1"/>
            <p:nvPr/>
          </p:nvSpPr>
          <p:spPr>
            <a:xfrm rot="-5400000">
              <a:off x="4110300" y="2169325"/>
              <a:ext cx="1262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CURRENT</a:t>
              </a:r>
              <a:endParaRPr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47" name="Google Shape;347;p21"/>
            <p:cNvSpPr txBox="1"/>
            <p:nvPr/>
          </p:nvSpPr>
          <p:spPr>
            <a:xfrm rot="-5400000">
              <a:off x="564125" y="1086925"/>
              <a:ext cx="344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+</a:t>
              </a:r>
              <a:endParaRPr sz="10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48" name="Google Shape;348;p21"/>
            <p:cNvSpPr txBox="1"/>
            <p:nvPr/>
          </p:nvSpPr>
          <p:spPr>
            <a:xfrm rot="-5400000">
              <a:off x="4569000" y="1086925"/>
              <a:ext cx="344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+</a:t>
              </a:r>
              <a:endParaRPr sz="10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49" name="Google Shape;349;p21"/>
            <p:cNvSpPr txBox="1"/>
            <p:nvPr/>
          </p:nvSpPr>
          <p:spPr>
            <a:xfrm rot="-5400000">
              <a:off x="564125" y="3298475"/>
              <a:ext cx="344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-</a:t>
              </a:r>
              <a:endParaRPr sz="10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50" name="Google Shape;350;p21"/>
            <p:cNvSpPr txBox="1"/>
            <p:nvPr/>
          </p:nvSpPr>
          <p:spPr>
            <a:xfrm rot="-5400000">
              <a:off x="4569000" y="3298475"/>
              <a:ext cx="344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-</a:t>
              </a:r>
              <a:endParaRPr sz="10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51" name="Google Shape;351;p21"/>
            <p:cNvSpPr txBox="1"/>
            <p:nvPr/>
          </p:nvSpPr>
          <p:spPr>
            <a:xfrm rot="3020">
              <a:off x="3646650" y="2327700"/>
              <a:ext cx="683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TIME</a:t>
              </a:r>
              <a:endParaRPr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52" name="Google Shape;352;p21"/>
            <p:cNvSpPr txBox="1"/>
            <p:nvPr/>
          </p:nvSpPr>
          <p:spPr>
            <a:xfrm rot="3020">
              <a:off x="7623075" y="2327700"/>
              <a:ext cx="683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TIME</a:t>
              </a:r>
              <a:endParaRPr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353" name="Google Shape;353;p21"/>
          <p:cNvSpPr txBox="1"/>
          <p:nvPr/>
        </p:nvSpPr>
        <p:spPr>
          <a:xfrm rot="2363">
            <a:off x="1078275" y="1110713"/>
            <a:ext cx="436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CCA3B"/>
                </a:solidFill>
                <a:latin typeface="Kalam"/>
                <a:ea typeface="Kalam"/>
                <a:cs typeface="Kalam"/>
                <a:sym typeface="Kalam"/>
              </a:rPr>
              <a:t>A.C.</a:t>
            </a:r>
            <a:endParaRPr sz="1000" b="1">
              <a:solidFill>
                <a:srgbClr val="0CCA3B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54" name="Google Shape;354;p21"/>
          <p:cNvSpPr txBox="1"/>
          <p:nvPr/>
        </p:nvSpPr>
        <p:spPr>
          <a:xfrm rot="2363">
            <a:off x="4961200" y="1110713"/>
            <a:ext cx="436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9BFFA"/>
                </a:solidFill>
                <a:latin typeface="Kalam"/>
                <a:ea typeface="Kalam"/>
                <a:cs typeface="Kalam"/>
                <a:sym typeface="Kalam"/>
              </a:rPr>
              <a:t>D.C.</a:t>
            </a:r>
            <a:endParaRPr sz="1000" b="1">
              <a:solidFill>
                <a:srgbClr val="99BFFA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55" name="Google Shape;355;p21"/>
          <p:cNvSpPr txBox="1"/>
          <p:nvPr/>
        </p:nvSpPr>
        <p:spPr>
          <a:xfrm>
            <a:off x="953950" y="3437063"/>
            <a:ext cx="3403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CA3B"/>
                </a:solidFill>
                <a:latin typeface="Cambria"/>
                <a:ea typeface="Cambria"/>
                <a:cs typeface="Cambria"/>
                <a:sym typeface="Cambria"/>
              </a:rPr>
              <a:t>Alternating current 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200">
                <a:solidFill>
                  <a:srgbClr val="0CCA3B"/>
                </a:solidFill>
                <a:latin typeface="Cambria"/>
                <a:ea typeface="Cambria"/>
                <a:cs typeface="Cambria"/>
                <a:sym typeface="Cambria"/>
              </a:rPr>
              <a:t>A.C.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is cheaper to generate and more efficient to use than D.C. This makes it ideal for use as the UK mains supply.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6" name="Google Shape;356;p21"/>
          <p:cNvSpPr txBox="1"/>
          <p:nvPr/>
        </p:nvSpPr>
        <p:spPr>
          <a:xfrm>
            <a:off x="4912325" y="3437063"/>
            <a:ext cx="3403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BFFA"/>
                </a:solidFill>
                <a:latin typeface="Cambria"/>
                <a:ea typeface="Cambria"/>
                <a:cs typeface="Cambria"/>
                <a:sym typeface="Cambria"/>
              </a:rPr>
              <a:t>Direct current 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200">
                <a:solidFill>
                  <a:srgbClr val="99BFFA"/>
                </a:solidFill>
                <a:latin typeface="Cambria"/>
                <a:ea typeface="Cambria"/>
                <a:cs typeface="Cambria"/>
                <a:sym typeface="Cambria"/>
              </a:rPr>
              <a:t>D.C.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provides a more reliable, steady flow of electricity than A.C. This makes D.C. more useful in delicate electronics.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85C0531-5353-E37C-629C-E70D99D4C594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EE40A78-E9ED-0D4A-A1F8-9ACD2A4C6CE8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B15C19-A832-5B5F-DAA4-E66D532AE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993112-438C-A74D-640B-CED7620A22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968</Words>
  <Application>Microsoft Office PowerPoint</Application>
  <PresentationFormat>On-screen Show (16:9)</PresentationFormat>
  <Paragraphs>101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gg sans</vt:lpstr>
      <vt:lpstr>Arial</vt:lpstr>
      <vt:lpstr>Times New Roman</vt:lpstr>
      <vt:lpstr>Kalam</vt:lpstr>
      <vt:lpstr>Cambria</vt:lpstr>
      <vt:lpstr>Simple Dark</vt:lpstr>
      <vt:lpstr>Edexcel IGCSE Physics 10 - Power, Current and Voltage </vt:lpstr>
      <vt:lpstr>Power, Current and Voltage</vt:lpstr>
      <vt:lpstr>PowerPoint Presentation</vt:lpstr>
      <vt:lpstr>Fuses and Current Ratings</vt:lpstr>
      <vt:lpstr>PowerPoint Presentation</vt:lpstr>
      <vt:lpstr>Energy Transferred</vt:lpstr>
      <vt:lpstr>PowerPoint Presentation</vt:lpstr>
      <vt:lpstr>A.C and D.C.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2025-04-26T08:52:40Z</dcterms:modified>
</cp:coreProperties>
</file>